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theme/theme7.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 id="2147483736" r:id="rId2"/>
    <p:sldMasterId id="2147483754" r:id="rId3"/>
    <p:sldMasterId id="2147483790" r:id="rId4"/>
    <p:sldMasterId id="2147483792" r:id="rId5"/>
    <p:sldMasterId id="2147483794" r:id="rId6"/>
    <p:sldMasterId id="2147483810" r:id="rId7"/>
    <p:sldMasterId id="2147483818" r:id="rId8"/>
    <p:sldMasterId id="2147483821" r:id="rId9"/>
  </p:sldMasterIdLst>
  <p:notesMasterIdLst>
    <p:notesMasterId r:id="rId103"/>
  </p:notesMasterIdLst>
  <p:handoutMasterIdLst>
    <p:handoutMasterId r:id="rId104"/>
  </p:handoutMasterIdLst>
  <p:sldIdLst>
    <p:sldId id="839" r:id="rId10"/>
    <p:sldId id="954" r:id="rId11"/>
    <p:sldId id="984" r:id="rId12"/>
    <p:sldId id="1033" r:id="rId13"/>
    <p:sldId id="863" r:id="rId14"/>
    <p:sldId id="985" r:id="rId15"/>
    <p:sldId id="857" r:id="rId16"/>
    <p:sldId id="986" r:id="rId17"/>
    <p:sldId id="923" r:id="rId18"/>
    <p:sldId id="988" r:id="rId19"/>
    <p:sldId id="989" r:id="rId20"/>
    <p:sldId id="1035" r:id="rId21"/>
    <p:sldId id="990" r:id="rId22"/>
    <p:sldId id="934" r:id="rId23"/>
    <p:sldId id="991" r:id="rId24"/>
    <p:sldId id="925" r:id="rId25"/>
    <p:sldId id="987" r:id="rId26"/>
    <p:sldId id="924" r:id="rId27"/>
    <p:sldId id="992" r:id="rId28"/>
    <p:sldId id="993" r:id="rId29"/>
    <p:sldId id="994" r:id="rId30"/>
    <p:sldId id="1036" r:id="rId31"/>
    <p:sldId id="998" r:id="rId32"/>
    <p:sldId id="1002" r:id="rId33"/>
    <p:sldId id="1003" r:id="rId34"/>
    <p:sldId id="1004" r:id="rId35"/>
    <p:sldId id="1006" r:id="rId36"/>
    <p:sldId id="1009" r:id="rId37"/>
    <p:sldId id="1007" r:id="rId38"/>
    <p:sldId id="1008" r:id="rId39"/>
    <p:sldId id="1011" r:id="rId40"/>
    <p:sldId id="1012" r:id="rId41"/>
    <p:sldId id="1013" r:id="rId42"/>
    <p:sldId id="1014" r:id="rId43"/>
    <p:sldId id="950" r:id="rId44"/>
    <p:sldId id="1015" r:id="rId45"/>
    <p:sldId id="1023" r:id="rId46"/>
    <p:sldId id="876" r:id="rId47"/>
    <p:sldId id="1044" r:id="rId48"/>
    <p:sldId id="1032" r:id="rId49"/>
    <p:sldId id="1038" r:id="rId50"/>
    <p:sldId id="870" r:id="rId51"/>
    <p:sldId id="871" r:id="rId52"/>
    <p:sldId id="872" r:id="rId53"/>
    <p:sldId id="873" r:id="rId54"/>
    <p:sldId id="874" r:id="rId55"/>
    <p:sldId id="878" r:id="rId56"/>
    <p:sldId id="879" r:id="rId57"/>
    <p:sldId id="949" r:id="rId58"/>
    <p:sldId id="948" r:id="rId59"/>
    <p:sldId id="875" r:id="rId60"/>
    <p:sldId id="877" r:id="rId61"/>
    <p:sldId id="951" r:id="rId62"/>
    <p:sldId id="773" r:id="rId63"/>
    <p:sldId id="957" r:id="rId64"/>
    <p:sldId id="983" r:id="rId65"/>
    <p:sldId id="790" r:id="rId66"/>
    <p:sldId id="958" r:id="rId67"/>
    <p:sldId id="1017" r:id="rId68"/>
    <p:sldId id="1041" r:id="rId69"/>
    <p:sldId id="1019" r:id="rId70"/>
    <p:sldId id="962" r:id="rId71"/>
    <p:sldId id="964" r:id="rId72"/>
    <p:sldId id="966" r:id="rId73"/>
    <p:sldId id="970" r:id="rId74"/>
    <p:sldId id="1042" r:id="rId75"/>
    <p:sldId id="971" r:id="rId76"/>
    <p:sldId id="936" r:id="rId77"/>
    <p:sldId id="972" r:id="rId78"/>
    <p:sldId id="1037" r:id="rId79"/>
    <p:sldId id="973" r:id="rId80"/>
    <p:sldId id="937" r:id="rId81"/>
    <p:sldId id="974" r:id="rId82"/>
    <p:sldId id="1039" r:id="rId83"/>
    <p:sldId id="808" r:id="rId84"/>
    <p:sldId id="809" r:id="rId85"/>
    <p:sldId id="810" r:id="rId86"/>
    <p:sldId id="975" r:id="rId87"/>
    <p:sldId id="1024" r:id="rId88"/>
    <p:sldId id="996" r:id="rId89"/>
    <p:sldId id="827" r:id="rId90"/>
    <p:sldId id="896" r:id="rId91"/>
    <p:sldId id="893" r:id="rId92"/>
    <p:sldId id="894" r:id="rId93"/>
    <p:sldId id="920" r:id="rId94"/>
    <p:sldId id="1025" r:id="rId95"/>
    <p:sldId id="1026" r:id="rId96"/>
    <p:sldId id="1027" r:id="rId97"/>
    <p:sldId id="1022" r:id="rId98"/>
    <p:sldId id="1028" r:id="rId99"/>
    <p:sldId id="1030" r:id="rId100"/>
    <p:sldId id="1031" r:id="rId101"/>
    <p:sldId id="979" r:id="rId102"/>
  </p:sldIdLst>
  <p:sldSz cx="9144000" cy="6858000" type="screen4x3"/>
  <p:notesSz cx="6735763" cy="9866313"/>
  <p:custDataLst>
    <p:tags r:id="rId105"/>
  </p:custDataLst>
  <p:defaultTextStyle>
    <a:defPPr>
      <a:defRPr lang="zh-TW"/>
    </a:defPPr>
    <a:lvl1pPr algn="l" rtl="0" fontAlgn="base">
      <a:spcBef>
        <a:spcPct val="0"/>
      </a:spcBef>
      <a:spcAft>
        <a:spcPct val="0"/>
      </a:spcAft>
      <a:defRPr kumimoji="1" sz="3200" kern="1200">
        <a:solidFill>
          <a:schemeClr val="tx1"/>
        </a:solidFill>
        <a:latin typeface="Calibri" pitchFamily="34" charset="0"/>
        <a:ea typeface="新細明體" charset="-120"/>
        <a:cs typeface="+mn-cs"/>
      </a:defRPr>
    </a:lvl1pPr>
    <a:lvl2pPr marL="457200" algn="l" rtl="0" fontAlgn="base">
      <a:spcBef>
        <a:spcPct val="0"/>
      </a:spcBef>
      <a:spcAft>
        <a:spcPct val="0"/>
      </a:spcAft>
      <a:defRPr kumimoji="1" sz="3200" kern="1200">
        <a:solidFill>
          <a:schemeClr val="tx1"/>
        </a:solidFill>
        <a:latin typeface="Calibri" pitchFamily="34" charset="0"/>
        <a:ea typeface="新細明體" charset="-120"/>
        <a:cs typeface="+mn-cs"/>
      </a:defRPr>
    </a:lvl2pPr>
    <a:lvl3pPr marL="914400" algn="l" rtl="0" fontAlgn="base">
      <a:spcBef>
        <a:spcPct val="0"/>
      </a:spcBef>
      <a:spcAft>
        <a:spcPct val="0"/>
      </a:spcAft>
      <a:defRPr kumimoji="1" sz="3200" kern="1200">
        <a:solidFill>
          <a:schemeClr val="tx1"/>
        </a:solidFill>
        <a:latin typeface="Calibri" pitchFamily="34" charset="0"/>
        <a:ea typeface="新細明體" charset="-120"/>
        <a:cs typeface="+mn-cs"/>
      </a:defRPr>
    </a:lvl3pPr>
    <a:lvl4pPr marL="1371600" algn="l" rtl="0" fontAlgn="base">
      <a:spcBef>
        <a:spcPct val="0"/>
      </a:spcBef>
      <a:spcAft>
        <a:spcPct val="0"/>
      </a:spcAft>
      <a:defRPr kumimoji="1" sz="3200" kern="1200">
        <a:solidFill>
          <a:schemeClr val="tx1"/>
        </a:solidFill>
        <a:latin typeface="Calibri" pitchFamily="34" charset="0"/>
        <a:ea typeface="新細明體" charset="-120"/>
        <a:cs typeface="+mn-cs"/>
      </a:defRPr>
    </a:lvl4pPr>
    <a:lvl5pPr marL="1828800" algn="l" rtl="0" fontAlgn="base">
      <a:spcBef>
        <a:spcPct val="0"/>
      </a:spcBef>
      <a:spcAft>
        <a:spcPct val="0"/>
      </a:spcAft>
      <a:defRPr kumimoji="1" sz="3200" kern="1200">
        <a:solidFill>
          <a:schemeClr val="tx1"/>
        </a:solidFill>
        <a:latin typeface="Calibri" pitchFamily="34" charset="0"/>
        <a:ea typeface="新細明體" charset="-120"/>
        <a:cs typeface="+mn-cs"/>
      </a:defRPr>
    </a:lvl5pPr>
    <a:lvl6pPr marL="2286000" algn="l" defTabSz="914400" rtl="0" eaLnBrk="1" latinLnBrk="0" hangingPunct="1">
      <a:defRPr kumimoji="1" sz="3200" kern="1200">
        <a:solidFill>
          <a:schemeClr val="tx1"/>
        </a:solidFill>
        <a:latin typeface="Calibri" pitchFamily="34" charset="0"/>
        <a:ea typeface="新細明體" charset="-120"/>
        <a:cs typeface="+mn-cs"/>
      </a:defRPr>
    </a:lvl6pPr>
    <a:lvl7pPr marL="2743200" algn="l" defTabSz="914400" rtl="0" eaLnBrk="1" latinLnBrk="0" hangingPunct="1">
      <a:defRPr kumimoji="1" sz="3200" kern="1200">
        <a:solidFill>
          <a:schemeClr val="tx1"/>
        </a:solidFill>
        <a:latin typeface="Calibri" pitchFamily="34" charset="0"/>
        <a:ea typeface="新細明體" charset="-120"/>
        <a:cs typeface="+mn-cs"/>
      </a:defRPr>
    </a:lvl7pPr>
    <a:lvl8pPr marL="3200400" algn="l" defTabSz="914400" rtl="0" eaLnBrk="1" latinLnBrk="0" hangingPunct="1">
      <a:defRPr kumimoji="1" sz="3200" kern="1200">
        <a:solidFill>
          <a:schemeClr val="tx1"/>
        </a:solidFill>
        <a:latin typeface="Calibri" pitchFamily="34" charset="0"/>
        <a:ea typeface="新細明體" charset="-120"/>
        <a:cs typeface="+mn-cs"/>
      </a:defRPr>
    </a:lvl8pPr>
    <a:lvl9pPr marL="3657600" algn="l" defTabSz="914400" rtl="0" eaLnBrk="1" latinLnBrk="0" hangingPunct="1">
      <a:defRPr kumimoji="1" sz="3200" kern="1200">
        <a:solidFill>
          <a:schemeClr val="tx1"/>
        </a:solidFill>
        <a:latin typeface="Calibri" pitchFamily="34" charset="0"/>
        <a:ea typeface="新細明體"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7"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0" clrIdx="0">
    <p:extLst>
      <p:ext uri="{19B8F6BF-5375-455C-9EA6-DF929625EA0E}">
        <p15:presenceInfo xmlns:p15="http://schemas.microsoft.com/office/powerpoint/2012/main" userId="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FF"/>
    <a:srgbClr val="FF66CC"/>
    <a:srgbClr val="0000FF"/>
    <a:srgbClr val="CCCCFF"/>
    <a:srgbClr val="0066FF"/>
    <a:srgbClr val="FFFFCC"/>
    <a:srgbClr val="FFFF99"/>
    <a:srgbClr val="FF9933"/>
    <a:srgbClr val="CCFF66"/>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中等深淺樣式 1 - 輔色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69C7853C-536D-4A76-A0AE-DD22124D55A5}" styleName="佈景主題樣式 1 - 輔色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等深淺樣式 2 - 輔色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佈景主題樣式 1 - 輔色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2DE63D5-997A-4646-A377-4702673A728D}" styleName="淺色樣式 2 - 輔色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93D81CF-94F2-401A-BA57-92F5A7B2D0C5}" styleName="中等深淺樣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2833802-FEF1-4C79-8D5D-14CF1EAF98D9}" styleName="淺色樣式 2 - 輔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A107856-5554-42FB-B03E-39F5DBC370BA}" styleName="中等深淺樣式 4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301B821-A1FF-4177-AEE7-76D212191A09}" styleName="中等深淺樣式 1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中等深淺樣式 3 - 輔色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68" autoAdjust="0"/>
    <p:restoredTop sz="95208" autoAdjust="0"/>
  </p:normalViewPr>
  <p:slideViewPr>
    <p:cSldViewPr>
      <p:cViewPr varScale="1">
        <p:scale>
          <a:sx n="118" d="100"/>
          <a:sy n="118" d="100"/>
        </p:scale>
        <p:origin x="1512"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244"/>
    </p:cViewPr>
  </p:sorterViewPr>
  <p:notesViewPr>
    <p:cSldViewPr>
      <p:cViewPr varScale="1">
        <p:scale>
          <a:sx n="60" d="100"/>
          <a:sy n="60" d="100"/>
        </p:scale>
        <p:origin x="2712" y="53"/>
      </p:cViewPr>
      <p:guideLst>
        <p:guide orient="horz" pos="3107"/>
        <p:guide pos="212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07" Type="http://schemas.openxmlformats.org/officeDocument/2006/relationships/presProps" Target="presProps.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slide" Target="slides/slide57.xml"/><Relationship Id="rId74" Type="http://schemas.openxmlformats.org/officeDocument/2006/relationships/slide" Target="slides/slide65.xml"/><Relationship Id="rId79" Type="http://schemas.openxmlformats.org/officeDocument/2006/relationships/slide" Target="slides/slide70.xml"/><Relationship Id="rId87" Type="http://schemas.openxmlformats.org/officeDocument/2006/relationships/slide" Target="slides/slide78.xml"/><Relationship Id="rId102" Type="http://schemas.openxmlformats.org/officeDocument/2006/relationships/slide" Target="slides/slide93.xml"/><Relationship Id="rId110"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2.xml"/><Relationship Id="rId82" Type="http://schemas.openxmlformats.org/officeDocument/2006/relationships/slide" Target="slides/slide73.xml"/><Relationship Id="rId90" Type="http://schemas.openxmlformats.org/officeDocument/2006/relationships/slide" Target="slides/slide81.xml"/><Relationship Id="rId95" Type="http://schemas.openxmlformats.org/officeDocument/2006/relationships/slide" Target="slides/slide86.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tags" Target="tags/tag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slide" Target="slides/slide84.xml"/><Relationship Id="rId98" Type="http://schemas.openxmlformats.org/officeDocument/2006/relationships/slide" Target="slides/slide89.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103" Type="http://schemas.openxmlformats.org/officeDocument/2006/relationships/notesMaster" Target="notesMasters/notesMaster1.xml"/><Relationship Id="rId108"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slide" Target="slides/slide8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commentAuthors" Target="commentAuthors.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theme" Target="theme/theme1.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1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7A8090-CA19-4F83-8219-FD60A405ADAD}" type="doc">
      <dgm:prSet loTypeId="urn:microsoft.com/office/officeart/2005/8/layout/list1" loCatId="list" qsTypeId="urn:microsoft.com/office/officeart/2005/8/quickstyle/simple1#1" qsCatId="simple" csTypeId="urn:microsoft.com/office/officeart/2005/8/colors/accent1_2#1" csCatId="accent1" phldr="1"/>
      <dgm:spPr/>
      <dgm:t>
        <a:bodyPr/>
        <a:lstStyle/>
        <a:p>
          <a:endParaRPr lang="zh-TW" altLang="en-US"/>
        </a:p>
      </dgm:t>
    </dgm:pt>
    <dgm:pt modelId="{6399CE23-80F2-4C92-AC55-A9A2912E4CDC}">
      <dgm:prSet phldrT="[文字]" custT="1">
        <dgm:style>
          <a:lnRef idx="2">
            <a:schemeClr val="accent2">
              <a:shade val="50000"/>
            </a:schemeClr>
          </a:lnRef>
          <a:fillRef idx="1">
            <a:schemeClr val="accent2"/>
          </a:fillRef>
          <a:effectRef idx="0">
            <a:schemeClr val="accent2"/>
          </a:effectRef>
          <a:fontRef idx="minor">
            <a:schemeClr val="lt1"/>
          </a:fontRef>
        </dgm:style>
      </dgm:prSet>
      <dgm:spPr>
        <a:solidFill>
          <a:srgbClr val="66CCFF"/>
        </a:solidFill>
        <a:ln>
          <a:solidFill>
            <a:schemeClr val="bg1"/>
          </a:solidFill>
        </a:ln>
      </dgm:spPr>
      <dgm:t>
        <a:bodyPr/>
        <a:lstStyle/>
        <a:p>
          <a:r>
            <a:rPr lang="zh-TW" altLang="en-US" sz="2800" b="1" dirty="0">
              <a:solidFill>
                <a:schemeClr val="tx1"/>
              </a:solidFill>
              <a:effectLst/>
              <a:latin typeface="微軟正黑體" pitchFamily="34" charset="-120"/>
              <a:ea typeface="微軟正黑體" pitchFamily="34" charset="-120"/>
            </a:rPr>
            <a:t>一、</a:t>
          </a:r>
          <a:r>
            <a:rPr lang="en-US" altLang="en-US" sz="2800" b="1" dirty="0" smtClean="0">
              <a:solidFill>
                <a:schemeClr val="tx1"/>
              </a:solidFill>
              <a:effectLst/>
              <a:latin typeface="微軟正黑體" pitchFamily="34" charset="-120"/>
              <a:ea typeface="微軟正黑體" pitchFamily="34" charset="-120"/>
            </a:rPr>
            <a:t>1</a:t>
          </a:r>
          <a:r>
            <a:rPr lang="en-US" altLang="zh-TW" sz="2800" b="1" dirty="0" smtClean="0">
              <a:solidFill>
                <a:schemeClr val="tx1"/>
              </a:solidFill>
              <a:effectLst/>
              <a:latin typeface="微軟正黑體" pitchFamily="34" charset="-120"/>
              <a:ea typeface="微軟正黑體" pitchFamily="34" charset="-120"/>
            </a:rPr>
            <a:t>12</a:t>
          </a:r>
          <a:r>
            <a:rPr lang="zh-TW" altLang="en-US" sz="2800" b="1" dirty="0" smtClean="0">
              <a:solidFill>
                <a:schemeClr val="tx1"/>
              </a:solidFill>
              <a:effectLst/>
              <a:latin typeface="微軟正黑體" pitchFamily="34" charset="-120"/>
              <a:ea typeface="微軟正黑體" pitchFamily="34" charset="-120"/>
            </a:rPr>
            <a:t>年度</a:t>
          </a:r>
          <a:r>
            <a:rPr lang="zh-TW" altLang="en-US" sz="2800" b="1" dirty="0">
              <a:solidFill>
                <a:schemeClr val="tx1"/>
              </a:solidFill>
              <a:effectLst/>
              <a:latin typeface="微軟正黑體" pitchFamily="34" charset="-120"/>
              <a:ea typeface="微軟正黑體" pitchFamily="34" charset="-120"/>
            </a:rPr>
            <a:t>嘉義區免試入學分發概況</a:t>
          </a:r>
        </a:p>
      </dgm:t>
    </dgm:pt>
    <dgm:pt modelId="{945BDD35-2C68-4F41-8958-3D1CA4E1F7B1}" type="parTrans" cxnId="{4AC59179-68C1-4679-9884-C28D5AA1ED1A}">
      <dgm:prSet/>
      <dgm:spPr/>
      <dgm:t>
        <a:bodyPr/>
        <a:lstStyle/>
        <a:p>
          <a:endParaRPr lang="zh-TW" altLang="en-US"/>
        </a:p>
      </dgm:t>
    </dgm:pt>
    <dgm:pt modelId="{750992F2-C5A3-45B8-A19F-2914B2A81631}" type="sibTrans" cxnId="{4AC59179-68C1-4679-9884-C28D5AA1ED1A}">
      <dgm:prSet/>
      <dgm:spPr/>
      <dgm:t>
        <a:bodyPr/>
        <a:lstStyle/>
        <a:p>
          <a:endParaRPr lang="zh-TW" altLang="en-US"/>
        </a:p>
      </dgm:t>
    </dgm:pt>
    <dgm:pt modelId="{EE9576A4-3341-4F1C-BA83-A06A6CA60FE3}">
      <dgm:prSet custT="1">
        <dgm:style>
          <a:lnRef idx="2">
            <a:schemeClr val="accent6">
              <a:shade val="50000"/>
            </a:schemeClr>
          </a:lnRef>
          <a:fillRef idx="1">
            <a:schemeClr val="accent6"/>
          </a:fillRef>
          <a:effectRef idx="0">
            <a:schemeClr val="accent6"/>
          </a:effectRef>
          <a:fontRef idx="minor">
            <a:schemeClr val="lt1"/>
          </a:fontRef>
        </dgm:style>
      </dgm:prSet>
      <dgm:spPr>
        <a:solidFill>
          <a:srgbClr val="CCFF99"/>
        </a:solidFill>
        <a:ln>
          <a:solidFill>
            <a:schemeClr val="bg1"/>
          </a:solidFill>
        </a:ln>
      </dgm:spPr>
      <dgm:t>
        <a:bodyPr/>
        <a:lstStyle/>
        <a:p>
          <a:r>
            <a:rPr lang="zh-TW" altLang="en-US" sz="2800" b="1" dirty="0">
              <a:solidFill>
                <a:schemeClr val="tx1"/>
              </a:solidFill>
              <a:effectLst/>
              <a:latin typeface="微軟正黑體" pitchFamily="34" charset="-120"/>
              <a:ea typeface="微軟正黑體" pitchFamily="34" charset="-120"/>
            </a:rPr>
            <a:t>三、適性入學管道介紹</a:t>
          </a:r>
          <a:endParaRPr lang="en-US" altLang="zh-TW" sz="2800" b="1" dirty="0">
            <a:solidFill>
              <a:schemeClr val="tx1"/>
            </a:solidFill>
            <a:effectLst/>
            <a:latin typeface="微軟正黑體" pitchFamily="34" charset="-120"/>
            <a:ea typeface="微軟正黑體" pitchFamily="34" charset="-120"/>
          </a:endParaRPr>
        </a:p>
      </dgm:t>
    </dgm:pt>
    <dgm:pt modelId="{9C6C7288-E8BF-408E-8536-378E37F841F6}" type="parTrans" cxnId="{B1742FA4-23AF-4227-A3BE-5B9D6110DB48}">
      <dgm:prSet/>
      <dgm:spPr/>
      <dgm:t>
        <a:bodyPr/>
        <a:lstStyle/>
        <a:p>
          <a:endParaRPr lang="zh-TW" altLang="en-US"/>
        </a:p>
      </dgm:t>
    </dgm:pt>
    <dgm:pt modelId="{FB936067-9260-42D3-8D60-C3F3FE162693}" type="sibTrans" cxnId="{B1742FA4-23AF-4227-A3BE-5B9D6110DB48}">
      <dgm:prSet/>
      <dgm:spPr/>
      <dgm:t>
        <a:bodyPr/>
        <a:lstStyle/>
        <a:p>
          <a:endParaRPr lang="zh-TW" altLang="en-US"/>
        </a:p>
      </dgm:t>
    </dgm:pt>
    <dgm:pt modelId="{D8B691B7-ECB9-4114-9DB5-FC22DD3F8927}">
      <dgm:prSet custT="1">
        <dgm:style>
          <a:lnRef idx="3">
            <a:schemeClr val="lt1"/>
          </a:lnRef>
          <a:fillRef idx="1">
            <a:schemeClr val="accent3"/>
          </a:fillRef>
          <a:effectRef idx="1">
            <a:schemeClr val="accent3"/>
          </a:effectRef>
          <a:fontRef idx="minor">
            <a:schemeClr val="lt1"/>
          </a:fontRef>
        </dgm:style>
      </dgm:prSet>
      <dgm:spPr>
        <a:solidFill>
          <a:srgbClr val="CC99FF"/>
        </a:solidFill>
        <a:ln>
          <a:solidFill>
            <a:schemeClr val="bg1"/>
          </a:solidFill>
        </a:ln>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zh-TW" altLang="en-US" sz="2800" b="1" dirty="0" smtClean="0">
              <a:solidFill>
                <a:schemeClr val="tx1"/>
              </a:solidFill>
              <a:effectLst/>
              <a:latin typeface="微軟正黑體" pitchFamily="34" charset="-120"/>
              <a:ea typeface="微軟正黑體" pitchFamily="34" charset="-120"/>
            </a:rPr>
            <a:t>五、</a:t>
          </a:r>
          <a:r>
            <a:rPr lang="zh-TW" altLang="en-US" sz="2800" b="1" dirty="0">
              <a:solidFill>
                <a:schemeClr val="tx1"/>
              </a:solidFill>
              <a:effectLst/>
              <a:latin typeface="微軟正黑體" pitchFamily="34" charset="-120"/>
              <a:ea typeface="微軟正黑體" pitchFamily="34" charset="-120"/>
            </a:rPr>
            <a:t>諮詢專線及相關網站</a:t>
          </a:r>
          <a:endParaRPr lang="en-US" altLang="zh-TW" sz="1900" b="1" dirty="0">
            <a:solidFill>
              <a:schemeClr val="tx1"/>
            </a:solidFill>
            <a:effectLst/>
            <a:latin typeface="微軟正黑體" pitchFamily="34" charset="-120"/>
            <a:ea typeface="微軟正黑體" pitchFamily="34" charset="-120"/>
          </a:endParaRPr>
        </a:p>
      </dgm:t>
    </dgm:pt>
    <dgm:pt modelId="{6A931251-739D-4AEB-ADFB-5EF6D747B155}" type="parTrans" cxnId="{45841D88-76A2-44FF-8D6F-F2CD63487AB6}">
      <dgm:prSet/>
      <dgm:spPr/>
      <dgm:t>
        <a:bodyPr/>
        <a:lstStyle/>
        <a:p>
          <a:endParaRPr lang="zh-TW" altLang="en-US"/>
        </a:p>
      </dgm:t>
    </dgm:pt>
    <dgm:pt modelId="{DE0F8E04-5B8B-46C3-8A6E-39F69E6A2892}" type="sibTrans" cxnId="{45841D88-76A2-44FF-8D6F-F2CD63487AB6}">
      <dgm:prSet/>
      <dgm:spPr/>
      <dgm:t>
        <a:bodyPr/>
        <a:lstStyle/>
        <a:p>
          <a:endParaRPr lang="zh-TW" altLang="en-US"/>
        </a:p>
      </dgm:t>
    </dgm:pt>
    <dgm:pt modelId="{4CECEE1A-E225-4C3E-A291-888D09FC20D0}">
      <dgm:prSet custT="1"/>
      <dgm:spPr>
        <a:solidFill>
          <a:srgbClr val="FF99CC"/>
        </a:solidFill>
      </dgm:spPr>
      <dgm:t>
        <a:bodyPr/>
        <a:lstStyle/>
        <a:p>
          <a:r>
            <a:rPr lang="zh-TW" altLang="en-US" sz="2800" b="1" dirty="0">
              <a:solidFill>
                <a:schemeClr val="tx1"/>
              </a:solidFill>
              <a:latin typeface="微軟正黑體" panose="020B0604030504040204" pitchFamily="34" charset="-120"/>
              <a:ea typeface="微軟正黑體" panose="020B0604030504040204" pitchFamily="34" charset="-120"/>
            </a:rPr>
            <a:t>二、國中教育會考</a:t>
          </a:r>
        </a:p>
      </dgm:t>
    </dgm:pt>
    <dgm:pt modelId="{E61D8BBA-D0D1-458D-A633-44AA490919B3}" type="sibTrans" cxnId="{C45F3FFB-A490-4ABE-91F9-849520992B63}">
      <dgm:prSet/>
      <dgm:spPr/>
      <dgm:t>
        <a:bodyPr/>
        <a:lstStyle/>
        <a:p>
          <a:endParaRPr lang="zh-TW" altLang="en-US"/>
        </a:p>
      </dgm:t>
    </dgm:pt>
    <dgm:pt modelId="{74C6642B-04CC-47B4-AE2B-C20FE33FA060}" type="parTrans" cxnId="{C45F3FFB-A490-4ABE-91F9-849520992B63}">
      <dgm:prSet/>
      <dgm:spPr/>
      <dgm:t>
        <a:bodyPr/>
        <a:lstStyle/>
        <a:p>
          <a:endParaRPr lang="zh-TW" altLang="en-US"/>
        </a:p>
      </dgm:t>
    </dgm:pt>
    <dgm:pt modelId="{BD4873EA-CBE5-4B37-904D-34B231D4B0A6}">
      <dgm:prSet custT="1"/>
      <dgm:spPr/>
      <dgm:t>
        <a:bodyPr/>
        <a:lstStyle/>
        <a:p>
          <a:r>
            <a:rPr lang="zh-TW" altLang="en-US" sz="2800" b="1" dirty="0" smtClean="0">
              <a:solidFill>
                <a:schemeClr val="tx1"/>
              </a:solidFill>
              <a:latin typeface="微軟正黑體" panose="020B0604030504040204" pitchFamily="34" charset="-120"/>
              <a:ea typeface="微軟正黑體" panose="020B0604030504040204" pitchFamily="34" charset="-120"/>
            </a:rPr>
            <a:t>四、認識自己，選擇未來</a:t>
          </a:r>
          <a:endParaRPr lang="zh-TW" altLang="en-US" sz="2800" b="1" dirty="0">
            <a:solidFill>
              <a:schemeClr val="tx1"/>
            </a:solidFill>
            <a:latin typeface="微軟正黑體" panose="020B0604030504040204" pitchFamily="34" charset="-120"/>
            <a:ea typeface="微軟正黑體" panose="020B0604030504040204" pitchFamily="34" charset="-120"/>
          </a:endParaRPr>
        </a:p>
      </dgm:t>
    </dgm:pt>
    <dgm:pt modelId="{E3D86E0B-5637-487E-B1F6-A4486EF895EA}" type="parTrans" cxnId="{63551A20-1632-4791-A4FA-A6C30F8CC6D9}">
      <dgm:prSet/>
      <dgm:spPr/>
      <dgm:t>
        <a:bodyPr/>
        <a:lstStyle/>
        <a:p>
          <a:endParaRPr lang="zh-TW" altLang="en-US"/>
        </a:p>
      </dgm:t>
    </dgm:pt>
    <dgm:pt modelId="{E3DD8E6E-BBD4-40BE-8E70-223177004FAF}" type="sibTrans" cxnId="{63551A20-1632-4791-A4FA-A6C30F8CC6D9}">
      <dgm:prSet/>
      <dgm:spPr/>
      <dgm:t>
        <a:bodyPr/>
        <a:lstStyle/>
        <a:p>
          <a:endParaRPr lang="zh-TW" altLang="en-US"/>
        </a:p>
      </dgm:t>
    </dgm:pt>
    <dgm:pt modelId="{B28B088F-68C5-4010-8CE2-CCA9C76B5CAD}" type="pres">
      <dgm:prSet presAssocID="{177A8090-CA19-4F83-8219-FD60A405ADAD}" presName="linear" presStyleCnt="0">
        <dgm:presLayoutVars>
          <dgm:dir/>
          <dgm:animLvl val="lvl"/>
          <dgm:resizeHandles val="exact"/>
        </dgm:presLayoutVars>
      </dgm:prSet>
      <dgm:spPr/>
      <dgm:t>
        <a:bodyPr/>
        <a:lstStyle/>
        <a:p>
          <a:endParaRPr lang="zh-TW" altLang="en-US"/>
        </a:p>
      </dgm:t>
    </dgm:pt>
    <dgm:pt modelId="{0CE2C9E8-AE8B-48A1-9110-C0D1AC7B87A2}" type="pres">
      <dgm:prSet presAssocID="{6399CE23-80F2-4C92-AC55-A9A2912E4CDC}" presName="parentLin" presStyleCnt="0"/>
      <dgm:spPr/>
    </dgm:pt>
    <dgm:pt modelId="{47B8F8D9-2CD4-4BBC-92BF-D49AB0429F42}" type="pres">
      <dgm:prSet presAssocID="{6399CE23-80F2-4C92-AC55-A9A2912E4CDC}" presName="parentLeftMargin" presStyleLbl="node1" presStyleIdx="0" presStyleCnt="5"/>
      <dgm:spPr/>
      <dgm:t>
        <a:bodyPr/>
        <a:lstStyle/>
        <a:p>
          <a:endParaRPr lang="zh-TW" altLang="en-US"/>
        </a:p>
      </dgm:t>
    </dgm:pt>
    <dgm:pt modelId="{59531EB7-56BC-41F5-AAAE-72013FC297B2}" type="pres">
      <dgm:prSet presAssocID="{6399CE23-80F2-4C92-AC55-A9A2912E4CDC}" presName="parentText" presStyleLbl="node1" presStyleIdx="0" presStyleCnt="5" custScaleX="142857" custScaleY="163119" custLinFactNeighborX="11525" custLinFactNeighborY="-510">
        <dgm:presLayoutVars>
          <dgm:chMax val="0"/>
          <dgm:bulletEnabled val="1"/>
        </dgm:presLayoutVars>
      </dgm:prSet>
      <dgm:spPr/>
      <dgm:t>
        <a:bodyPr/>
        <a:lstStyle/>
        <a:p>
          <a:endParaRPr lang="zh-TW" altLang="en-US"/>
        </a:p>
      </dgm:t>
    </dgm:pt>
    <dgm:pt modelId="{843BCEEF-A058-4784-B7A2-FAC5F485833A}" type="pres">
      <dgm:prSet presAssocID="{6399CE23-80F2-4C92-AC55-A9A2912E4CDC}" presName="negativeSpace" presStyleCnt="0"/>
      <dgm:spPr/>
    </dgm:pt>
    <dgm:pt modelId="{A125088D-618B-4016-AB31-366CD4761029}" type="pres">
      <dgm:prSet presAssocID="{6399CE23-80F2-4C92-AC55-A9A2912E4CDC}" presName="childText" presStyleLbl="conFgAcc1" presStyleIdx="0" presStyleCnt="5">
        <dgm:presLayoutVars>
          <dgm:bulletEnabled val="1"/>
        </dgm:presLayoutVars>
      </dgm:prSet>
      <dgm:spPr/>
    </dgm:pt>
    <dgm:pt modelId="{3E3E669B-DD3E-49F9-8736-2BBD48045011}" type="pres">
      <dgm:prSet presAssocID="{750992F2-C5A3-45B8-A19F-2914B2A81631}" presName="spaceBetweenRectangles" presStyleCnt="0"/>
      <dgm:spPr/>
    </dgm:pt>
    <dgm:pt modelId="{550D92E2-FCC0-42B3-B0AA-698962E5D3EB}" type="pres">
      <dgm:prSet presAssocID="{4CECEE1A-E225-4C3E-A291-888D09FC20D0}" presName="parentLin" presStyleCnt="0"/>
      <dgm:spPr/>
    </dgm:pt>
    <dgm:pt modelId="{65D8E55C-C729-4C3B-BF11-7CB4BD4D101B}" type="pres">
      <dgm:prSet presAssocID="{4CECEE1A-E225-4C3E-A291-888D09FC20D0}" presName="parentLeftMargin" presStyleLbl="node1" presStyleIdx="0" presStyleCnt="5"/>
      <dgm:spPr/>
      <dgm:t>
        <a:bodyPr/>
        <a:lstStyle/>
        <a:p>
          <a:endParaRPr lang="zh-TW" altLang="en-US"/>
        </a:p>
      </dgm:t>
    </dgm:pt>
    <dgm:pt modelId="{EA9CDF1F-98C8-4DB5-80B9-80187512B4A1}" type="pres">
      <dgm:prSet presAssocID="{4CECEE1A-E225-4C3E-A291-888D09FC20D0}" presName="parentText" presStyleLbl="node1" presStyleIdx="1" presStyleCnt="5">
        <dgm:presLayoutVars>
          <dgm:chMax val="0"/>
          <dgm:bulletEnabled val="1"/>
        </dgm:presLayoutVars>
      </dgm:prSet>
      <dgm:spPr/>
      <dgm:t>
        <a:bodyPr/>
        <a:lstStyle/>
        <a:p>
          <a:endParaRPr lang="zh-TW" altLang="en-US"/>
        </a:p>
      </dgm:t>
    </dgm:pt>
    <dgm:pt modelId="{58525630-5999-42CF-B861-33FDAE3FBD44}" type="pres">
      <dgm:prSet presAssocID="{4CECEE1A-E225-4C3E-A291-888D09FC20D0}" presName="negativeSpace" presStyleCnt="0"/>
      <dgm:spPr/>
    </dgm:pt>
    <dgm:pt modelId="{0526F0F1-84C3-48C7-B710-6FD51E8F26F5}" type="pres">
      <dgm:prSet presAssocID="{4CECEE1A-E225-4C3E-A291-888D09FC20D0}" presName="childText" presStyleLbl="conFgAcc1" presStyleIdx="1" presStyleCnt="5">
        <dgm:presLayoutVars>
          <dgm:bulletEnabled val="1"/>
        </dgm:presLayoutVars>
      </dgm:prSet>
      <dgm:spPr/>
    </dgm:pt>
    <dgm:pt modelId="{516E4129-74D4-4C20-9A57-E4A8A14D29BD}" type="pres">
      <dgm:prSet presAssocID="{E61D8BBA-D0D1-458D-A633-44AA490919B3}" presName="spaceBetweenRectangles" presStyleCnt="0"/>
      <dgm:spPr/>
    </dgm:pt>
    <dgm:pt modelId="{75B4367B-C830-4905-B8A5-E38A350F004D}" type="pres">
      <dgm:prSet presAssocID="{EE9576A4-3341-4F1C-BA83-A06A6CA60FE3}" presName="parentLin" presStyleCnt="0"/>
      <dgm:spPr/>
    </dgm:pt>
    <dgm:pt modelId="{134EED42-1A64-47D2-9008-2A8D8272F244}" type="pres">
      <dgm:prSet presAssocID="{EE9576A4-3341-4F1C-BA83-A06A6CA60FE3}" presName="parentLeftMargin" presStyleLbl="node1" presStyleIdx="1" presStyleCnt="5"/>
      <dgm:spPr/>
      <dgm:t>
        <a:bodyPr/>
        <a:lstStyle/>
        <a:p>
          <a:endParaRPr lang="zh-TW" altLang="en-US"/>
        </a:p>
      </dgm:t>
    </dgm:pt>
    <dgm:pt modelId="{20B1E6A8-D454-45C3-B547-6B6C5A48E13C}" type="pres">
      <dgm:prSet presAssocID="{EE9576A4-3341-4F1C-BA83-A06A6CA60FE3}" presName="parentText" presStyleLbl="node1" presStyleIdx="2" presStyleCnt="5" custScaleX="132956">
        <dgm:presLayoutVars>
          <dgm:chMax val="0"/>
          <dgm:bulletEnabled val="1"/>
        </dgm:presLayoutVars>
      </dgm:prSet>
      <dgm:spPr/>
      <dgm:t>
        <a:bodyPr/>
        <a:lstStyle/>
        <a:p>
          <a:endParaRPr lang="zh-TW" altLang="en-US"/>
        </a:p>
      </dgm:t>
    </dgm:pt>
    <dgm:pt modelId="{F3152570-2EBC-4C3A-8CF3-6D19789EEA50}" type="pres">
      <dgm:prSet presAssocID="{EE9576A4-3341-4F1C-BA83-A06A6CA60FE3}" presName="negativeSpace" presStyleCnt="0"/>
      <dgm:spPr/>
    </dgm:pt>
    <dgm:pt modelId="{18A6D143-290B-4A7F-A13B-3C6B8056D27E}" type="pres">
      <dgm:prSet presAssocID="{EE9576A4-3341-4F1C-BA83-A06A6CA60FE3}" presName="childText" presStyleLbl="conFgAcc1" presStyleIdx="2" presStyleCnt="5">
        <dgm:presLayoutVars>
          <dgm:bulletEnabled val="1"/>
        </dgm:presLayoutVars>
      </dgm:prSet>
      <dgm:spPr/>
    </dgm:pt>
    <dgm:pt modelId="{080CE6AB-6A55-4540-A94F-5F1E70EFB4A2}" type="pres">
      <dgm:prSet presAssocID="{FB936067-9260-42D3-8D60-C3F3FE162693}" presName="spaceBetweenRectangles" presStyleCnt="0"/>
      <dgm:spPr/>
    </dgm:pt>
    <dgm:pt modelId="{E5B74785-D62B-4BBE-91B7-1D0B6E01364D}" type="pres">
      <dgm:prSet presAssocID="{BD4873EA-CBE5-4B37-904D-34B231D4B0A6}" presName="parentLin" presStyleCnt="0"/>
      <dgm:spPr/>
    </dgm:pt>
    <dgm:pt modelId="{233119C6-D7CD-4B0D-A21B-3F660C74AC43}" type="pres">
      <dgm:prSet presAssocID="{BD4873EA-CBE5-4B37-904D-34B231D4B0A6}" presName="parentLeftMargin" presStyleLbl="node1" presStyleIdx="2" presStyleCnt="5"/>
      <dgm:spPr/>
      <dgm:t>
        <a:bodyPr/>
        <a:lstStyle/>
        <a:p>
          <a:endParaRPr lang="zh-TW" altLang="en-US"/>
        </a:p>
      </dgm:t>
    </dgm:pt>
    <dgm:pt modelId="{8FE2E3FD-43CB-4567-9637-21B3B9CD4682}" type="pres">
      <dgm:prSet presAssocID="{BD4873EA-CBE5-4B37-904D-34B231D4B0A6}" presName="parentText" presStyleLbl="node1" presStyleIdx="3" presStyleCnt="5">
        <dgm:presLayoutVars>
          <dgm:chMax val="0"/>
          <dgm:bulletEnabled val="1"/>
        </dgm:presLayoutVars>
      </dgm:prSet>
      <dgm:spPr/>
      <dgm:t>
        <a:bodyPr/>
        <a:lstStyle/>
        <a:p>
          <a:endParaRPr lang="zh-TW" altLang="en-US"/>
        </a:p>
      </dgm:t>
    </dgm:pt>
    <dgm:pt modelId="{3E9027D6-6FA6-4745-B32E-8224DE684CD8}" type="pres">
      <dgm:prSet presAssocID="{BD4873EA-CBE5-4B37-904D-34B231D4B0A6}" presName="negativeSpace" presStyleCnt="0"/>
      <dgm:spPr/>
    </dgm:pt>
    <dgm:pt modelId="{C8D0EB43-A22A-4A4E-BA3F-509D54A5BF6D}" type="pres">
      <dgm:prSet presAssocID="{BD4873EA-CBE5-4B37-904D-34B231D4B0A6}" presName="childText" presStyleLbl="conFgAcc1" presStyleIdx="3" presStyleCnt="5">
        <dgm:presLayoutVars>
          <dgm:bulletEnabled val="1"/>
        </dgm:presLayoutVars>
      </dgm:prSet>
      <dgm:spPr/>
    </dgm:pt>
    <dgm:pt modelId="{0D60B5AB-D3CC-4F28-BC11-FFF2A31D357B}" type="pres">
      <dgm:prSet presAssocID="{E3DD8E6E-BBD4-40BE-8E70-223177004FAF}" presName="spaceBetweenRectangles" presStyleCnt="0"/>
      <dgm:spPr/>
    </dgm:pt>
    <dgm:pt modelId="{C9FF79C4-ED41-4449-98ED-F53A26227F09}" type="pres">
      <dgm:prSet presAssocID="{D8B691B7-ECB9-4114-9DB5-FC22DD3F8927}" presName="parentLin" presStyleCnt="0"/>
      <dgm:spPr/>
    </dgm:pt>
    <dgm:pt modelId="{2907D86E-F668-4FDF-9E3B-1DEEAA337F17}" type="pres">
      <dgm:prSet presAssocID="{D8B691B7-ECB9-4114-9DB5-FC22DD3F8927}" presName="parentLeftMargin" presStyleLbl="node1" presStyleIdx="3" presStyleCnt="5"/>
      <dgm:spPr/>
      <dgm:t>
        <a:bodyPr/>
        <a:lstStyle/>
        <a:p>
          <a:endParaRPr lang="zh-TW" altLang="en-US"/>
        </a:p>
      </dgm:t>
    </dgm:pt>
    <dgm:pt modelId="{CD86BB9C-1B85-4E71-BAB7-93EE936841BB}" type="pres">
      <dgm:prSet presAssocID="{D8B691B7-ECB9-4114-9DB5-FC22DD3F8927}" presName="parentText" presStyleLbl="node1" presStyleIdx="4" presStyleCnt="5" custScaleX="135633" custLinFactNeighborX="1138" custLinFactNeighborY="-2743">
        <dgm:presLayoutVars>
          <dgm:chMax val="0"/>
          <dgm:bulletEnabled val="1"/>
        </dgm:presLayoutVars>
      </dgm:prSet>
      <dgm:spPr/>
      <dgm:t>
        <a:bodyPr/>
        <a:lstStyle/>
        <a:p>
          <a:endParaRPr lang="zh-TW" altLang="en-US"/>
        </a:p>
      </dgm:t>
    </dgm:pt>
    <dgm:pt modelId="{33B339A4-6D53-4193-8AE1-359866F4BD17}" type="pres">
      <dgm:prSet presAssocID="{D8B691B7-ECB9-4114-9DB5-FC22DD3F8927}" presName="negativeSpace" presStyleCnt="0"/>
      <dgm:spPr/>
    </dgm:pt>
    <dgm:pt modelId="{D756CA58-7E97-4808-8816-8F9DC71D71A3}" type="pres">
      <dgm:prSet presAssocID="{D8B691B7-ECB9-4114-9DB5-FC22DD3F8927}" presName="childText" presStyleLbl="conFgAcc1" presStyleIdx="4" presStyleCnt="5" custLinFactY="-2208" custLinFactNeighborY="-100000">
        <dgm:presLayoutVars>
          <dgm:bulletEnabled val="1"/>
        </dgm:presLayoutVars>
      </dgm:prSet>
      <dgm:spPr/>
    </dgm:pt>
  </dgm:ptLst>
  <dgm:cxnLst>
    <dgm:cxn modelId="{69EDD634-CA15-4BAA-B888-09E7F903E764}" type="presOf" srcId="{D8B691B7-ECB9-4114-9DB5-FC22DD3F8927}" destId="{2907D86E-F668-4FDF-9E3B-1DEEAA337F17}" srcOrd="0" destOrd="0" presId="urn:microsoft.com/office/officeart/2005/8/layout/list1"/>
    <dgm:cxn modelId="{23331CF9-49C0-4185-A43F-AFAEA0DDC4BA}" type="presOf" srcId="{D8B691B7-ECB9-4114-9DB5-FC22DD3F8927}" destId="{CD86BB9C-1B85-4E71-BAB7-93EE936841BB}" srcOrd="1" destOrd="0" presId="urn:microsoft.com/office/officeart/2005/8/layout/list1"/>
    <dgm:cxn modelId="{BE569FDD-59B6-452A-B19B-A51EC5344376}" type="presOf" srcId="{6399CE23-80F2-4C92-AC55-A9A2912E4CDC}" destId="{59531EB7-56BC-41F5-AAAE-72013FC297B2}" srcOrd="1" destOrd="0" presId="urn:microsoft.com/office/officeart/2005/8/layout/list1"/>
    <dgm:cxn modelId="{B1742FA4-23AF-4227-A3BE-5B9D6110DB48}" srcId="{177A8090-CA19-4F83-8219-FD60A405ADAD}" destId="{EE9576A4-3341-4F1C-BA83-A06A6CA60FE3}" srcOrd="2" destOrd="0" parTransId="{9C6C7288-E8BF-408E-8536-378E37F841F6}" sibTransId="{FB936067-9260-42D3-8D60-C3F3FE162693}"/>
    <dgm:cxn modelId="{4AC59179-68C1-4679-9884-C28D5AA1ED1A}" srcId="{177A8090-CA19-4F83-8219-FD60A405ADAD}" destId="{6399CE23-80F2-4C92-AC55-A9A2912E4CDC}" srcOrd="0" destOrd="0" parTransId="{945BDD35-2C68-4F41-8958-3D1CA4E1F7B1}" sibTransId="{750992F2-C5A3-45B8-A19F-2914B2A81631}"/>
    <dgm:cxn modelId="{6D5B0F1F-C9B3-4034-80DB-F603CAC16AC9}" type="presOf" srcId="{177A8090-CA19-4F83-8219-FD60A405ADAD}" destId="{B28B088F-68C5-4010-8CE2-CCA9C76B5CAD}" srcOrd="0" destOrd="0" presId="urn:microsoft.com/office/officeart/2005/8/layout/list1"/>
    <dgm:cxn modelId="{FAD725BF-DD46-49DC-88AB-E9670A4F5D3C}" type="presOf" srcId="{EE9576A4-3341-4F1C-BA83-A06A6CA60FE3}" destId="{134EED42-1A64-47D2-9008-2A8D8272F244}" srcOrd="0" destOrd="0" presId="urn:microsoft.com/office/officeart/2005/8/layout/list1"/>
    <dgm:cxn modelId="{45841D88-76A2-44FF-8D6F-F2CD63487AB6}" srcId="{177A8090-CA19-4F83-8219-FD60A405ADAD}" destId="{D8B691B7-ECB9-4114-9DB5-FC22DD3F8927}" srcOrd="4" destOrd="0" parTransId="{6A931251-739D-4AEB-ADFB-5EF6D747B155}" sibTransId="{DE0F8E04-5B8B-46C3-8A6E-39F69E6A2892}"/>
    <dgm:cxn modelId="{4EC9ECE9-4B73-4DA0-B07D-F4AB562D2779}" type="presOf" srcId="{EE9576A4-3341-4F1C-BA83-A06A6CA60FE3}" destId="{20B1E6A8-D454-45C3-B547-6B6C5A48E13C}" srcOrd="1" destOrd="0" presId="urn:microsoft.com/office/officeart/2005/8/layout/list1"/>
    <dgm:cxn modelId="{41A5079C-0146-40A2-B023-79C3E5685272}" type="presOf" srcId="{BD4873EA-CBE5-4B37-904D-34B231D4B0A6}" destId="{233119C6-D7CD-4B0D-A21B-3F660C74AC43}" srcOrd="0" destOrd="0" presId="urn:microsoft.com/office/officeart/2005/8/layout/list1"/>
    <dgm:cxn modelId="{4F536139-1368-4113-9FA2-93FF22389B8A}" type="presOf" srcId="{4CECEE1A-E225-4C3E-A291-888D09FC20D0}" destId="{65D8E55C-C729-4C3B-BF11-7CB4BD4D101B}" srcOrd="0" destOrd="0" presId="urn:microsoft.com/office/officeart/2005/8/layout/list1"/>
    <dgm:cxn modelId="{63551A20-1632-4791-A4FA-A6C30F8CC6D9}" srcId="{177A8090-CA19-4F83-8219-FD60A405ADAD}" destId="{BD4873EA-CBE5-4B37-904D-34B231D4B0A6}" srcOrd="3" destOrd="0" parTransId="{E3D86E0B-5637-487E-B1F6-A4486EF895EA}" sibTransId="{E3DD8E6E-BBD4-40BE-8E70-223177004FAF}"/>
    <dgm:cxn modelId="{5DACE279-5A35-4B0C-953B-F937F5383E29}" type="presOf" srcId="{6399CE23-80F2-4C92-AC55-A9A2912E4CDC}" destId="{47B8F8D9-2CD4-4BBC-92BF-D49AB0429F42}" srcOrd="0" destOrd="0" presId="urn:microsoft.com/office/officeart/2005/8/layout/list1"/>
    <dgm:cxn modelId="{D6C691C8-F47A-4856-8DE6-F51F9609E7D0}" type="presOf" srcId="{4CECEE1A-E225-4C3E-A291-888D09FC20D0}" destId="{EA9CDF1F-98C8-4DB5-80B9-80187512B4A1}" srcOrd="1" destOrd="0" presId="urn:microsoft.com/office/officeart/2005/8/layout/list1"/>
    <dgm:cxn modelId="{C45F3FFB-A490-4ABE-91F9-849520992B63}" srcId="{177A8090-CA19-4F83-8219-FD60A405ADAD}" destId="{4CECEE1A-E225-4C3E-A291-888D09FC20D0}" srcOrd="1" destOrd="0" parTransId="{74C6642B-04CC-47B4-AE2B-C20FE33FA060}" sibTransId="{E61D8BBA-D0D1-458D-A633-44AA490919B3}"/>
    <dgm:cxn modelId="{0B0D9F07-B249-4A28-893D-A08D6495958D}" type="presOf" srcId="{BD4873EA-CBE5-4B37-904D-34B231D4B0A6}" destId="{8FE2E3FD-43CB-4567-9637-21B3B9CD4682}" srcOrd="1" destOrd="0" presId="urn:microsoft.com/office/officeart/2005/8/layout/list1"/>
    <dgm:cxn modelId="{71C90409-2EEB-4070-933E-9D4E3E98A546}" type="presParOf" srcId="{B28B088F-68C5-4010-8CE2-CCA9C76B5CAD}" destId="{0CE2C9E8-AE8B-48A1-9110-C0D1AC7B87A2}" srcOrd="0" destOrd="0" presId="urn:microsoft.com/office/officeart/2005/8/layout/list1"/>
    <dgm:cxn modelId="{31C54B20-3E1D-4FC4-AF6E-6219B30EB9DE}" type="presParOf" srcId="{0CE2C9E8-AE8B-48A1-9110-C0D1AC7B87A2}" destId="{47B8F8D9-2CD4-4BBC-92BF-D49AB0429F42}" srcOrd="0" destOrd="0" presId="urn:microsoft.com/office/officeart/2005/8/layout/list1"/>
    <dgm:cxn modelId="{02695402-4857-4E1C-AD56-83F177A0BDB3}" type="presParOf" srcId="{0CE2C9E8-AE8B-48A1-9110-C0D1AC7B87A2}" destId="{59531EB7-56BC-41F5-AAAE-72013FC297B2}" srcOrd="1" destOrd="0" presId="urn:microsoft.com/office/officeart/2005/8/layout/list1"/>
    <dgm:cxn modelId="{4E073B16-1B71-4EB6-AC02-559C31D36030}" type="presParOf" srcId="{B28B088F-68C5-4010-8CE2-CCA9C76B5CAD}" destId="{843BCEEF-A058-4784-B7A2-FAC5F485833A}" srcOrd="1" destOrd="0" presId="urn:microsoft.com/office/officeart/2005/8/layout/list1"/>
    <dgm:cxn modelId="{874234DD-DEAE-4510-8F59-57C858C6099B}" type="presParOf" srcId="{B28B088F-68C5-4010-8CE2-CCA9C76B5CAD}" destId="{A125088D-618B-4016-AB31-366CD4761029}" srcOrd="2" destOrd="0" presId="urn:microsoft.com/office/officeart/2005/8/layout/list1"/>
    <dgm:cxn modelId="{E05AC74B-1BA3-45CE-B353-EBAA4BD84B66}" type="presParOf" srcId="{B28B088F-68C5-4010-8CE2-CCA9C76B5CAD}" destId="{3E3E669B-DD3E-49F9-8736-2BBD48045011}" srcOrd="3" destOrd="0" presId="urn:microsoft.com/office/officeart/2005/8/layout/list1"/>
    <dgm:cxn modelId="{58B99F33-89E2-4D33-A39C-B6AEF5AD80E1}" type="presParOf" srcId="{B28B088F-68C5-4010-8CE2-CCA9C76B5CAD}" destId="{550D92E2-FCC0-42B3-B0AA-698962E5D3EB}" srcOrd="4" destOrd="0" presId="urn:microsoft.com/office/officeart/2005/8/layout/list1"/>
    <dgm:cxn modelId="{B51FA1FD-AE9C-4EAB-B8BA-C6EBAF153E82}" type="presParOf" srcId="{550D92E2-FCC0-42B3-B0AA-698962E5D3EB}" destId="{65D8E55C-C729-4C3B-BF11-7CB4BD4D101B}" srcOrd="0" destOrd="0" presId="urn:microsoft.com/office/officeart/2005/8/layout/list1"/>
    <dgm:cxn modelId="{8294C1D2-6166-432E-83A3-F9A42B49EDCA}" type="presParOf" srcId="{550D92E2-FCC0-42B3-B0AA-698962E5D3EB}" destId="{EA9CDF1F-98C8-4DB5-80B9-80187512B4A1}" srcOrd="1" destOrd="0" presId="urn:microsoft.com/office/officeart/2005/8/layout/list1"/>
    <dgm:cxn modelId="{B07C2E8D-20A7-4E83-B532-9A4C99305627}" type="presParOf" srcId="{B28B088F-68C5-4010-8CE2-CCA9C76B5CAD}" destId="{58525630-5999-42CF-B861-33FDAE3FBD44}" srcOrd="5" destOrd="0" presId="urn:microsoft.com/office/officeart/2005/8/layout/list1"/>
    <dgm:cxn modelId="{9320CACB-1B82-4BDE-867E-2CDE4E774F3A}" type="presParOf" srcId="{B28B088F-68C5-4010-8CE2-CCA9C76B5CAD}" destId="{0526F0F1-84C3-48C7-B710-6FD51E8F26F5}" srcOrd="6" destOrd="0" presId="urn:microsoft.com/office/officeart/2005/8/layout/list1"/>
    <dgm:cxn modelId="{11C01BEF-F8A3-49CB-B0C8-9526398E3DD9}" type="presParOf" srcId="{B28B088F-68C5-4010-8CE2-CCA9C76B5CAD}" destId="{516E4129-74D4-4C20-9A57-E4A8A14D29BD}" srcOrd="7" destOrd="0" presId="urn:microsoft.com/office/officeart/2005/8/layout/list1"/>
    <dgm:cxn modelId="{3A5D5D47-A242-4FD2-98FC-E950ACB0A1A4}" type="presParOf" srcId="{B28B088F-68C5-4010-8CE2-CCA9C76B5CAD}" destId="{75B4367B-C830-4905-B8A5-E38A350F004D}" srcOrd="8" destOrd="0" presId="urn:microsoft.com/office/officeart/2005/8/layout/list1"/>
    <dgm:cxn modelId="{3B3D872F-7940-4BEF-88B8-CACE3769C3CF}" type="presParOf" srcId="{75B4367B-C830-4905-B8A5-E38A350F004D}" destId="{134EED42-1A64-47D2-9008-2A8D8272F244}" srcOrd="0" destOrd="0" presId="urn:microsoft.com/office/officeart/2005/8/layout/list1"/>
    <dgm:cxn modelId="{348C9062-5970-40DA-AAA4-A018351989E7}" type="presParOf" srcId="{75B4367B-C830-4905-B8A5-E38A350F004D}" destId="{20B1E6A8-D454-45C3-B547-6B6C5A48E13C}" srcOrd="1" destOrd="0" presId="urn:microsoft.com/office/officeart/2005/8/layout/list1"/>
    <dgm:cxn modelId="{A5F992A8-861D-4B57-A8B2-A331D9C18D48}" type="presParOf" srcId="{B28B088F-68C5-4010-8CE2-CCA9C76B5CAD}" destId="{F3152570-2EBC-4C3A-8CF3-6D19789EEA50}" srcOrd="9" destOrd="0" presId="urn:microsoft.com/office/officeart/2005/8/layout/list1"/>
    <dgm:cxn modelId="{514AD708-D761-450D-8419-9BC24509283A}" type="presParOf" srcId="{B28B088F-68C5-4010-8CE2-CCA9C76B5CAD}" destId="{18A6D143-290B-4A7F-A13B-3C6B8056D27E}" srcOrd="10" destOrd="0" presId="urn:microsoft.com/office/officeart/2005/8/layout/list1"/>
    <dgm:cxn modelId="{3D417A37-5CB7-41A9-BC82-8B58188E4B26}" type="presParOf" srcId="{B28B088F-68C5-4010-8CE2-CCA9C76B5CAD}" destId="{080CE6AB-6A55-4540-A94F-5F1E70EFB4A2}" srcOrd="11" destOrd="0" presId="urn:microsoft.com/office/officeart/2005/8/layout/list1"/>
    <dgm:cxn modelId="{5D0DEC3F-2407-4793-96EE-F328A0CAF706}" type="presParOf" srcId="{B28B088F-68C5-4010-8CE2-CCA9C76B5CAD}" destId="{E5B74785-D62B-4BBE-91B7-1D0B6E01364D}" srcOrd="12" destOrd="0" presId="urn:microsoft.com/office/officeart/2005/8/layout/list1"/>
    <dgm:cxn modelId="{23E3C1D1-D242-4B0B-A54F-857DC8245A11}" type="presParOf" srcId="{E5B74785-D62B-4BBE-91B7-1D0B6E01364D}" destId="{233119C6-D7CD-4B0D-A21B-3F660C74AC43}" srcOrd="0" destOrd="0" presId="urn:microsoft.com/office/officeart/2005/8/layout/list1"/>
    <dgm:cxn modelId="{114A1FD6-ED79-4245-901A-4A950B4577D7}" type="presParOf" srcId="{E5B74785-D62B-4BBE-91B7-1D0B6E01364D}" destId="{8FE2E3FD-43CB-4567-9637-21B3B9CD4682}" srcOrd="1" destOrd="0" presId="urn:microsoft.com/office/officeart/2005/8/layout/list1"/>
    <dgm:cxn modelId="{F9178D8F-1BEC-4985-BB89-319A4BA0D4A5}" type="presParOf" srcId="{B28B088F-68C5-4010-8CE2-CCA9C76B5CAD}" destId="{3E9027D6-6FA6-4745-B32E-8224DE684CD8}" srcOrd="13" destOrd="0" presId="urn:microsoft.com/office/officeart/2005/8/layout/list1"/>
    <dgm:cxn modelId="{ABA8B0A2-EB93-49CD-A178-48C541197427}" type="presParOf" srcId="{B28B088F-68C5-4010-8CE2-CCA9C76B5CAD}" destId="{C8D0EB43-A22A-4A4E-BA3F-509D54A5BF6D}" srcOrd="14" destOrd="0" presId="urn:microsoft.com/office/officeart/2005/8/layout/list1"/>
    <dgm:cxn modelId="{EE4E9989-5B4B-45EA-A20F-03E4112D0160}" type="presParOf" srcId="{B28B088F-68C5-4010-8CE2-CCA9C76B5CAD}" destId="{0D60B5AB-D3CC-4F28-BC11-FFF2A31D357B}" srcOrd="15" destOrd="0" presId="urn:microsoft.com/office/officeart/2005/8/layout/list1"/>
    <dgm:cxn modelId="{5509054B-6313-495E-B0C0-2E92E635A011}" type="presParOf" srcId="{B28B088F-68C5-4010-8CE2-CCA9C76B5CAD}" destId="{C9FF79C4-ED41-4449-98ED-F53A26227F09}" srcOrd="16" destOrd="0" presId="urn:microsoft.com/office/officeart/2005/8/layout/list1"/>
    <dgm:cxn modelId="{A09CF521-C0DE-4730-BCFF-4620815E8E8F}" type="presParOf" srcId="{C9FF79C4-ED41-4449-98ED-F53A26227F09}" destId="{2907D86E-F668-4FDF-9E3B-1DEEAA337F17}" srcOrd="0" destOrd="0" presId="urn:microsoft.com/office/officeart/2005/8/layout/list1"/>
    <dgm:cxn modelId="{C0982C9E-E89E-49C6-8830-0063969B70EA}" type="presParOf" srcId="{C9FF79C4-ED41-4449-98ED-F53A26227F09}" destId="{CD86BB9C-1B85-4E71-BAB7-93EE936841BB}" srcOrd="1" destOrd="0" presId="urn:microsoft.com/office/officeart/2005/8/layout/list1"/>
    <dgm:cxn modelId="{917D29A5-405C-475C-B04C-39DA0E89C9CC}" type="presParOf" srcId="{B28B088F-68C5-4010-8CE2-CCA9C76B5CAD}" destId="{33B339A4-6D53-4193-8AE1-359866F4BD17}" srcOrd="17" destOrd="0" presId="urn:microsoft.com/office/officeart/2005/8/layout/list1"/>
    <dgm:cxn modelId="{EF461984-7D45-46C6-B713-8D8BEE1C20C3}" type="presParOf" srcId="{B28B088F-68C5-4010-8CE2-CCA9C76B5CAD}" destId="{D756CA58-7E97-4808-8816-8F9DC71D71A3}"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0FF0209-7700-4231-BF87-355E12301AFF}" type="doc">
      <dgm:prSet loTypeId="urn:microsoft.com/office/officeart/2005/8/layout/vList5" loCatId="list" qsTypeId="urn:microsoft.com/office/officeart/2005/8/quickstyle/3d2#2" qsCatId="3D" csTypeId="urn:microsoft.com/office/officeart/2005/8/colors/colorful4" csCatId="colorful" phldr="1"/>
      <dgm:spPr/>
      <dgm:t>
        <a:bodyPr/>
        <a:lstStyle/>
        <a:p>
          <a:endParaRPr lang="zh-TW" altLang="en-US"/>
        </a:p>
      </dgm:t>
    </dgm:pt>
    <dgm:pt modelId="{4C676E69-2188-4B14-BC20-5D8FDBDFC7C4}">
      <dgm:prSet phldrT="[文字]" custT="1"/>
      <dgm:spPr/>
      <dgm:t>
        <a:bodyPr/>
        <a:lstStyle/>
        <a:p>
          <a:r>
            <a:rPr lang="zh-TW" altLang="en-US" sz="3200" b="1" dirty="0">
              <a:latin typeface="微軟正黑體" pitchFamily="34" charset="-120"/>
              <a:ea typeface="微軟正黑體" pitchFamily="34" charset="-120"/>
            </a:rPr>
            <a:t>建教班</a:t>
          </a:r>
        </a:p>
      </dgm:t>
    </dgm:pt>
    <dgm:pt modelId="{C3B4DC38-7388-49B1-9E34-88EB5CD75C03}" type="parTrans" cxnId="{2C9462D2-46A3-4600-A9F0-5CCA0EB32F6E}">
      <dgm:prSet/>
      <dgm:spPr/>
      <dgm:t>
        <a:bodyPr/>
        <a:lstStyle/>
        <a:p>
          <a:endParaRPr lang="zh-TW" altLang="en-US" b="1">
            <a:latin typeface="微軟正黑體" pitchFamily="34" charset="-120"/>
            <a:ea typeface="微軟正黑體" pitchFamily="34" charset="-120"/>
          </a:endParaRPr>
        </a:p>
      </dgm:t>
    </dgm:pt>
    <dgm:pt modelId="{0F2110BE-6B21-4E1D-AA07-582FCA891FA1}" type="sibTrans" cxnId="{2C9462D2-46A3-4600-A9F0-5CCA0EB32F6E}">
      <dgm:prSet/>
      <dgm:spPr/>
      <dgm:t>
        <a:bodyPr/>
        <a:lstStyle/>
        <a:p>
          <a:endParaRPr lang="zh-TW" altLang="en-US" b="1">
            <a:latin typeface="微軟正黑體" pitchFamily="34" charset="-120"/>
            <a:ea typeface="微軟正黑體" pitchFamily="34" charset="-120"/>
          </a:endParaRPr>
        </a:p>
      </dgm:t>
    </dgm:pt>
    <dgm:pt modelId="{EE48C4B7-36F1-412C-B2EB-25B1FB9C4099}">
      <dgm:prSet phldrT="[文字]" custT="1"/>
      <dgm:spPr/>
      <dgm:t>
        <a:bodyPr/>
        <a:lstStyle/>
        <a:p>
          <a:pPr marL="92075" indent="-92075">
            <a:spcAft>
              <a:spcPts val="0"/>
            </a:spcAft>
          </a:pPr>
          <a:r>
            <a:rPr lang="zh-TW" altLang="en-US" sz="2000" b="1" dirty="0">
              <a:solidFill>
                <a:srgbClr val="660066"/>
              </a:solidFill>
              <a:effectLst/>
              <a:latin typeface="微軟正黑體" pitchFamily="34" charset="-120"/>
              <a:ea typeface="微軟正黑體" pitchFamily="34" charset="-120"/>
            </a:rPr>
            <a:t>學生在高中職就讀職業類科，同時參加建教合作計畫，在一定期間內於建教合作機構接受職業技能訓練，學習一技之長，並領取一定生活津貼的學生。</a:t>
          </a:r>
        </a:p>
      </dgm:t>
    </dgm:pt>
    <dgm:pt modelId="{3E416FAB-568D-4B29-B3AF-C913316724DC}" type="parTrans" cxnId="{7484E231-FB56-4CDA-B1D9-CCBD07453A6B}">
      <dgm:prSet/>
      <dgm:spPr/>
      <dgm:t>
        <a:bodyPr/>
        <a:lstStyle/>
        <a:p>
          <a:endParaRPr lang="zh-TW" altLang="en-US" b="1">
            <a:latin typeface="微軟正黑體" pitchFamily="34" charset="-120"/>
            <a:ea typeface="微軟正黑體" pitchFamily="34" charset="-120"/>
          </a:endParaRPr>
        </a:p>
      </dgm:t>
    </dgm:pt>
    <dgm:pt modelId="{A66B51A3-9DB1-444F-B57C-843464474C86}" type="sibTrans" cxnId="{7484E231-FB56-4CDA-B1D9-CCBD07453A6B}">
      <dgm:prSet/>
      <dgm:spPr/>
      <dgm:t>
        <a:bodyPr/>
        <a:lstStyle/>
        <a:p>
          <a:endParaRPr lang="zh-TW" altLang="en-US" b="1">
            <a:latin typeface="微軟正黑體" pitchFamily="34" charset="-120"/>
            <a:ea typeface="微軟正黑體" pitchFamily="34" charset="-120"/>
          </a:endParaRPr>
        </a:p>
      </dgm:t>
    </dgm:pt>
    <dgm:pt modelId="{6B655E6C-5680-4378-A7E1-900E19D0507E}">
      <dgm:prSet phldrT="[文字]" custT="1"/>
      <dgm:spPr/>
      <dgm:t>
        <a:bodyPr/>
        <a:lstStyle/>
        <a:p>
          <a:r>
            <a:rPr lang="zh-TW" altLang="en-US" sz="3200" b="1" dirty="0">
              <a:latin typeface="微軟正黑體" pitchFamily="34" charset="-120"/>
              <a:ea typeface="微軟正黑體" pitchFamily="34" charset="-120"/>
            </a:rPr>
            <a:t>辦理</a:t>
          </a:r>
          <a:endParaRPr lang="en-US" altLang="zh-TW" sz="3200" b="1" dirty="0">
            <a:latin typeface="微軟正黑體" pitchFamily="34" charset="-120"/>
            <a:ea typeface="微軟正黑體" pitchFamily="34" charset="-120"/>
          </a:endParaRPr>
        </a:p>
        <a:p>
          <a:r>
            <a:rPr lang="zh-TW" altLang="en-US" sz="3200" b="1" dirty="0">
              <a:latin typeface="微軟正黑體" pitchFamily="34" charset="-120"/>
              <a:ea typeface="微軟正黑體" pitchFamily="34" charset="-120"/>
            </a:rPr>
            <a:t>模式</a:t>
          </a:r>
        </a:p>
      </dgm:t>
    </dgm:pt>
    <dgm:pt modelId="{94305D65-E8D2-4A76-97D3-A46A761DA336}" type="parTrans" cxnId="{5A8271DA-938B-4297-A996-850144A34493}">
      <dgm:prSet/>
      <dgm:spPr/>
      <dgm:t>
        <a:bodyPr/>
        <a:lstStyle/>
        <a:p>
          <a:endParaRPr lang="zh-TW" altLang="en-US" b="1">
            <a:latin typeface="微軟正黑體" pitchFamily="34" charset="-120"/>
            <a:ea typeface="微軟正黑體" pitchFamily="34" charset="-120"/>
          </a:endParaRPr>
        </a:p>
      </dgm:t>
    </dgm:pt>
    <dgm:pt modelId="{6270B86D-B603-4FDA-A1F0-D8C145A9FDBC}" type="sibTrans" cxnId="{5A8271DA-938B-4297-A996-850144A34493}">
      <dgm:prSet/>
      <dgm:spPr/>
      <dgm:t>
        <a:bodyPr/>
        <a:lstStyle/>
        <a:p>
          <a:endParaRPr lang="zh-TW" altLang="en-US" b="1">
            <a:latin typeface="微軟正黑體" pitchFamily="34" charset="-120"/>
            <a:ea typeface="微軟正黑體" pitchFamily="34" charset="-120"/>
          </a:endParaRPr>
        </a:p>
      </dgm:t>
    </dgm:pt>
    <dgm:pt modelId="{4CCCDF08-5AD2-48C1-B475-6BFDC2B94C34}">
      <dgm:prSet phldrT="[文字]" custT="1">
        <dgm:style>
          <a:lnRef idx="1">
            <a:schemeClr val="accent5"/>
          </a:lnRef>
          <a:fillRef idx="2">
            <a:schemeClr val="accent5"/>
          </a:fillRef>
          <a:effectRef idx="1">
            <a:schemeClr val="accent5"/>
          </a:effectRef>
          <a:fontRef idx="minor">
            <a:schemeClr val="dk1"/>
          </a:fontRef>
        </dgm:style>
      </dgm:prSet>
      <dgm:spPr/>
      <dgm:t>
        <a:bodyPr/>
        <a:lstStyle/>
        <a:p>
          <a:pPr marL="92075" indent="-92075">
            <a:spcAft>
              <a:spcPts val="0"/>
            </a:spcAft>
          </a:pPr>
          <a:r>
            <a:rPr lang="zh-TW" altLang="en-US" sz="2000" b="1" dirty="0">
              <a:solidFill>
                <a:srgbClr val="C00000"/>
              </a:solidFill>
              <a:effectLst/>
              <a:latin typeface="微軟正黑體" pitchFamily="34" charset="-120"/>
              <a:ea typeface="微軟正黑體" pitchFamily="34" charset="-120"/>
            </a:rPr>
            <a:t>輪調式</a:t>
          </a:r>
          <a:r>
            <a:rPr lang="zh-TW" altLang="en-US" sz="2000" b="1" dirty="0">
              <a:solidFill>
                <a:srgbClr val="660066"/>
              </a:solidFill>
              <a:effectLst/>
              <a:latin typeface="微軟正黑體" pitchFamily="34" charset="-120"/>
              <a:ea typeface="微軟正黑體" pitchFamily="34" charset="-120"/>
            </a:rPr>
            <a:t>：學校與建教合作機構以二班為單位實施輪調，</a:t>
          </a:r>
          <a:r>
            <a:rPr lang="zh-TW" altLang="zh-TW" sz="2000" b="1" dirty="0">
              <a:solidFill>
                <a:srgbClr val="660066"/>
              </a:solidFill>
              <a:effectLst/>
              <a:latin typeface="微軟正黑體" pitchFamily="34" charset="-120"/>
              <a:ea typeface="微軟正黑體" pitchFamily="34" charset="-120"/>
            </a:rPr>
            <a:t>一班在校上課，另一班在建教合作機構接受</a:t>
          </a:r>
          <a:r>
            <a:rPr lang="zh-TW" altLang="en-US" sz="2000" b="1" dirty="0">
              <a:solidFill>
                <a:srgbClr val="660066"/>
              </a:solidFill>
              <a:effectLst/>
              <a:latin typeface="微軟正黑體" pitchFamily="34" charset="-120"/>
              <a:ea typeface="微軟正黑體" pitchFamily="34" charset="-120"/>
            </a:rPr>
            <a:t>職業技能訓練。</a:t>
          </a:r>
        </a:p>
      </dgm:t>
    </dgm:pt>
    <dgm:pt modelId="{38FAD9C4-2CF6-444E-ACE8-C34444FDA7B1}" type="parTrans" cxnId="{316C349B-453C-4173-B6E1-080C98557809}">
      <dgm:prSet/>
      <dgm:spPr/>
      <dgm:t>
        <a:bodyPr/>
        <a:lstStyle/>
        <a:p>
          <a:endParaRPr lang="zh-TW" altLang="en-US" b="1">
            <a:latin typeface="微軟正黑體" pitchFamily="34" charset="-120"/>
            <a:ea typeface="微軟正黑體" pitchFamily="34" charset="-120"/>
          </a:endParaRPr>
        </a:p>
      </dgm:t>
    </dgm:pt>
    <dgm:pt modelId="{7743305B-D056-4A07-92F0-EE23DBF5181A}" type="sibTrans" cxnId="{316C349B-453C-4173-B6E1-080C98557809}">
      <dgm:prSet/>
      <dgm:spPr/>
      <dgm:t>
        <a:bodyPr/>
        <a:lstStyle/>
        <a:p>
          <a:endParaRPr lang="zh-TW" altLang="en-US" b="1">
            <a:latin typeface="微軟正黑體" pitchFamily="34" charset="-120"/>
            <a:ea typeface="微軟正黑體" pitchFamily="34" charset="-120"/>
          </a:endParaRPr>
        </a:p>
      </dgm:t>
    </dgm:pt>
    <dgm:pt modelId="{0CC09246-5268-4A8E-ACB7-827A79DB8FDF}">
      <dgm:prSet custT="1">
        <dgm:style>
          <a:lnRef idx="1">
            <a:schemeClr val="accent5"/>
          </a:lnRef>
          <a:fillRef idx="2">
            <a:schemeClr val="accent5"/>
          </a:fillRef>
          <a:effectRef idx="1">
            <a:schemeClr val="accent5"/>
          </a:effectRef>
          <a:fontRef idx="minor">
            <a:schemeClr val="dk1"/>
          </a:fontRef>
        </dgm:style>
      </dgm:prSet>
      <dgm:spPr/>
      <dgm:t>
        <a:bodyPr/>
        <a:lstStyle/>
        <a:p>
          <a:pPr marL="92075" indent="-92075">
            <a:spcAft>
              <a:spcPts val="0"/>
            </a:spcAft>
          </a:pPr>
          <a:r>
            <a:rPr lang="zh-TW" altLang="en-US" sz="2000" b="1" dirty="0">
              <a:solidFill>
                <a:srgbClr val="C00000"/>
              </a:solidFill>
              <a:effectLst/>
              <a:latin typeface="微軟正黑體" pitchFamily="34" charset="-120"/>
              <a:ea typeface="微軟正黑體" pitchFamily="34" charset="-120"/>
            </a:rPr>
            <a:t>階梯式</a:t>
          </a:r>
          <a:r>
            <a:rPr lang="zh-TW" altLang="en-US" sz="2000" b="1" dirty="0">
              <a:solidFill>
                <a:srgbClr val="660066"/>
              </a:solidFill>
              <a:effectLst/>
              <a:latin typeface="微軟正黑體" pitchFamily="34" charset="-120"/>
              <a:ea typeface="微軟正黑體" pitchFamily="34" charset="-120"/>
            </a:rPr>
            <a:t>：學校之</a:t>
          </a:r>
          <a:r>
            <a:rPr lang="zh-TW" altLang="zh-TW" sz="2000" b="1" dirty="0">
              <a:solidFill>
                <a:srgbClr val="660066"/>
              </a:solidFill>
              <a:effectLst/>
              <a:latin typeface="微軟正黑體" pitchFamily="34" charset="-120"/>
              <a:ea typeface="微軟正黑體" pitchFamily="34" charset="-120"/>
            </a:rPr>
            <a:t>一年級及二年級學生在校接受基礎及專業理論教育，三年級在建教合作機構接受職業技</a:t>
          </a:r>
          <a:r>
            <a:rPr lang="zh-TW" altLang="en-US" sz="2000" b="1" dirty="0">
              <a:solidFill>
                <a:srgbClr val="660066"/>
              </a:solidFill>
              <a:effectLst/>
              <a:latin typeface="微軟正黑體" pitchFamily="34" charset="-120"/>
              <a:ea typeface="微軟正黑體" pitchFamily="34" charset="-120"/>
            </a:rPr>
            <a:t>能訓練。</a:t>
          </a:r>
          <a:endParaRPr lang="en-US" altLang="zh-TW" sz="2000" b="1" dirty="0">
            <a:solidFill>
              <a:srgbClr val="660066"/>
            </a:solidFill>
            <a:effectLst/>
            <a:latin typeface="微軟正黑體" pitchFamily="34" charset="-120"/>
            <a:ea typeface="微軟正黑體" pitchFamily="34" charset="-120"/>
          </a:endParaRPr>
        </a:p>
      </dgm:t>
    </dgm:pt>
    <dgm:pt modelId="{29F3F52D-6713-4B66-9DDF-BF77D92D0195}" type="parTrans" cxnId="{04A9977B-0DDD-4B54-930A-5ECE2EE79672}">
      <dgm:prSet/>
      <dgm:spPr/>
      <dgm:t>
        <a:bodyPr/>
        <a:lstStyle/>
        <a:p>
          <a:endParaRPr lang="zh-TW" altLang="en-US" b="1">
            <a:latin typeface="微軟正黑體" pitchFamily="34" charset="-120"/>
            <a:ea typeface="微軟正黑體" pitchFamily="34" charset="-120"/>
          </a:endParaRPr>
        </a:p>
      </dgm:t>
    </dgm:pt>
    <dgm:pt modelId="{17ED81D4-34C4-4A62-9BA3-F2A56D4116D1}" type="sibTrans" cxnId="{04A9977B-0DDD-4B54-930A-5ECE2EE79672}">
      <dgm:prSet/>
      <dgm:spPr/>
      <dgm:t>
        <a:bodyPr/>
        <a:lstStyle/>
        <a:p>
          <a:endParaRPr lang="zh-TW" altLang="en-US" b="1">
            <a:latin typeface="微軟正黑體" pitchFamily="34" charset="-120"/>
            <a:ea typeface="微軟正黑體" pitchFamily="34" charset="-120"/>
          </a:endParaRPr>
        </a:p>
      </dgm:t>
    </dgm:pt>
    <dgm:pt modelId="{6931F506-1337-4F02-BD6B-A2AE9C8B6662}">
      <dgm:prSet custT="1">
        <dgm:style>
          <a:lnRef idx="1">
            <a:schemeClr val="accent5"/>
          </a:lnRef>
          <a:fillRef idx="2">
            <a:schemeClr val="accent5"/>
          </a:fillRef>
          <a:effectRef idx="1">
            <a:schemeClr val="accent5"/>
          </a:effectRef>
          <a:fontRef idx="minor">
            <a:schemeClr val="dk1"/>
          </a:fontRef>
        </dgm:style>
      </dgm:prSet>
      <dgm:spPr/>
      <dgm:t>
        <a:bodyPr/>
        <a:lstStyle/>
        <a:p>
          <a:pPr marL="92075" indent="-92075">
            <a:spcAft>
              <a:spcPts val="0"/>
            </a:spcAft>
          </a:pPr>
          <a:r>
            <a:rPr lang="zh-TW" altLang="en-US" sz="2000" b="1" dirty="0">
              <a:solidFill>
                <a:srgbClr val="C00000"/>
              </a:solidFill>
              <a:effectLst/>
              <a:latin typeface="微軟正黑體" pitchFamily="34" charset="-120"/>
              <a:ea typeface="微軟正黑體" pitchFamily="34" charset="-120"/>
            </a:rPr>
            <a:t>實習式</a:t>
          </a:r>
          <a:r>
            <a:rPr lang="zh-TW" altLang="en-US" sz="2000" b="1" dirty="0">
              <a:solidFill>
                <a:srgbClr val="660066"/>
              </a:solidFill>
              <a:effectLst/>
              <a:latin typeface="微軟正黑體" pitchFamily="34" charset="-120"/>
              <a:ea typeface="微軟正黑體" pitchFamily="34" charset="-120"/>
            </a:rPr>
            <a:t>：學校依各年級專業課程需求，在不同課程架構之前提下，使學生於寒暑假或學期中至建教合作機構接受職業技能訓練。</a:t>
          </a:r>
          <a:endParaRPr lang="en-US" altLang="zh-TW" sz="2000" b="1" dirty="0">
            <a:solidFill>
              <a:srgbClr val="660066"/>
            </a:solidFill>
            <a:effectLst/>
            <a:latin typeface="微軟正黑體" pitchFamily="34" charset="-120"/>
            <a:ea typeface="微軟正黑體" pitchFamily="34" charset="-120"/>
          </a:endParaRPr>
        </a:p>
      </dgm:t>
    </dgm:pt>
    <dgm:pt modelId="{B3A753E6-3AA6-41D9-A894-CFCAF2263826}" type="parTrans" cxnId="{D2A15B86-7005-4728-8909-0AD311D93217}">
      <dgm:prSet/>
      <dgm:spPr/>
    </dgm:pt>
    <dgm:pt modelId="{9043E724-6554-40A6-AD2E-EF782DA1CA6D}" type="sibTrans" cxnId="{D2A15B86-7005-4728-8909-0AD311D93217}">
      <dgm:prSet/>
      <dgm:spPr/>
    </dgm:pt>
    <dgm:pt modelId="{3E3D2E8B-0C91-4109-937F-C436531693EE}" type="pres">
      <dgm:prSet presAssocID="{20FF0209-7700-4231-BF87-355E12301AFF}" presName="Name0" presStyleCnt="0">
        <dgm:presLayoutVars>
          <dgm:dir/>
          <dgm:animLvl val="lvl"/>
          <dgm:resizeHandles val="exact"/>
        </dgm:presLayoutVars>
      </dgm:prSet>
      <dgm:spPr/>
      <dgm:t>
        <a:bodyPr/>
        <a:lstStyle/>
        <a:p>
          <a:endParaRPr lang="zh-TW" altLang="en-US"/>
        </a:p>
      </dgm:t>
    </dgm:pt>
    <dgm:pt modelId="{82B6FF1A-911D-4C78-8EF9-00ECF182B8A9}" type="pres">
      <dgm:prSet presAssocID="{4C676E69-2188-4B14-BC20-5D8FDBDFC7C4}" presName="linNode" presStyleCnt="0"/>
      <dgm:spPr/>
    </dgm:pt>
    <dgm:pt modelId="{0A93E3F4-D932-4328-882E-2027D87CA724}" type="pres">
      <dgm:prSet presAssocID="{4C676E69-2188-4B14-BC20-5D8FDBDFC7C4}" presName="parentText" presStyleLbl="node1" presStyleIdx="0" presStyleCnt="2" custScaleX="65692" custScaleY="33025">
        <dgm:presLayoutVars>
          <dgm:chMax val="1"/>
          <dgm:bulletEnabled val="1"/>
        </dgm:presLayoutVars>
      </dgm:prSet>
      <dgm:spPr/>
      <dgm:t>
        <a:bodyPr/>
        <a:lstStyle/>
        <a:p>
          <a:endParaRPr lang="zh-TW" altLang="en-US"/>
        </a:p>
      </dgm:t>
    </dgm:pt>
    <dgm:pt modelId="{A7386244-1C98-4692-9B14-1F63C0F7D4B9}" type="pres">
      <dgm:prSet presAssocID="{4C676E69-2188-4B14-BC20-5D8FDBDFC7C4}" presName="descendantText" presStyleLbl="alignAccFollowNode1" presStyleIdx="0" presStyleCnt="2" custScaleX="131823" custScaleY="52511">
        <dgm:presLayoutVars>
          <dgm:bulletEnabled val="1"/>
        </dgm:presLayoutVars>
      </dgm:prSet>
      <dgm:spPr/>
      <dgm:t>
        <a:bodyPr/>
        <a:lstStyle/>
        <a:p>
          <a:endParaRPr lang="zh-TW" altLang="en-US"/>
        </a:p>
      </dgm:t>
    </dgm:pt>
    <dgm:pt modelId="{4457ADDF-9DF1-4502-BF69-A45DB89B47F2}" type="pres">
      <dgm:prSet presAssocID="{0F2110BE-6B21-4E1D-AA07-582FCA891FA1}" presName="sp" presStyleCnt="0"/>
      <dgm:spPr/>
    </dgm:pt>
    <dgm:pt modelId="{5A4107D5-A348-40A3-9A57-99383D1B4741}" type="pres">
      <dgm:prSet presAssocID="{6B655E6C-5680-4378-A7E1-900E19D0507E}" presName="linNode" presStyleCnt="0"/>
      <dgm:spPr/>
    </dgm:pt>
    <dgm:pt modelId="{FC686535-4D1B-44B9-B37A-DF957B69F45A}" type="pres">
      <dgm:prSet presAssocID="{6B655E6C-5680-4378-A7E1-900E19D0507E}" presName="parentText" presStyleLbl="node1" presStyleIdx="1" presStyleCnt="2" custScaleX="65692" custScaleY="68829">
        <dgm:presLayoutVars>
          <dgm:chMax val="1"/>
          <dgm:bulletEnabled val="1"/>
        </dgm:presLayoutVars>
      </dgm:prSet>
      <dgm:spPr/>
      <dgm:t>
        <a:bodyPr/>
        <a:lstStyle/>
        <a:p>
          <a:endParaRPr lang="zh-TW" altLang="en-US"/>
        </a:p>
      </dgm:t>
    </dgm:pt>
    <dgm:pt modelId="{0FB7EE36-B32A-41A5-8E98-14F6243CB2F5}" type="pres">
      <dgm:prSet presAssocID="{6B655E6C-5680-4378-A7E1-900E19D0507E}" presName="descendantText" presStyleLbl="alignAccFollowNode1" presStyleIdx="1" presStyleCnt="2" custScaleX="131823" custScaleY="136859">
        <dgm:presLayoutVars>
          <dgm:bulletEnabled val="1"/>
        </dgm:presLayoutVars>
      </dgm:prSet>
      <dgm:spPr/>
      <dgm:t>
        <a:bodyPr/>
        <a:lstStyle/>
        <a:p>
          <a:endParaRPr lang="zh-TW" altLang="en-US"/>
        </a:p>
      </dgm:t>
    </dgm:pt>
  </dgm:ptLst>
  <dgm:cxnLst>
    <dgm:cxn modelId="{781B5521-F50F-46D2-BCED-42658692CDE1}" type="presOf" srcId="{0CC09246-5268-4A8E-ACB7-827A79DB8FDF}" destId="{0FB7EE36-B32A-41A5-8E98-14F6243CB2F5}" srcOrd="0" destOrd="1" presId="urn:microsoft.com/office/officeart/2005/8/layout/vList5"/>
    <dgm:cxn modelId="{316C349B-453C-4173-B6E1-080C98557809}" srcId="{6B655E6C-5680-4378-A7E1-900E19D0507E}" destId="{4CCCDF08-5AD2-48C1-B475-6BFDC2B94C34}" srcOrd="0" destOrd="0" parTransId="{38FAD9C4-2CF6-444E-ACE8-C34444FDA7B1}" sibTransId="{7743305B-D056-4A07-92F0-EE23DBF5181A}"/>
    <dgm:cxn modelId="{5A8271DA-938B-4297-A996-850144A34493}" srcId="{20FF0209-7700-4231-BF87-355E12301AFF}" destId="{6B655E6C-5680-4378-A7E1-900E19D0507E}" srcOrd="1" destOrd="0" parTransId="{94305D65-E8D2-4A76-97D3-A46A761DA336}" sibTransId="{6270B86D-B603-4FDA-A1F0-D8C145A9FDBC}"/>
    <dgm:cxn modelId="{7484E231-FB56-4CDA-B1D9-CCBD07453A6B}" srcId="{4C676E69-2188-4B14-BC20-5D8FDBDFC7C4}" destId="{EE48C4B7-36F1-412C-B2EB-25B1FB9C4099}" srcOrd="0" destOrd="0" parTransId="{3E416FAB-568D-4B29-B3AF-C913316724DC}" sibTransId="{A66B51A3-9DB1-444F-B57C-843464474C86}"/>
    <dgm:cxn modelId="{AC6DD12B-B521-40F9-A460-548A675F63F1}" type="presOf" srcId="{EE48C4B7-36F1-412C-B2EB-25B1FB9C4099}" destId="{A7386244-1C98-4692-9B14-1F63C0F7D4B9}" srcOrd="0" destOrd="0" presId="urn:microsoft.com/office/officeart/2005/8/layout/vList5"/>
    <dgm:cxn modelId="{366449C5-29E1-4213-8290-67C27A707056}" type="presOf" srcId="{6B655E6C-5680-4378-A7E1-900E19D0507E}" destId="{FC686535-4D1B-44B9-B37A-DF957B69F45A}" srcOrd="0" destOrd="0" presId="urn:microsoft.com/office/officeart/2005/8/layout/vList5"/>
    <dgm:cxn modelId="{BAE0E7DD-81DE-4C0F-B6CD-8EDB6C2E4E79}" type="presOf" srcId="{4C676E69-2188-4B14-BC20-5D8FDBDFC7C4}" destId="{0A93E3F4-D932-4328-882E-2027D87CA724}" srcOrd="0" destOrd="0" presId="urn:microsoft.com/office/officeart/2005/8/layout/vList5"/>
    <dgm:cxn modelId="{F8962672-B720-4749-ACDF-12CE544851C6}" type="presOf" srcId="{6931F506-1337-4F02-BD6B-A2AE9C8B6662}" destId="{0FB7EE36-B32A-41A5-8E98-14F6243CB2F5}" srcOrd="0" destOrd="2" presId="urn:microsoft.com/office/officeart/2005/8/layout/vList5"/>
    <dgm:cxn modelId="{D2A15B86-7005-4728-8909-0AD311D93217}" srcId="{6B655E6C-5680-4378-A7E1-900E19D0507E}" destId="{6931F506-1337-4F02-BD6B-A2AE9C8B6662}" srcOrd="2" destOrd="0" parTransId="{B3A753E6-3AA6-41D9-A894-CFCAF2263826}" sibTransId="{9043E724-6554-40A6-AD2E-EF782DA1CA6D}"/>
    <dgm:cxn modelId="{04A9977B-0DDD-4B54-930A-5ECE2EE79672}" srcId="{6B655E6C-5680-4378-A7E1-900E19D0507E}" destId="{0CC09246-5268-4A8E-ACB7-827A79DB8FDF}" srcOrd="1" destOrd="0" parTransId="{29F3F52D-6713-4B66-9DDF-BF77D92D0195}" sibTransId="{17ED81D4-34C4-4A62-9BA3-F2A56D4116D1}"/>
    <dgm:cxn modelId="{6F1ED9CF-D1D6-4041-92F4-04C59E00C3C3}" type="presOf" srcId="{20FF0209-7700-4231-BF87-355E12301AFF}" destId="{3E3D2E8B-0C91-4109-937F-C436531693EE}" srcOrd="0" destOrd="0" presId="urn:microsoft.com/office/officeart/2005/8/layout/vList5"/>
    <dgm:cxn modelId="{2C9462D2-46A3-4600-A9F0-5CCA0EB32F6E}" srcId="{20FF0209-7700-4231-BF87-355E12301AFF}" destId="{4C676E69-2188-4B14-BC20-5D8FDBDFC7C4}" srcOrd="0" destOrd="0" parTransId="{C3B4DC38-7388-49B1-9E34-88EB5CD75C03}" sibTransId="{0F2110BE-6B21-4E1D-AA07-582FCA891FA1}"/>
    <dgm:cxn modelId="{7728AD3E-152F-48EB-A019-EFD2419662A9}" type="presOf" srcId="{4CCCDF08-5AD2-48C1-B475-6BFDC2B94C34}" destId="{0FB7EE36-B32A-41A5-8E98-14F6243CB2F5}" srcOrd="0" destOrd="0" presId="urn:microsoft.com/office/officeart/2005/8/layout/vList5"/>
    <dgm:cxn modelId="{C81D1E27-8B26-485E-A5F6-095E2924B963}" type="presParOf" srcId="{3E3D2E8B-0C91-4109-937F-C436531693EE}" destId="{82B6FF1A-911D-4C78-8EF9-00ECF182B8A9}" srcOrd="0" destOrd="0" presId="urn:microsoft.com/office/officeart/2005/8/layout/vList5"/>
    <dgm:cxn modelId="{42009509-BE28-4B82-9AF7-27D2B241DAE9}" type="presParOf" srcId="{82B6FF1A-911D-4C78-8EF9-00ECF182B8A9}" destId="{0A93E3F4-D932-4328-882E-2027D87CA724}" srcOrd="0" destOrd="0" presId="urn:microsoft.com/office/officeart/2005/8/layout/vList5"/>
    <dgm:cxn modelId="{8F4ABA55-8A9C-458E-8096-D160075F87D6}" type="presParOf" srcId="{82B6FF1A-911D-4C78-8EF9-00ECF182B8A9}" destId="{A7386244-1C98-4692-9B14-1F63C0F7D4B9}" srcOrd="1" destOrd="0" presId="urn:microsoft.com/office/officeart/2005/8/layout/vList5"/>
    <dgm:cxn modelId="{854E99FA-F543-40C6-AAD9-EDC8847F2DDE}" type="presParOf" srcId="{3E3D2E8B-0C91-4109-937F-C436531693EE}" destId="{4457ADDF-9DF1-4502-BF69-A45DB89B47F2}" srcOrd="1" destOrd="0" presId="urn:microsoft.com/office/officeart/2005/8/layout/vList5"/>
    <dgm:cxn modelId="{1E10D4E2-8E7C-450B-ABC2-D7A9D6A6CECC}" type="presParOf" srcId="{3E3D2E8B-0C91-4109-937F-C436531693EE}" destId="{5A4107D5-A348-40A3-9A57-99383D1B4741}" srcOrd="2" destOrd="0" presId="urn:microsoft.com/office/officeart/2005/8/layout/vList5"/>
    <dgm:cxn modelId="{5B9017FA-62E7-4C92-969F-7415D9110D83}" type="presParOf" srcId="{5A4107D5-A348-40A3-9A57-99383D1B4741}" destId="{FC686535-4D1B-44B9-B37A-DF957B69F45A}" srcOrd="0" destOrd="0" presId="urn:microsoft.com/office/officeart/2005/8/layout/vList5"/>
    <dgm:cxn modelId="{7144C94E-DA36-4A5C-B0D2-52487297E026}" type="presParOf" srcId="{5A4107D5-A348-40A3-9A57-99383D1B4741}" destId="{0FB7EE36-B32A-41A5-8E98-14F6243CB2F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ED273828-F696-49C8-93D5-52E1626F2818}" type="doc">
      <dgm:prSet loTypeId="urn:microsoft.com/office/officeart/2005/8/layout/hierarchy4" loCatId="relationship" qsTypeId="urn:microsoft.com/office/officeart/2005/8/quickstyle/3d2#3" qsCatId="3D" csTypeId="urn:microsoft.com/office/officeart/2005/8/colors/colorful5" csCatId="colorful" phldr="1"/>
      <dgm:spPr/>
      <dgm:t>
        <a:bodyPr/>
        <a:lstStyle/>
        <a:p>
          <a:endParaRPr lang="zh-TW" altLang="en-US"/>
        </a:p>
      </dgm:t>
    </dgm:pt>
    <dgm:pt modelId="{1C414758-85A2-4D57-8DC8-0E6BB78DC180}">
      <dgm:prSet phldrT="[文字]" custT="1"/>
      <dgm:spPr/>
      <dgm:t>
        <a:bodyPr/>
        <a:lstStyle/>
        <a:p>
          <a:pPr algn="l">
            <a:lnSpc>
              <a:spcPct val="80000"/>
            </a:lnSpc>
            <a:spcBef>
              <a:spcPts val="0"/>
            </a:spcBef>
            <a:spcAft>
              <a:spcPts val="0"/>
            </a:spcAft>
          </a:pPr>
          <a:r>
            <a:rPr lang="zh-TW" altLang="en-US" sz="2800" b="1" dirty="0">
              <a:latin typeface="微軟正黑體" pitchFamily="34" charset="-120"/>
              <a:ea typeface="微軟正黑體" pitchFamily="34" charset="-120"/>
            </a:rPr>
            <a:t>由</a:t>
          </a:r>
          <a:r>
            <a:rPr lang="zh-TW" altLang="zh-TW" sz="2800" b="1" dirty="0">
              <a:latin typeface="微軟正黑體" pitchFamily="34" charset="-120"/>
              <a:ea typeface="微軟正黑體" pitchFamily="34" charset="-120"/>
            </a:rPr>
            <a:t>各校自行招生，招生對象不受免試就學區規定之限制。</a:t>
          </a:r>
          <a:r>
            <a:rPr lang="zh-TW" altLang="en-US" sz="2800" b="1" dirty="0">
              <a:latin typeface="微軟正黑體" pitchFamily="34" charset="-120"/>
              <a:ea typeface="微軟正黑體" pitchFamily="34" charset="-120"/>
            </a:rPr>
            <a:t>每年</a:t>
          </a:r>
          <a:r>
            <a:rPr lang="en-US" altLang="zh-TW" sz="2800" b="1" dirty="0">
              <a:latin typeface="微軟正黑體" pitchFamily="34" charset="-120"/>
              <a:ea typeface="微軟正黑體" pitchFamily="34" charset="-120"/>
            </a:rPr>
            <a:t>3</a:t>
          </a:r>
          <a:r>
            <a:rPr lang="zh-TW" altLang="en-US" sz="2800" b="1" dirty="0">
              <a:latin typeface="微軟正黑體" pitchFamily="34" charset="-120"/>
              <a:ea typeface="微軟正黑體" pitchFamily="34" charset="-120"/>
            </a:rPr>
            <a:t>月中開始招生</a:t>
          </a:r>
          <a:r>
            <a:rPr lang="zh-TW" altLang="zh-TW" sz="2800" b="1" dirty="0">
              <a:latin typeface="微軟正黑體" pitchFamily="34" charset="-120"/>
              <a:ea typeface="微軟正黑體" pitchFamily="34" charset="-120"/>
            </a:rPr>
            <a:t>，</a:t>
          </a:r>
          <a:r>
            <a:rPr lang="en-US" altLang="zh-TW" sz="2800" b="1" dirty="0">
              <a:latin typeface="微軟正黑體" pitchFamily="34" charset="-120"/>
              <a:ea typeface="微軟正黑體" pitchFamily="34" charset="-120"/>
            </a:rPr>
            <a:t>6</a:t>
          </a:r>
          <a:r>
            <a:rPr lang="zh-TW" altLang="en-US" sz="2800" b="1" dirty="0">
              <a:latin typeface="微軟正黑體" pitchFamily="34" charset="-120"/>
              <a:ea typeface="微軟正黑體" pitchFamily="34" charset="-120"/>
            </a:rPr>
            <a:t>月底放榜並辦理錄取學生報到</a:t>
          </a:r>
          <a:r>
            <a:rPr lang="zh-TW" altLang="zh-TW" sz="2800" b="1" dirty="0">
              <a:latin typeface="微軟正黑體" pitchFamily="34" charset="-120"/>
              <a:ea typeface="微軟正黑體" pitchFamily="34" charset="-120"/>
            </a:rPr>
            <a:t>。</a:t>
          </a:r>
          <a:endParaRPr lang="zh-TW" altLang="en-US" sz="2800" b="1" dirty="0">
            <a:latin typeface="微軟正黑體" pitchFamily="34" charset="-120"/>
            <a:ea typeface="微軟正黑體" pitchFamily="34" charset="-120"/>
          </a:endParaRPr>
        </a:p>
      </dgm:t>
    </dgm:pt>
    <dgm:pt modelId="{585DFDFE-AF79-4F50-8997-C22DFC776091}" type="parTrans" cxnId="{BD2524F0-5AF7-4FAB-BCE9-BC773FB6F065}">
      <dgm:prSet/>
      <dgm:spPr/>
      <dgm:t>
        <a:bodyPr/>
        <a:lstStyle/>
        <a:p>
          <a:pPr algn="l">
            <a:lnSpc>
              <a:spcPct val="80000"/>
            </a:lnSpc>
            <a:spcBef>
              <a:spcPts val="0"/>
            </a:spcBef>
            <a:spcAft>
              <a:spcPts val="0"/>
            </a:spcAft>
          </a:pPr>
          <a:endParaRPr lang="zh-TW" altLang="en-US" sz="2800" b="1">
            <a:latin typeface="微軟正黑體" pitchFamily="34" charset="-120"/>
            <a:ea typeface="微軟正黑體" pitchFamily="34" charset="-120"/>
          </a:endParaRPr>
        </a:p>
      </dgm:t>
    </dgm:pt>
    <dgm:pt modelId="{12C99E40-90A0-497D-BDA8-CC6B80A1DEBC}" type="sibTrans" cxnId="{BD2524F0-5AF7-4FAB-BCE9-BC773FB6F065}">
      <dgm:prSet/>
      <dgm:spPr/>
      <dgm:t>
        <a:bodyPr/>
        <a:lstStyle/>
        <a:p>
          <a:pPr algn="l">
            <a:lnSpc>
              <a:spcPct val="80000"/>
            </a:lnSpc>
            <a:spcBef>
              <a:spcPts val="0"/>
            </a:spcBef>
            <a:spcAft>
              <a:spcPts val="0"/>
            </a:spcAft>
          </a:pPr>
          <a:endParaRPr lang="zh-TW" altLang="en-US" sz="2800" b="1">
            <a:latin typeface="微軟正黑體" pitchFamily="34" charset="-120"/>
            <a:ea typeface="微軟正黑體" pitchFamily="34" charset="-120"/>
          </a:endParaRPr>
        </a:p>
      </dgm:t>
    </dgm:pt>
    <dgm:pt modelId="{0A6974A8-A028-4B06-B02B-2E96AFFD516D}">
      <dgm:prSet phldrT="[文字]" custT="1"/>
      <dgm:spPr/>
      <dgm:t>
        <a:bodyPr/>
        <a:lstStyle/>
        <a:p>
          <a:pPr algn="l">
            <a:lnSpc>
              <a:spcPct val="80000"/>
            </a:lnSpc>
            <a:spcBef>
              <a:spcPts val="0"/>
            </a:spcBef>
            <a:spcAft>
              <a:spcPts val="0"/>
            </a:spcAft>
          </a:pPr>
          <a:r>
            <a:rPr lang="zh-TW" altLang="zh-TW" sz="2800" b="1" dirty="0">
              <a:latin typeface="微軟正黑體" pitchFamily="34" charset="-120"/>
              <a:ea typeface="微軟正黑體" pitchFamily="34" charset="-120"/>
            </a:rPr>
            <a:t>採免試入學，不採計學生於國中階段之在校學習領域評量成績。若報考學生人數高於主管機關核定之招生名額時，採面談、口試、實作等方式辦理評選。評選成績相同時，以經濟弱勢者優先錄取。</a:t>
          </a:r>
          <a:endParaRPr lang="zh-TW" altLang="en-US" sz="2800" b="1" dirty="0">
            <a:latin typeface="微軟正黑體" pitchFamily="34" charset="-120"/>
            <a:ea typeface="微軟正黑體" pitchFamily="34" charset="-120"/>
          </a:endParaRPr>
        </a:p>
      </dgm:t>
    </dgm:pt>
    <dgm:pt modelId="{846449EE-3AAF-4DDF-BE4F-6E1DABB11D45}" type="parTrans" cxnId="{C9594266-877C-441C-BBDE-4038A60F7418}">
      <dgm:prSet/>
      <dgm:spPr/>
      <dgm:t>
        <a:bodyPr/>
        <a:lstStyle/>
        <a:p>
          <a:pPr algn="l">
            <a:lnSpc>
              <a:spcPct val="80000"/>
            </a:lnSpc>
            <a:spcBef>
              <a:spcPts val="0"/>
            </a:spcBef>
            <a:spcAft>
              <a:spcPts val="0"/>
            </a:spcAft>
          </a:pPr>
          <a:endParaRPr lang="zh-TW" altLang="en-US" sz="2800" b="1">
            <a:latin typeface="微軟正黑體" pitchFamily="34" charset="-120"/>
            <a:ea typeface="微軟正黑體" pitchFamily="34" charset="-120"/>
          </a:endParaRPr>
        </a:p>
      </dgm:t>
    </dgm:pt>
    <dgm:pt modelId="{C511ACD4-D9C7-452B-B809-9EC4FD70E9EF}" type="sibTrans" cxnId="{C9594266-877C-441C-BBDE-4038A60F7418}">
      <dgm:prSet/>
      <dgm:spPr/>
      <dgm:t>
        <a:bodyPr/>
        <a:lstStyle/>
        <a:p>
          <a:pPr algn="l">
            <a:lnSpc>
              <a:spcPct val="80000"/>
            </a:lnSpc>
            <a:spcBef>
              <a:spcPts val="0"/>
            </a:spcBef>
            <a:spcAft>
              <a:spcPts val="0"/>
            </a:spcAft>
          </a:pPr>
          <a:endParaRPr lang="zh-TW" altLang="en-US" sz="2800" b="1">
            <a:latin typeface="微軟正黑體" pitchFamily="34" charset="-120"/>
            <a:ea typeface="微軟正黑體" pitchFamily="34" charset="-120"/>
          </a:endParaRPr>
        </a:p>
      </dgm:t>
    </dgm:pt>
    <dgm:pt modelId="{E2C1EF28-E30D-4003-90D6-7F4791C5E25E}" type="pres">
      <dgm:prSet presAssocID="{ED273828-F696-49C8-93D5-52E1626F2818}" presName="Name0" presStyleCnt="0">
        <dgm:presLayoutVars>
          <dgm:chPref val="1"/>
          <dgm:dir/>
          <dgm:animOne val="branch"/>
          <dgm:animLvl val="lvl"/>
          <dgm:resizeHandles/>
        </dgm:presLayoutVars>
      </dgm:prSet>
      <dgm:spPr/>
      <dgm:t>
        <a:bodyPr/>
        <a:lstStyle/>
        <a:p>
          <a:endParaRPr lang="zh-TW" altLang="en-US"/>
        </a:p>
      </dgm:t>
    </dgm:pt>
    <dgm:pt modelId="{3BC71471-6292-4D80-A2F1-331B6CCFAEDE}" type="pres">
      <dgm:prSet presAssocID="{1C414758-85A2-4D57-8DC8-0E6BB78DC180}" presName="vertOne" presStyleCnt="0"/>
      <dgm:spPr/>
    </dgm:pt>
    <dgm:pt modelId="{3D1FD526-FFB1-4364-9F90-C440CE3CA15B}" type="pres">
      <dgm:prSet presAssocID="{1C414758-85A2-4D57-8DC8-0E6BB78DC180}" presName="txOne" presStyleLbl="node0" presStyleIdx="0" presStyleCnt="1" custScaleY="62637">
        <dgm:presLayoutVars>
          <dgm:chPref val="3"/>
        </dgm:presLayoutVars>
      </dgm:prSet>
      <dgm:spPr/>
      <dgm:t>
        <a:bodyPr/>
        <a:lstStyle/>
        <a:p>
          <a:endParaRPr lang="zh-TW" altLang="en-US"/>
        </a:p>
      </dgm:t>
    </dgm:pt>
    <dgm:pt modelId="{CC21F916-21E3-4559-BBD4-A753C84E7C66}" type="pres">
      <dgm:prSet presAssocID="{1C414758-85A2-4D57-8DC8-0E6BB78DC180}" presName="parTransOne" presStyleCnt="0"/>
      <dgm:spPr/>
    </dgm:pt>
    <dgm:pt modelId="{B5EA2B29-145B-49B2-89AB-519595EC6ABA}" type="pres">
      <dgm:prSet presAssocID="{1C414758-85A2-4D57-8DC8-0E6BB78DC180}" presName="horzOne" presStyleCnt="0"/>
      <dgm:spPr/>
    </dgm:pt>
    <dgm:pt modelId="{5BF1ED62-82B7-4204-85F9-5675293A75D1}" type="pres">
      <dgm:prSet presAssocID="{0A6974A8-A028-4B06-B02B-2E96AFFD516D}" presName="vertTwo" presStyleCnt="0"/>
      <dgm:spPr/>
    </dgm:pt>
    <dgm:pt modelId="{C7756A6D-7790-4C04-8FCA-9DE588E7A826}" type="pres">
      <dgm:prSet presAssocID="{0A6974A8-A028-4B06-B02B-2E96AFFD516D}" presName="txTwo" presStyleLbl="node2" presStyleIdx="0" presStyleCnt="1" custScaleY="82238" custLinFactNeighborY="-3430">
        <dgm:presLayoutVars>
          <dgm:chPref val="3"/>
        </dgm:presLayoutVars>
      </dgm:prSet>
      <dgm:spPr/>
      <dgm:t>
        <a:bodyPr/>
        <a:lstStyle/>
        <a:p>
          <a:endParaRPr lang="zh-TW" altLang="en-US"/>
        </a:p>
      </dgm:t>
    </dgm:pt>
    <dgm:pt modelId="{1DAF819E-3E40-4462-B91E-63DA7C72BF6D}" type="pres">
      <dgm:prSet presAssocID="{0A6974A8-A028-4B06-B02B-2E96AFFD516D}" presName="horzTwo" presStyleCnt="0"/>
      <dgm:spPr/>
    </dgm:pt>
  </dgm:ptLst>
  <dgm:cxnLst>
    <dgm:cxn modelId="{529DAA31-DB99-41CE-8E38-08A81DD1C607}" type="presOf" srcId="{1C414758-85A2-4D57-8DC8-0E6BB78DC180}" destId="{3D1FD526-FFB1-4364-9F90-C440CE3CA15B}" srcOrd="0" destOrd="0" presId="urn:microsoft.com/office/officeart/2005/8/layout/hierarchy4"/>
    <dgm:cxn modelId="{C04202F2-C221-4883-ACA5-656F53EB7AC8}" type="presOf" srcId="{0A6974A8-A028-4B06-B02B-2E96AFFD516D}" destId="{C7756A6D-7790-4C04-8FCA-9DE588E7A826}" srcOrd="0" destOrd="0" presId="urn:microsoft.com/office/officeart/2005/8/layout/hierarchy4"/>
    <dgm:cxn modelId="{BD2524F0-5AF7-4FAB-BCE9-BC773FB6F065}" srcId="{ED273828-F696-49C8-93D5-52E1626F2818}" destId="{1C414758-85A2-4D57-8DC8-0E6BB78DC180}" srcOrd="0" destOrd="0" parTransId="{585DFDFE-AF79-4F50-8997-C22DFC776091}" sibTransId="{12C99E40-90A0-497D-BDA8-CC6B80A1DEBC}"/>
    <dgm:cxn modelId="{C9594266-877C-441C-BBDE-4038A60F7418}" srcId="{1C414758-85A2-4D57-8DC8-0E6BB78DC180}" destId="{0A6974A8-A028-4B06-B02B-2E96AFFD516D}" srcOrd="0" destOrd="0" parTransId="{846449EE-3AAF-4DDF-BE4F-6E1DABB11D45}" sibTransId="{C511ACD4-D9C7-452B-B809-9EC4FD70E9EF}"/>
    <dgm:cxn modelId="{D5E1E167-CB61-4EAB-95B1-382A3A6C0E43}" type="presOf" srcId="{ED273828-F696-49C8-93D5-52E1626F2818}" destId="{E2C1EF28-E30D-4003-90D6-7F4791C5E25E}" srcOrd="0" destOrd="0" presId="urn:microsoft.com/office/officeart/2005/8/layout/hierarchy4"/>
    <dgm:cxn modelId="{E4B62FA9-73DD-4BDF-90AC-DE9310EDFD1A}" type="presParOf" srcId="{E2C1EF28-E30D-4003-90D6-7F4791C5E25E}" destId="{3BC71471-6292-4D80-A2F1-331B6CCFAEDE}" srcOrd="0" destOrd="0" presId="urn:microsoft.com/office/officeart/2005/8/layout/hierarchy4"/>
    <dgm:cxn modelId="{85DCB851-4394-4E2B-937C-5009D4BBE384}" type="presParOf" srcId="{3BC71471-6292-4D80-A2F1-331B6CCFAEDE}" destId="{3D1FD526-FFB1-4364-9F90-C440CE3CA15B}" srcOrd="0" destOrd="0" presId="urn:microsoft.com/office/officeart/2005/8/layout/hierarchy4"/>
    <dgm:cxn modelId="{E77804B2-EB32-4EB4-B9BD-D59ACE4B74C3}" type="presParOf" srcId="{3BC71471-6292-4D80-A2F1-331B6CCFAEDE}" destId="{CC21F916-21E3-4559-BBD4-A753C84E7C66}" srcOrd="1" destOrd="0" presId="urn:microsoft.com/office/officeart/2005/8/layout/hierarchy4"/>
    <dgm:cxn modelId="{A40B2571-1CEA-46DB-B9BF-FB55BFF39585}" type="presParOf" srcId="{3BC71471-6292-4D80-A2F1-331B6CCFAEDE}" destId="{B5EA2B29-145B-49B2-89AB-519595EC6ABA}" srcOrd="2" destOrd="0" presId="urn:microsoft.com/office/officeart/2005/8/layout/hierarchy4"/>
    <dgm:cxn modelId="{F1E7B19C-C575-4223-8096-E8209C5737F8}" type="presParOf" srcId="{B5EA2B29-145B-49B2-89AB-519595EC6ABA}" destId="{5BF1ED62-82B7-4204-85F9-5675293A75D1}" srcOrd="0" destOrd="0" presId="urn:microsoft.com/office/officeart/2005/8/layout/hierarchy4"/>
    <dgm:cxn modelId="{D6DD2FC2-EC78-43B5-8193-7B2D5A6FDB07}" type="presParOf" srcId="{5BF1ED62-82B7-4204-85F9-5675293A75D1}" destId="{C7756A6D-7790-4C04-8FCA-9DE588E7A826}" srcOrd="0" destOrd="0" presId="urn:microsoft.com/office/officeart/2005/8/layout/hierarchy4"/>
    <dgm:cxn modelId="{3AB1EDCF-42FB-44DD-B780-8E15DA83E0C0}" type="presParOf" srcId="{5BF1ED62-82B7-4204-85F9-5675293A75D1}" destId="{1DAF819E-3E40-4462-B91E-63DA7C72BF6D}"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161D4D3-1ECA-482C-9768-80B1111D8C79}"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3CD298B-41EA-4B9C-882E-B1D915E017C2}">
      <dgm:prSet phldrT="[文字]" custT="1"/>
      <dgm:spPr/>
      <dgm:t>
        <a:bodyPr/>
        <a:lstStyle/>
        <a:p>
          <a:r>
            <a:rPr lang="zh-TW" altLang="en-US" sz="3200" b="1" dirty="0" smtClean="0">
              <a:latin typeface="微軟正黑體" pitchFamily="34" charset="-120"/>
              <a:ea typeface="微軟正黑體" pitchFamily="34" charset="-120"/>
            </a:rPr>
            <a:t>招生方式</a:t>
          </a:r>
          <a:endParaRPr lang="zh-TW" altLang="en-US" sz="3200" b="1" dirty="0">
            <a:latin typeface="微軟正黑體" pitchFamily="34" charset="-120"/>
            <a:ea typeface="微軟正黑體" pitchFamily="34" charset="-120"/>
          </a:endParaRPr>
        </a:p>
      </dgm:t>
    </dgm:pt>
    <dgm:pt modelId="{672739CC-071C-4797-BC62-04101819E92C}" type="parTrans" cxnId="{34583B4C-71C5-418D-A982-8D4FEE2C4BCF}">
      <dgm:prSet/>
      <dgm:spPr/>
      <dgm:t>
        <a:bodyPr/>
        <a:lstStyle/>
        <a:p>
          <a:endParaRPr lang="zh-TW" altLang="en-US" b="1">
            <a:latin typeface="微軟正黑體" pitchFamily="34" charset="-120"/>
            <a:ea typeface="微軟正黑體" pitchFamily="34" charset="-120"/>
          </a:endParaRPr>
        </a:p>
      </dgm:t>
    </dgm:pt>
    <dgm:pt modelId="{810465E5-3517-44E3-9349-45C461A93EFB}" type="sibTrans" cxnId="{34583B4C-71C5-418D-A982-8D4FEE2C4BCF}">
      <dgm:prSet/>
      <dgm:spPr/>
      <dgm:t>
        <a:bodyPr/>
        <a:lstStyle/>
        <a:p>
          <a:endParaRPr lang="zh-TW" altLang="en-US" b="1">
            <a:latin typeface="微軟正黑體" pitchFamily="34" charset="-120"/>
            <a:ea typeface="微軟正黑體" pitchFamily="34" charset="-120"/>
          </a:endParaRPr>
        </a:p>
      </dgm:t>
    </dgm:pt>
    <dgm:pt modelId="{E214E16B-D4D8-45B6-8074-07E6CAD6746F}">
      <dgm:prSet custT="1"/>
      <dgm:spPr/>
      <dgm:t>
        <a:bodyPr/>
        <a:lstStyle/>
        <a:p>
          <a:pPr algn="l"/>
          <a:r>
            <a:rPr lang="zh-TW" altLang="en-US" sz="2400" b="1" dirty="0">
              <a:solidFill>
                <a:srgbClr val="660066"/>
              </a:solidFill>
              <a:latin typeface="微軟正黑體" pitchFamily="34" charset="-120"/>
              <a:ea typeface="微軟正黑體" pitchFamily="34" charset="-120"/>
            </a:rPr>
            <a:t>曾選習國中技藝教育學生優先分發</a:t>
          </a:r>
        </a:p>
      </dgm:t>
    </dgm:pt>
    <dgm:pt modelId="{BE462D6E-2C90-48CF-9FFB-8B27A04808C0}" type="parTrans" cxnId="{40DA458D-C5A7-4C5E-B8E3-C7A0B2C62F5A}">
      <dgm:prSet/>
      <dgm:spPr/>
      <dgm:t>
        <a:bodyPr/>
        <a:lstStyle/>
        <a:p>
          <a:endParaRPr lang="zh-TW" altLang="en-US" b="1">
            <a:latin typeface="微軟正黑體" pitchFamily="34" charset="-120"/>
            <a:ea typeface="微軟正黑體" pitchFamily="34" charset="-120"/>
          </a:endParaRPr>
        </a:p>
      </dgm:t>
    </dgm:pt>
    <dgm:pt modelId="{B55A76E7-1181-4B76-8FBB-442F3A72457C}" type="sibTrans" cxnId="{40DA458D-C5A7-4C5E-B8E3-C7A0B2C62F5A}">
      <dgm:prSet/>
      <dgm:spPr/>
      <dgm:t>
        <a:bodyPr/>
        <a:lstStyle/>
        <a:p>
          <a:endParaRPr lang="zh-TW" altLang="en-US" b="1">
            <a:latin typeface="微軟正黑體" pitchFamily="34" charset="-120"/>
            <a:ea typeface="微軟正黑體" pitchFamily="34" charset="-120"/>
          </a:endParaRPr>
        </a:p>
      </dgm:t>
    </dgm:pt>
    <dgm:pt modelId="{CCCF66DE-C6B7-4371-83BF-806B01A389E3}">
      <dgm:prSet phldrT="[文字]" custT="1"/>
      <dgm:spPr/>
      <dgm:t>
        <a:bodyPr/>
        <a:lstStyle/>
        <a:p>
          <a:r>
            <a:rPr lang="zh-TW" altLang="en-US" sz="3200" b="1" dirty="0" smtClean="0">
              <a:latin typeface="微軟正黑體" pitchFamily="34" charset="-120"/>
              <a:ea typeface="微軟正黑體" pitchFamily="34" charset="-120"/>
            </a:rPr>
            <a:t>課程特色</a:t>
          </a:r>
          <a:endParaRPr lang="zh-TW" altLang="en-US" sz="3200" b="1" dirty="0">
            <a:latin typeface="微軟正黑體" pitchFamily="34" charset="-120"/>
            <a:ea typeface="微軟正黑體" pitchFamily="34" charset="-120"/>
          </a:endParaRPr>
        </a:p>
      </dgm:t>
    </dgm:pt>
    <dgm:pt modelId="{0F4E2D6D-3274-4027-921C-D5E960636FA4}" type="parTrans" cxnId="{5A211FDB-F0BE-4B1F-BD65-6014ED12B3A6}">
      <dgm:prSet/>
      <dgm:spPr/>
      <dgm:t>
        <a:bodyPr/>
        <a:lstStyle/>
        <a:p>
          <a:endParaRPr lang="zh-TW" altLang="en-US" b="1">
            <a:latin typeface="微軟正黑體" pitchFamily="34" charset="-120"/>
            <a:ea typeface="微軟正黑體" pitchFamily="34" charset="-120"/>
          </a:endParaRPr>
        </a:p>
      </dgm:t>
    </dgm:pt>
    <dgm:pt modelId="{1977D101-9FEC-4F55-99B1-87C2FAFED9FE}" type="sibTrans" cxnId="{5A211FDB-F0BE-4B1F-BD65-6014ED12B3A6}">
      <dgm:prSet/>
      <dgm:spPr/>
      <dgm:t>
        <a:bodyPr/>
        <a:lstStyle/>
        <a:p>
          <a:endParaRPr lang="zh-TW" altLang="en-US" b="1">
            <a:latin typeface="微軟正黑體" pitchFamily="34" charset="-120"/>
            <a:ea typeface="微軟正黑體" pitchFamily="34" charset="-120"/>
          </a:endParaRPr>
        </a:p>
      </dgm:t>
    </dgm:pt>
    <dgm:pt modelId="{6C3E7004-9A31-4132-B710-EECA1F3924FA}">
      <dgm:prSet custT="1"/>
      <dgm:spPr/>
      <dgm:t>
        <a:bodyPr/>
        <a:lstStyle/>
        <a:p>
          <a:pPr algn="l"/>
          <a:r>
            <a:rPr lang="zh-TW" altLang="en-US" sz="2800" b="1" dirty="0">
              <a:solidFill>
                <a:srgbClr val="660066"/>
              </a:solidFill>
              <a:latin typeface="微軟正黑體" pitchFamily="34" charset="-120"/>
              <a:ea typeface="微軟正黑體" pitchFamily="34" charset="-120"/>
            </a:rPr>
            <a:t>就業導向課程</a:t>
          </a:r>
        </a:p>
      </dgm:t>
    </dgm:pt>
    <dgm:pt modelId="{C55C16C7-D917-419B-AD5F-E0B9D117CABF}" type="parTrans" cxnId="{7F4B1BF6-23CA-40DB-B192-E044E6A1F321}">
      <dgm:prSet/>
      <dgm:spPr/>
      <dgm:t>
        <a:bodyPr/>
        <a:lstStyle/>
        <a:p>
          <a:endParaRPr lang="zh-TW" altLang="en-US" b="1">
            <a:latin typeface="微軟正黑體" pitchFamily="34" charset="-120"/>
            <a:ea typeface="微軟正黑體" pitchFamily="34" charset="-120"/>
          </a:endParaRPr>
        </a:p>
      </dgm:t>
    </dgm:pt>
    <dgm:pt modelId="{DAF0F1DD-56FF-4385-8661-D3FC9E7302AB}" type="sibTrans" cxnId="{7F4B1BF6-23CA-40DB-B192-E044E6A1F321}">
      <dgm:prSet/>
      <dgm:spPr/>
      <dgm:t>
        <a:bodyPr/>
        <a:lstStyle/>
        <a:p>
          <a:endParaRPr lang="zh-TW" altLang="en-US" b="1">
            <a:latin typeface="微軟正黑體" pitchFamily="34" charset="-120"/>
            <a:ea typeface="微軟正黑體" pitchFamily="34" charset="-120"/>
          </a:endParaRPr>
        </a:p>
      </dgm:t>
    </dgm:pt>
    <dgm:pt modelId="{8A078E08-DE10-4C81-961E-8E44EC98D7B4}">
      <dgm:prSet custT="1"/>
      <dgm:spPr/>
      <dgm:t>
        <a:bodyPr/>
        <a:lstStyle/>
        <a:p>
          <a:pPr algn="l"/>
          <a:r>
            <a:rPr lang="zh-TW" altLang="en-US" sz="2800" b="1" dirty="0">
              <a:solidFill>
                <a:srgbClr val="660066"/>
              </a:solidFill>
              <a:latin typeface="微軟正黑體" pitchFamily="34" charset="-120"/>
              <a:ea typeface="微軟正黑體" pitchFamily="34" charset="-120"/>
            </a:rPr>
            <a:t>培育基層技術人才</a:t>
          </a:r>
        </a:p>
      </dgm:t>
    </dgm:pt>
    <dgm:pt modelId="{12089EBF-26BF-4316-806A-6860E0E54FEB}" type="parTrans" cxnId="{FA3648BD-1610-42A7-9626-FDA7487599EC}">
      <dgm:prSet/>
      <dgm:spPr/>
      <dgm:t>
        <a:bodyPr/>
        <a:lstStyle/>
        <a:p>
          <a:endParaRPr lang="zh-TW" altLang="en-US" b="1">
            <a:latin typeface="微軟正黑體" pitchFamily="34" charset="-120"/>
            <a:ea typeface="微軟正黑體" pitchFamily="34" charset="-120"/>
          </a:endParaRPr>
        </a:p>
      </dgm:t>
    </dgm:pt>
    <dgm:pt modelId="{FB9CD78E-F5D2-4CB0-96F9-3F72B0E545D9}" type="sibTrans" cxnId="{FA3648BD-1610-42A7-9626-FDA7487599EC}">
      <dgm:prSet/>
      <dgm:spPr/>
      <dgm:t>
        <a:bodyPr/>
        <a:lstStyle/>
        <a:p>
          <a:endParaRPr lang="zh-TW" altLang="en-US" b="1">
            <a:latin typeface="微軟正黑體" pitchFamily="34" charset="-120"/>
            <a:ea typeface="微軟正黑體" pitchFamily="34" charset="-120"/>
          </a:endParaRPr>
        </a:p>
      </dgm:t>
    </dgm:pt>
    <dgm:pt modelId="{322C6143-95B2-4031-8F0E-E2B54188AE7B}">
      <dgm:prSet phldrT="[文字]" custT="1"/>
      <dgm:spPr/>
      <dgm:t>
        <a:bodyPr/>
        <a:lstStyle/>
        <a:p>
          <a:pPr algn="l"/>
          <a:r>
            <a:rPr lang="zh-TW" altLang="en-US" sz="2400" b="1" dirty="0">
              <a:solidFill>
                <a:srgbClr val="660066"/>
              </a:solidFill>
              <a:latin typeface="微軟正黑體" pitchFamily="34" charset="-120"/>
              <a:ea typeface="微軟正黑體" pitchFamily="34" charset="-120"/>
            </a:rPr>
            <a:t>採分區輔導分發，報名一區為限。</a:t>
          </a:r>
          <a:endParaRPr lang="en-US" altLang="zh-TW" sz="2800" b="1" dirty="0">
            <a:solidFill>
              <a:srgbClr val="660066"/>
            </a:solidFill>
            <a:latin typeface="微軟正黑體" pitchFamily="34" charset="-120"/>
            <a:ea typeface="微軟正黑體" pitchFamily="34" charset="-120"/>
          </a:endParaRPr>
        </a:p>
      </dgm:t>
    </dgm:pt>
    <dgm:pt modelId="{AE88F24D-2808-4F73-8057-A93803893E77}" type="parTrans" cxnId="{2733DFEA-511F-430B-963F-EDD35252B9FA}">
      <dgm:prSet/>
      <dgm:spPr/>
      <dgm:t>
        <a:bodyPr/>
        <a:lstStyle/>
        <a:p>
          <a:endParaRPr lang="zh-TW" altLang="en-US"/>
        </a:p>
      </dgm:t>
    </dgm:pt>
    <dgm:pt modelId="{01029488-9390-445B-9300-CB48EEEA8748}" type="sibTrans" cxnId="{2733DFEA-511F-430B-963F-EDD35252B9FA}">
      <dgm:prSet/>
      <dgm:spPr/>
      <dgm:t>
        <a:bodyPr/>
        <a:lstStyle/>
        <a:p>
          <a:endParaRPr lang="zh-TW" altLang="en-US"/>
        </a:p>
      </dgm:t>
    </dgm:pt>
    <dgm:pt modelId="{DE56DFF2-FEFD-45EB-8871-9C09B418B0C1}" type="pres">
      <dgm:prSet presAssocID="{2161D4D3-1ECA-482C-9768-80B1111D8C79}" presName="Name0" presStyleCnt="0">
        <dgm:presLayoutVars>
          <dgm:dir/>
          <dgm:animLvl val="lvl"/>
          <dgm:resizeHandles val="exact"/>
        </dgm:presLayoutVars>
      </dgm:prSet>
      <dgm:spPr/>
      <dgm:t>
        <a:bodyPr/>
        <a:lstStyle/>
        <a:p>
          <a:endParaRPr lang="zh-TW" altLang="en-US"/>
        </a:p>
      </dgm:t>
    </dgm:pt>
    <dgm:pt modelId="{C8DAD92A-6D74-41A9-8F75-4C0CE594D9D2}" type="pres">
      <dgm:prSet presAssocID="{CCCF66DE-C6B7-4371-83BF-806B01A389E3}" presName="linNode" presStyleCnt="0"/>
      <dgm:spPr/>
    </dgm:pt>
    <dgm:pt modelId="{B6FFE4E3-5E2D-4E0E-BC2C-D36FCD320877}" type="pres">
      <dgm:prSet presAssocID="{CCCF66DE-C6B7-4371-83BF-806B01A389E3}" presName="parentText" presStyleLbl="node1" presStyleIdx="0" presStyleCnt="2" custScaleX="88583" custScaleY="38690" custLinFactNeighborX="-2003" custLinFactNeighborY="-882">
        <dgm:presLayoutVars>
          <dgm:chMax val="1"/>
          <dgm:bulletEnabled val="1"/>
        </dgm:presLayoutVars>
      </dgm:prSet>
      <dgm:spPr/>
      <dgm:t>
        <a:bodyPr/>
        <a:lstStyle/>
        <a:p>
          <a:endParaRPr lang="zh-TW" altLang="en-US"/>
        </a:p>
      </dgm:t>
    </dgm:pt>
    <dgm:pt modelId="{3C109EB4-631F-46E7-8F9F-95E7AFD5E1E3}" type="pres">
      <dgm:prSet presAssocID="{CCCF66DE-C6B7-4371-83BF-806B01A389E3}" presName="descendantText" presStyleLbl="alignAccFollowNode1" presStyleIdx="0" presStyleCnt="2" custScaleY="38621">
        <dgm:presLayoutVars>
          <dgm:bulletEnabled val="1"/>
        </dgm:presLayoutVars>
      </dgm:prSet>
      <dgm:spPr/>
      <dgm:t>
        <a:bodyPr/>
        <a:lstStyle/>
        <a:p>
          <a:endParaRPr lang="zh-TW" altLang="en-US"/>
        </a:p>
      </dgm:t>
    </dgm:pt>
    <dgm:pt modelId="{207F75B3-4065-42E4-9495-634A40D590E5}" type="pres">
      <dgm:prSet presAssocID="{1977D101-9FEC-4F55-99B1-87C2FAFED9FE}" presName="sp" presStyleCnt="0"/>
      <dgm:spPr/>
    </dgm:pt>
    <dgm:pt modelId="{62E8EC73-3405-4C04-AB35-748ABA49957E}" type="pres">
      <dgm:prSet presAssocID="{F3CD298B-41EA-4B9C-882E-B1D915E017C2}" presName="linNode" presStyleCnt="0"/>
      <dgm:spPr/>
    </dgm:pt>
    <dgm:pt modelId="{B4521639-E7BE-426B-A879-F788FFD96CAA}" type="pres">
      <dgm:prSet presAssocID="{F3CD298B-41EA-4B9C-882E-B1D915E017C2}" presName="parentText" presStyleLbl="node1" presStyleIdx="1" presStyleCnt="2" custScaleX="88583" custScaleY="37760" custLinFactNeighborX="-596" custLinFactNeighborY="-5131">
        <dgm:presLayoutVars>
          <dgm:chMax val="1"/>
          <dgm:bulletEnabled val="1"/>
        </dgm:presLayoutVars>
      </dgm:prSet>
      <dgm:spPr/>
      <dgm:t>
        <a:bodyPr/>
        <a:lstStyle/>
        <a:p>
          <a:endParaRPr lang="zh-TW" altLang="en-US"/>
        </a:p>
      </dgm:t>
    </dgm:pt>
    <dgm:pt modelId="{3D0F1DDF-8571-494D-8500-0A6700FA24DF}" type="pres">
      <dgm:prSet presAssocID="{F3CD298B-41EA-4B9C-882E-B1D915E017C2}" presName="descendantText" presStyleLbl="alignAccFollowNode1" presStyleIdx="1" presStyleCnt="2" custScaleX="105207" custScaleY="32689" custLinFactNeighborX="-2838" custLinFactNeighborY="-2980">
        <dgm:presLayoutVars>
          <dgm:bulletEnabled val="1"/>
        </dgm:presLayoutVars>
      </dgm:prSet>
      <dgm:spPr/>
      <dgm:t>
        <a:bodyPr/>
        <a:lstStyle/>
        <a:p>
          <a:endParaRPr lang="zh-TW" altLang="en-US"/>
        </a:p>
      </dgm:t>
    </dgm:pt>
  </dgm:ptLst>
  <dgm:cxnLst>
    <dgm:cxn modelId="{40DA458D-C5A7-4C5E-B8E3-C7A0B2C62F5A}" srcId="{F3CD298B-41EA-4B9C-882E-B1D915E017C2}" destId="{E214E16B-D4D8-45B6-8074-07E6CAD6746F}" srcOrd="1" destOrd="0" parTransId="{BE462D6E-2C90-48CF-9FFB-8B27A04808C0}" sibTransId="{B55A76E7-1181-4B76-8FBB-442F3A72457C}"/>
    <dgm:cxn modelId="{7F4B1BF6-23CA-40DB-B192-E044E6A1F321}" srcId="{CCCF66DE-C6B7-4371-83BF-806B01A389E3}" destId="{6C3E7004-9A31-4132-B710-EECA1F3924FA}" srcOrd="0" destOrd="0" parTransId="{C55C16C7-D917-419B-AD5F-E0B9D117CABF}" sibTransId="{DAF0F1DD-56FF-4385-8661-D3FC9E7302AB}"/>
    <dgm:cxn modelId="{FA3648BD-1610-42A7-9626-FDA7487599EC}" srcId="{CCCF66DE-C6B7-4371-83BF-806B01A389E3}" destId="{8A078E08-DE10-4C81-961E-8E44EC98D7B4}" srcOrd="1" destOrd="0" parTransId="{12089EBF-26BF-4316-806A-6860E0E54FEB}" sibTransId="{FB9CD78E-F5D2-4CB0-96F9-3F72B0E545D9}"/>
    <dgm:cxn modelId="{AA4D72B4-A693-46D9-BC70-E700268D60B2}" type="presOf" srcId="{CCCF66DE-C6B7-4371-83BF-806B01A389E3}" destId="{B6FFE4E3-5E2D-4E0E-BC2C-D36FCD320877}" srcOrd="0" destOrd="0" presId="urn:microsoft.com/office/officeart/2005/8/layout/vList5"/>
    <dgm:cxn modelId="{09A9F770-3861-4179-8341-CDC7CC931011}" type="presOf" srcId="{8A078E08-DE10-4C81-961E-8E44EC98D7B4}" destId="{3C109EB4-631F-46E7-8F9F-95E7AFD5E1E3}" srcOrd="0" destOrd="1" presId="urn:microsoft.com/office/officeart/2005/8/layout/vList5"/>
    <dgm:cxn modelId="{34583B4C-71C5-418D-A982-8D4FEE2C4BCF}" srcId="{2161D4D3-1ECA-482C-9768-80B1111D8C79}" destId="{F3CD298B-41EA-4B9C-882E-B1D915E017C2}" srcOrd="1" destOrd="0" parTransId="{672739CC-071C-4797-BC62-04101819E92C}" sibTransId="{810465E5-3517-44E3-9349-45C461A93EFB}"/>
    <dgm:cxn modelId="{659D0332-154D-4899-A5CB-13F291B185DF}" type="presOf" srcId="{F3CD298B-41EA-4B9C-882E-B1D915E017C2}" destId="{B4521639-E7BE-426B-A879-F788FFD96CAA}" srcOrd="0" destOrd="0" presId="urn:microsoft.com/office/officeart/2005/8/layout/vList5"/>
    <dgm:cxn modelId="{7687E282-0554-44CD-A211-D788DEE4C058}" type="presOf" srcId="{E214E16B-D4D8-45B6-8074-07E6CAD6746F}" destId="{3D0F1DDF-8571-494D-8500-0A6700FA24DF}" srcOrd="0" destOrd="1" presId="urn:microsoft.com/office/officeart/2005/8/layout/vList5"/>
    <dgm:cxn modelId="{5E8479DA-F33A-4896-96E7-3B7A7A2AD7FD}" type="presOf" srcId="{2161D4D3-1ECA-482C-9768-80B1111D8C79}" destId="{DE56DFF2-FEFD-45EB-8871-9C09B418B0C1}" srcOrd="0" destOrd="0" presId="urn:microsoft.com/office/officeart/2005/8/layout/vList5"/>
    <dgm:cxn modelId="{2733DFEA-511F-430B-963F-EDD35252B9FA}" srcId="{F3CD298B-41EA-4B9C-882E-B1D915E017C2}" destId="{322C6143-95B2-4031-8F0E-E2B54188AE7B}" srcOrd="0" destOrd="0" parTransId="{AE88F24D-2808-4F73-8057-A93803893E77}" sibTransId="{01029488-9390-445B-9300-CB48EEEA8748}"/>
    <dgm:cxn modelId="{5A211FDB-F0BE-4B1F-BD65-6014ED12B3A6}" srcId="{2161D4D3-1ECA-482C-9768-80B1111D8C79}" destId="{CCCF66DE-C6B7-4371-83BF-806B01A389E3}" srcOrd="0" destOrd="0" parTransId="{0F4E2D6D-3274-4027-921C-D5E960636FA4}" sibTransId="{1977D101-9FEC-4F55-99B1-87C2FAFED9FE}"/>
    <dgm:cxn modelId="{976B64A4-B75B-4569-8F15-CF37B2162080}" type="presOf" srcId="{6C3E7004-9A31-4132-B710-EECA1F3924FA}" destId="{3C109EB4-631F-46E7-8F9F-95E7AFD5E1E3}" srcOrd="0" destOrd="0" presId="urn:microsoft.com/office/officeart/2005/8/layout/vList5"/>
    <dgm:cxn modelId="{0A5C2F8B-EAB1-4C8C-A214-572F953925DF}" type="presOf" srcId="{322C6143-95B2-4031-8F0E-E2B54188AE7B}" destId="{3D0F1DDF-8571-494D-8500-0A6700FA24DF}" srcOrd="0" destOrd="0" presId="urn:microsoft.com/office/officeart/2005/8/layout/vList5"/>
    <dgm:cxn modelId="{C91A3F64-BBD9-422C-8BC8-2EB55BD09D58}" type="presParOf" srcId="{DE56DFF2-FEFD-45EB-8871-9C09B418B0C1}" destId="{C8DAD92A-6D74-41A9-8F75-4C0CE594D9D2}" srcOrd="0" destOrd="0" presId="urn:microsoft.com/office/officeart/2005/8/layout/vList5"/>
    <dgm:cxn modelId="{CF8F16B9-4DD5-418F-BCB4-753B1CEF3F3D}" type="presParOf" srcId="{C8DAD92A-6D74-41A9-8F75-4C0CE594D9D2}" destId="{B6FFE4E3-5E2D-4E0E-BC2C-D36FCD320877}" srcOrd="0" destOrd="0" presId="urn:microsoft.com/office/officeart/2005/8/layout/vList5"/>
    <dgm:cxn modelId="{F2B4923C-81B0-4B68-8C1C-EF7996D6310F}" type="presParOf" srcId="{C8DAD92A-6D74-41A9-8F75-4C0CE594D9D2}" destId="{3C109EB4-631F-46E7-8F9F-95E7AFD5E1E3}" srcOrd="1" destOrd="0" presId="urn:microsoft.com/office/officeart/2005/8/layout/vList5"/>
    <dgm:cxn modelId="{AD8C3741-3296-4A97-8C71-6F1FB52737B6}" type="presParOf" srcId="{DE56DFF2-FEFD-45EB-8871-9C09B418B0C1}" destId="{207F75B3-4065-42E4-9495-634A40D590E5}" srcOrd="1" destOrd="0" presId="urn:microsoft.com/office/officeart/2005/8/layout/vList5"/>
    <dgm:cxn modelId="{333B76D6-8523-4FD4-AEA6-AE629D6CAEE2}" type="presParOf" srcId="{DE56DFF2-FEFD-45EB-8871-9C09B418B0C1}" destId="{62E8EC73-3405-4C04-AB35-748ABA49957E}" srcOrd="2" destOrd="0" presId="urn:microsoft.com/office/officeart/2005/8/layout/vList5"/>
    <dgm:cxn modelId="{D264B744-2E10-484F-B598-1411CE120875}" type="presParOf" srcId="{62E8EC73-3405-4C04-AB35-748ABA49957E}" destId="{B4521639-E7BE-426B-A879-F788FFD96CAA}" srcOrd="0" destOrd="0" presId="urn:microsoft.com/office/officeart/2005/8/layout/vList5"/>
    <dgm:cxn modelId="{7B3EBC73-9555-4479-8239-738D9FFC8E41}" type="presParOf" srcId="{62E8EC73-3405-4C04-AB35-748ABA49957E}" destId="{3D0F1DDF-8571-494D-8500-0A6700FA24D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161D4D3-1ECA-482C-9768-80B1111D8C79}"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F3CD298B-41EA-4B9C-882E-B1D915E017C2}">
      <dgm:prSet phldrT="[文字]"/>
      <dgm:spPr/>
      <dgm:t>
        <a:bodyPr/>
        <a:lstStyle/>
        <a:p>
          <a:r>
            <a:rPr lang="zh-TW" altLang="en-US" b="1" dirty="0">
              <a:latin typeface="微軟正黑體" pitchFamily="34" charset="-120"/>
              <a:ea typeface="微軟正黑體" pitchFamily="34" charset="-120"/>
            </a:rPr>
            <a:t>外加</a:t>
          </a:r>
          <a:endParaRPr lang="en-US" altLang="zh-TW" b="1" dirty="0">
            <a:latin typeface="微軟正黑體" pitchFamily="34" charset="-120"/>
            <a:ea typeface="微軟正黑體" pitchFamily="34" charset="-120"/>
          </a:endParaRPr>
        </a:p>
        <a:p>
          <a:r>
            <a:rPr lang="zh-TW" altLang="en-US" b="1" dirty="0">
              <a:latin typeface="微軟正黑體" pitchFamily="34" charset="-120"/>
              <a:ea typeface="微軟正黑體" pitchFamily="34" charset="-120"/>
            </a:rPr>
            <a:t>名額</a:t>
          </a:r>
        </a:p>
      </dgm:t>
    </dgm:pt>
    <dgm:pt modelId="{672739CC-071C-4797-BC62-04101819E92C}" type="parTrans" cxnId="{34583B4C-71C5-418D-A982-8D4FEE2C4BCF}">
      <dgm:prSet/>
      <dgm:spPr/>
      <dgm:t>
        <a:bodyPr/>
        <a:lstStyle/>
        <a:p>
          <a:endParaRPr lang="zh-TW" altLang="en-US" b="1">
            <a:latin typeface="微軟正黑體" pitchFamily="34" charset="-120"/>
            <a:ea typeface="微軟正黑體" pitchFamily="34" charset="-120"/>
          </a:endParaRPr>
        </a:p>
      </dgm:t>
    </dgm:pt>
    <dgm:pt modelId="{810465E5-3517-44E3-9349-45C461A93EFB}" type="sibTrans" cxnId="{34583B4C-71C5-418D-A982-8D4FEE2C4BCF}">
      <dgm:prSet/>
      <dgm:spPr/>
      <dgm:t>
        <a:bodyPr/>
        <a:lstStyle/>
        <a:p>
          <a:endParaRPr lang="zh-TW" altLang="en-US" b="1">
            <a:latin typeface="微軟正黑體" pitchFamily="34" charset="-120"/>
            <a:ea typeface="微軟正黑體" pitchFamily="34" charset="-120"/>
          </a:endParaRPr>
        </a:p>
      </dgm:t>
    </dgm:pt>
    <dgm:pt modelId="{CCCF66DE-C6B7-4371-83BF-806B01A389E3}">
      <dgm:prSet phldrT="[文字]"/>
      <dgm:spPr/>
      <dgm:t>
        <a:bodyPr/>
        <a:lstStyle/>
        <a:p>
          <a:r>
            <a:rPr lang="zh-TW" altLang="en-US" b="1" dirty="0">
              <a:latin typeface="微軟正黑體" pitchFamily="34" charset="-120"/>
              <a:ea typeface="微軟正黑體" pitchFamily="34" charset="-120"/>
            </a:rPr>
            <a:t>特殊學生包括</a:t>
          </a:r>
        </a:p>
      </dgm:t>
    </dgm:pt>
    <dgm:pt modelId="{0F4E2D6D-3274-4027-921C-D5E960636FA4}" type="parTrans" cxnId="{5A211FDB-F0BE-4B1F-BD65-6014ED12B3A6}">
      <dgm:prSet/>
      <dgm:spPr/>
      <dgm:t>
        <a:bodyPr/>
        <a:lstStyle/>
        <a:p>
          <a:endParaRPr lang="zh-TW" altLang="en-US" b="1">
            <a:latin typeface="微軟正黑體" pitchFamily="34" charset="-120"/>
            <a:ea typeface="微軟正黑體" pitchFamily="34" charset="-120"/>
          </a:endParaRPr>
        </a:p>
      </dgm:t>
    </dgm:pt>
    <dgm:pt modelId="{1977D101-9FEC-4F55-99B1-87C2FAFED9FE}" type="sibTrans" cxnId="{5A211FDB-F0BE-4B1F-BD65-6014ED12B3A6}">
      <dgm:prSet/>
      <dgm:spPr/>
      <dgm:t>
        <a:bodyPr/>
        <a:lstStyle/>
        <a:p>
          <a:endParaRPr lang="zh-TW" altLang="en-US" b="1">
            <a:latin typeface="微軟正黑體" pitchFamily="34" charset="-120"/>
            <a:ea typeface="微軟正黑體" pitchFamily="34" charset="-120"/>
          </a:endParaRPr>
        </a:p>
      </dgm:t>
    </dgm:pt>
    <dgm:pt modelId="{322C6143-95B2-4031-8F0E-E2B54188AE7B}">
      <dgm:prSet phldrT="[文字]" custT="1"/>
      <dgm:spPr/>
      <dgm:t>
        <a:bodyPr/>
        <a:lstStyle/>
        <a:p>
          <a:pPr algn="l"/>
          <a:r>
            <a:rPr lang="zh-TW" altLang="en-US" sz="2000" b="1" dirty="0">
              <a:solidFill>
                <a:srgbClr val="7030A0"/>
              </a:solidFill>
              <a:latin typeface="微軟正黑體" pitchFamily="34" charset="-120"/>
              <a:ea typeface="微軟正黑體" pitchFamily="34" charset="-120"/>
            </a:rPr>
            <a:t>各管道均提供原核定名額</a:t>
          </a:r>
          <a:r>
            <a:rPr lang="en-US" altLang="zh-TW" sz="2000" b="1" dirty="0">
              <a:solidFill>
                <a:srgbClr val="7030A0"/>
              </a:solidFill>
              <a:latin typeface="微軟正黑體" pitchFamily="34" charset="-120"/>
              <a:ea typeface="微軟正黑體" pitchFamily="34" charset="-120"/>
            </a:rPr>
            <a:t>2%(</a:t>
          </a:r>
          <a:r>
            <a:rPr lang="zh-TW" altLang="en-US" sz="2000" b="1" dirty="0">
              <a:solidFill>
                <a:srgbClr val="7030A0"/>
              </a:solidFill>
              <a:latin typeface="微軟正黑體" pitchFamily="34" charset="-120"/>
              <a:ea typeface="微軟正黑體" pitchFamily="34" charset="-120"/>
            </a:rPr>
            <a:t>無條件進入</a:t>
          </a:r>
          <a:r>
            <a:rPr lang="en-US" altLang="zh-TW" sz="2000" b="1" dirty="0">
              <a:solidFill>
                <a:srgbClr val="7030A0"/>
              </a:solidFill>
              <a:latin typeface="微軟正黑體" pitchFamily="34" charset="-120"/>
              <a:ea typeface="微軟正黑體" pitchFamily="34" charset="-120"/>
            </a:rPr>
            <a:t>)</a:t>
          </a:r>
          <a:r>
            <a:rPr lang="zh-TW" altLang="en-US" sz="2000" b="1" dirty="0">
              <a:solidFill>
                <a:srgbClr val="7030A0"/>
              </a:solidFill>
              <a:latin typeface="微軟正黑體" pitchFamily="34" charset="-120"/>
              <a:ea typeface="微軟正黑體" pitchFamily="34" charset="-120"/>
            </a:rPr>
            <a:t>之外加名額。</a:t>
          </a:r>
          <a:endParaRPr lang="en-US" altLang="zh-TW" sz="2000" b="1" dirty="0">
            <a:solidFill>
              <a:srgbClr val="7030A0"/>
            </a:solidFill>
            <a:latin typeface="微軟正黑體" pitchFamily="34" charset="-120"/>
            <a:ea typeface="微軟正黑體" pitchFamily="34" charset="-120"/>
          </a:endParaRPr>
        </a:p>
      </dgm:t>
    </dgm:pt>
    <dgm:pt modelId="{AE88F24D-2808-4F73-8057-A93803893E77}" type="parTrans" cxnId="{2733DFEA-511F-430B-963F-EDD35252B9FA}">
      <dgm:prSet/>
      <dgm:spPr/>
      <dgm:t>
        <a:bodyPr/>
        <a:lstStyle/>
        <a:p>
          <a:endParaRPr lang="zh-TW" altLang="en-US"/>
        </a:p>
      </dgm:t>
    </dgm:pt>
    <dgm:pt modelId="{01029488-9390-445B-9300-CB48EEEA8748}" type="sibTrans" cxnId="{2733DFEA-511F-430B-963F-EDD35252B9FA}">
      <dgm:prSet/>
      <dgm:spPr/>
      <dgm:t>
        <a:bodyPr/>
        <a:lstStyle/>
        <a:p>
          <a:endParaRPr lang="zh-TW" altLang="en-US"/>
        </a:p>
      </dgm:t>
    </dgm:pt>
    <dgm:pt modelId="{BB903555-3857-4C3E-86AC-96195FC3D220}">
      <dgm:prSet custT="1"/>
      <dgm:spPr/>
      <dgm:t>
        <a:bodyPr/>
        <a:lstStyle/>
        <a:p>
          <a:pPr algn="l"/>
          <a:r>
            <a:rPr lang="zh-TW" altLang="en-US" sz="2000" b="1" dirty="0">
              <a:solidFill>
                <a:srgbClr val="7030A0"/>
              </a:solidFill>
              <a:latin typeface="微軟正黑體" pitchFamily="34" charset="-120"/>
              <a:ea typeface="微軟正黑體" pitchFamily="34" charset="-120"/>
            </a:rPr>
            <a:t>原住民生、身心障礙生、蒙藏生、政府派赴國外工作子女、境外優秀科學技術人才子女、僑生、退伍軍人。</a:t>
          </a:r>
          <a:endParaRPr lang="zh-TW" altLang="en-US" sz="2800" b="1" dirty="0">
            <a:solidFill>
              <a:srgbClr val="7030A0"/>
            </a:solidFill>
            <a:latin typeface="微軟正黑體" pitchFamily="34" charset="-120"/>
            <a:ea typeface="微軟正黑體" pitchFamily="34" charset="-120"/>
          </a:endParaRPr>
        </a:p>
      </dgm:t>
    </dgm:pt>
    <dgm:pt modelId="{7BF41C76-F7F3-4D4C-932F-0BA3BFEB7B24}" type="parTrans" cxnId="{B9FDB236-FC4E-44C3-85FD-C7BB44BB0303}">
      <dgm:prSet/>
      <dgm:spPr/>
      <dgm:t>
        <a:bodyPr/>
        <a:lstStyle/>
        <a:p>
          <a:endParaRPr lang="zh-TW" altLang="en-US"/>
        </a:p>
      </dgm:t>
    </dgm:pt>
    <dgm:pt modelId="{D90D71B7-021F-4A3B-B56A-632A5D49797F}" type="sibTrans" cxnId="{B9FDB236-FC4E-44C3-85FD-C7BB44BB0303}">
      <dgm:prSet/>
      <dgm:spPr/>
      <dgm:t>
        <a:bodyPr/>
        <a:lstStyle/>
        <a:p>
          <a:endParaRPr lang="zh-TW" altLang="en-US"/>
        </a:p>
      </dgm:t>
    </dgm:pt>
    <dgm:pt modelId="{2E41D4C1-9C99-4606-A2FA-ECE8E00AA474}">
      <dgm:prSet custT="1"/>
      <dgm:spPr/>
      <dgm:t>
        <a:bodyPr/>
        <a:lstStyle/>
        <a:p>
          <a:r>
            <a:rPr lang="zh-TW" altLang="en-US" sz="2000" b="1" dirty="0">
              <a:solidFill>
                <a:srgbClr val="7030A0"/>
              </a:solidFill>
              <a:latin typeface="微軟正黑體" pitchFamily="34" charset="-120"/>
              <a:ea typeface="微軟正黑體" pitchFamily="34" charset="-120"/>
            </a:rPr>
            <a:t>先以原始分數與一般生比序，若未錄取，則依相關規定加分後，進行外加名額比序，不佔一般生名額。</a:t>
          </a:r>
          <a:endParaRPr lang="en-US" altLang="zh-TW" sz="2000" b="1" dirty="0">
            <a:solidFill>
              <a:srgbClr val="7030A0"/>
            </a:solidFill>
            <a:latin typeface="微軟正黑體" pitchFamily="34" charset="-120"/>
            <a:ea typeface="微軟正黑體" pitchFamily="34" charset="-120"/>
          </a:endParaRPr>
        </a:p>
      </dgm:t>
    </dgm:pt>
    <dgm:pt modelId="{B77DBB29-561C-494A-8CFF-739CFD06A832}" type="parTrans" cxnId="{23F511C0-0131-44C7-8294-C01F225A7F12}">
      <dgm:prSet/>
      <dgm:spPr/>
      <dgm:t>
        <a:bodyPr/>
        <a:lstStyle/>
        <a:p>
          <a:endParaRPr lang="zh-TW" altLang="en-US"/>
        </a:p>
      </dgm:t>
    </dgm:pt>
    <dgm:pt modelId="{EFE531E9-6B3F-40FC-9CFA-26DA84633A4D}" type="sibTrans" cxnId="{23F511C0-0131-44C7-8294-C01F225A7F12}">
      <dgm:prSet/>
      <dgm:spPr/>
      <dgm:t>
        <a:bodyPr/>
        <a:lstStyle/>
        <a:p>
          <a:endParaRPr lang="zh-TW" altLang="en-US"/>
        </a:p>
      </dgm:t>
    </dgm:pt>
    <dgm:pt modelId="{0458B8A4-8D3F-4117-B6D6-0CCDA949DABF}">
      <dgm:prSet custT="1"/>
      <dgm:spPr/>
      <dgm:t>
        <a:bodyPr/>
        <a:lstStyle/>
        <a:p>
          <a:r>
            <a:rPr lang="zh-TW" altLang="en-US" sz="2000" b="1" dirty="0">
              <a:solidFill>
                <a:srgbClr val="7030A0"/>
              </a:solidFill>
              <a:latin typeface="微軟正黑體" pitchFamily="34" charset="-120"/>
              <a:ea typeface="微軟正黑體" pitchFamily="34" charset="-120"/>
            </a:rPr>
            <a:t>免試入學之外加名額無最低錄取標準，但特色招生之外加名額，特殊身分學生於加分後，必須達一般生之最低錄取標準，方得錄取。</a:t>
          </a:r>
          <a:endParaRPr lang="en-US" altLang="zh-TW" sz="2000" b="1" dirty="0">
            <a:solidFill>
              <a:srgbClr val="7030A0"/>
            </a:solidFill>
            <a:latin typeface="微軟正黑體" pitchFamily="34" charset="-120"/>
            <a:ea typeface="微軟正黑體" pitchFamily="34" charset="-120"/>
          </a:endParaRPr>
        </a:p>
      </dgm:t>
    </dgm:pt>
    <dgm:pt modelId="{5BB431B4-C7E7-43E4-86A1-516F24AD35B2}" type="parTrans" cxnId="{CE49A34E-F8EC-42FD-9A51-05ED2CFEEF9D}">
      <dgm:prSet/>
      <dgm:spPr/>
      <dgm:t>
        <a:bodyPr/>
        <a:lstStyle/>
        <a:p>
          <a:endParaRPr lang="zh-TW" altLang="en-US"/>
        </a:p>
      </dgm:t>
    </dgm:pt>
    <dgm:pt modelId="{4A5A2C7A-FA81-49BA-A7C7-90A6F50AA05A}" type="sibTrans" cxnId="{CE49A34E-F8EC-42FD-9A51-05ED2CFEEF9D}">
      <dgm:prSet/>
      <dgm:spPr/>
      <dgm:t>
        <a:bodyPr/>
        <a:lstStyle/>
        <a:p>
          <a:endParaRPr lang="zh-TW" altLang="en-US"/>
        </a:p>
      </dgm:t>
    </dgm:pt>
    <dgm:pt modelId="{DE56DFF2-FEFD-45EB-8871-9C09B418B0C1}" type="pres">
      <dgm:prSet presAssocID="{2161D4D3-1ECA-482C-9768-80B1111D8C79}" presName="Name0" presStyleCnt="0">
        <dgm:presLayoutVars>
          <dgm:dir/>
          <dgm:animLvl val="lvl"/>
          <dgm:resizeHandles val="exact"/>
        </dgm:presLayoutVars>
      </dgm:prSet>
      <dgm:spPr/>
      <dgm:t>
        <a:bodyPr/>
        <a:lstStyle/>
        <a:p>
          <a:endParaRPr lang="zh-TW" altLang="en-US"/>
        </a:p>
      </dgm:t>
    </dgm:pt>
    <dgm:pt modelId="{C8DAD92A-6D74-41A9-8F75-4C0CE594D9D2}" type="pres">
      <dgm:prSet presAssocID="{CCCF66DE-C6B7-4371-83BF-806B01A389E3}" presName="linNode" presStyleCnt="0"/>
      <dgm:spPr/>
    </dgm:pt>
    <dgm:pt modelId="{B6FFE4E3-5E2D-4E0E-BC2C-D36FCD320877}" type="pres">
      <dgm:prSet presAssocID="{CCCF66DE-C6B7-4371-83BF-806B01A389E3}" presName="parentText" presStyleLbl="node1" presStyleIdx="0" presStyleCnt="2" custScaleX="51968">
        <dgm:presLayoutVars>
          <dgm:chMax val="1"/>
          <dgm:bulletEnabled val="1"/>
        </dgm:presLayoutVars>
      </dgm:prSet>
      <dgm:spPr/>
      <dgm:t>
        <a:bodyPr/>
        <a:lstStyle/>
        <a:p>
          <a:endParaRPr lang="zh-TW" altLang="en-US"/>
        </a:p>
      </dgm:t>
    </dgm:pt>
    <dgm:pt modelId="{3C109EB4-631F-46E7-8F9F-95E7AFD5E1E3}" type="pres">
      <dgm:prSet presAssocID="{CCCF66DE-C6B7-4371-83BF-806B01A389E3}" presName="descendantText" presStyleLbl="alignAccFollowNode1" presStyleIdx="0" presStyleCnt="2" custScaleX="121117">
        <dgm:presLayoutVars>
          <dgm:bulletEnabled val="1"/>
        </dgm:presLayoutVars>
      </dgm:prSet>
      <dgm:spPr/>
      <dgm:t>
        <a:bodyPr/>
        <a:lstStyle/>
        <a:p>
          <a:endParaRPr lang="zh-TW" altLang="en-US"/>
        </a:p>
      </dgm:t>
    </dgm:pt>
    <dgm:pt modelId="{207F75B3-4065-42E4-9495-634A40D590E5}" type="pres">
      <dgm:prSet presAssocID="{1977D101-9FEC-4F55-99B1-87C2FAFED9FE}" presName="sp" presStyleCnt="0"/>
      <dgm:spPr/>
    </dgm:pt>
    <dgm:pt modelId="{62E8EC73-3405-4C04-AB35-748ABA49957E}" type="pres">
      <dgm:prSet presAssocID="{F3CD298B-41EA-4B9C-882E-B1D915E017C2}" presName="linNode" presStyleCnt="0"/>
      <dgm:spPr/>
    </dgm:pt>
    <dgm:pt modelId="{B4521639-E7BE-426B-A879-F788FFD96CAA}" type="pres">
      <dgm:prSet presAssocID="{F3CD298B-41EA-4B9C-882E-B1D915E017C2}" presName="parentText" presStyleLbl="node1" presStyleIdx="1" presStyleCnt="2" custScaleX="50726" custScaleY="164829">
        <dgm:presLayoutVars>
          <dgm:chMax val="1"/>
          <dgm:bulletEnabled val="1"/>
        </dgm:presLayoutVars>
      </dgm:prSet>
      <dgm:spPr/>
      <dgm:t>
        <a:bodyPr/>
        <a:lstStyle/>
        <a:p>
          <a:endParaRPr lang="zh-TW" altLang="en-US"/>
        </a:p>
      </dgm:t>
    </dgm:pt>
    <dgm:pt modelId="{3D0F1DDF-8571-494D-8500-0A6700FA24DF}" type="pres">
      <dgm:prSet presAssocID="{F3CD298B-41EA-4B9C-882E-B1D915E017C2}" presName="descendantText" presStyleLbl="alignAccFollowNode1" presStyleIdx="1" presStyleCnt="2" custScaleX="123173" custScaleY="276964">
        <dgm:presLayoutVars>
          <dgm:bulletEnabled val="1"/>
        </dgm:presLayoutVars>
      </dgm:prSet>
      <dgm:spPr/>
      <dgm:t>
        <a:bodyPr/>
        <a:lstStyle/>
        <a:p>
          <a:endParaRPr lang="zh-TW" altLang="en-US"/>
        </a:p>
      </dgm:t>
    </dgm:pt>
  </dgm:ptLst>
  <dgm:cxnLst>
    <dgm:cxn modelId="{42DD28F4-1628-40FA-A00D-B19B3A2B0619}" type="presOf" srcId="{2E41D4C1-9C99-4606-A2FA-ECE8E00AA474}" destId="{3D0F1DDF-8571-494D-8500-0A6700FA24DF}" srcOrd="0" destOrd="1" presId="urn:microsoft.com/office/officeart/2005/8/layout/vList5"/>
    <dgm:cxn modelId="{B9FDB236-FC4E-44C3-85FD-C7BB44BB0303}" srcId="{CCCF66DE-C6B7-4371-83BF-806B01A389E3}" destId="{BB903555-3857-4C3E-86AC-96195FC3D220}" srcOrd="0" destOrd="0" parTransId="{7BF41C76-F7F3-4D4C-932F-0BA3BFEB7B24}" sibTransId="{D90D71B7-021F-4A3B-B56A-632A5D49797F}"/>
    <dgm:cxn modelId="{A19A2B4D-51CE-4974-81B5-602250C5579E}" type="presOf" srcId="{0458B8A4-8D3F-4117-B6D6-0CCDA949DABF}" destId="{3D0F1DDF-8571-494D-8500-0A6700FA24DF}" srcOrd="0" destOrd="2" presId="urn:microsoft.com/office/officeart/2005/8/layout/vList5"/>
    <dgm:cxn modelId="{03E4A80E-17D2-43C6-B4F5-2C9B8F7FD223}" type="presOf" srcId="{F3CD298B-41EA-4B9C-882E-B1D915E017C2}" destId="{B4521639-E7BE-426B-A879-F788FFD96CAA}" srcOrd="0" destOrd="0" presId="urn:microsoft.com/office/officeart/2005/8/layout/vList5"/>
    <dgm:cxn modelId="{AEE02190-CB13-4B1C-B4A7-D54FB237E359}" type="presOf" srcId="{BB903555-3857-4C3E-86AC-96195FC3D220}" destId="{3C109EB4-631F-46E7-8F9F-95E7AFD5E1E3}" srcOrd="0" destOrd="0" presId="urn:microsoft.com/office/officeart/2005/8/layout/vList5"/>
    <dgm:cxn modelId="{34583B4C-71C5-418D-A982-8D4FEE2C4BCF}" srcId="{2161D4D3-1ECA-482C-9768-80B1111D8C79}" destId="{F3CD298B-41EA-4B9C-882E-B1D915E017C2}" srcOrd="1" destOrd="0" parTransId="{672739CC-071C-4797-BC62-04101819E92C}" sibTransId="{810465E5-3517-44E3-9349-45C461A93EFB}"/>
    <dgm:cxn modelId="{2733DFEA-511F-430B-963F-EDD35252B9FA}" srcId="{F3CD298B-41EA-4B9C-882E-B1D915E017C2}" destId="{322C6143-95B2-4031-8F0E-E2B54188AE7B}" srcOrd="0" destOrd="0" parTransId="{AE88F24D-2808-4F73-8057-A93803893E77}" sibTransId="{01029488-9390-445B-9300-CB48EEEA8748}"/>
    <dgm:cxn modelId="{466EB0EE-F517-4FC8-90D2-F86E4D8EA512}" type="presOf" srcId="{2161D4D3-1ECA-482C-9768-80B1111D8C79}" destId="{DE56DFF2-FEFD-45EB-8871-9C09B418B0C1}" srcOrd="0" destOrd="0" presId="urn:microsoft.com/office/officeart/2005/8/layout/vList5"/>
    <dgm:cxn modelId="{63A85086-8E40-46AE-84B5-B1D99F17D1A6}" type="presOf" srcId="{CCCF66DE-C6B7-4371-83BF-806B01A389E3}" destId="{B6FFE4E3-5E2D-4E0E-BC2C-D36FCD320877}" srcOrd="0" destOrd="0" presId="urn:microsoft.com/office/officeart/2005/8/layout/vList5"/>
    <dgm:cxn modelId="{CE49A34E-F8EC-42FD-9A51-05ED2CFEEF9D}" srcId="{F3CD298B-41EA-4B9C-882E-B1D915E017C2}" destId="{0458B8A4-8D3F-4117-B6D6-0CCDA949DABF}" srcOrd="2" destOrd="0" parTransId="{5BB431B4-C7E7-43E4-86A1-516F24AD35B2}" sibTransId="{4A5A2C7A-FA81-49BA-A7C7-90A6F50AA05A}"/>
    <dgm:cxn modelId="{79469776-DDEF-4264-A38E-CCDE08A3B786}" type="presOf" srcId="{322C6143-95B2-4031-8F0E-E2B54188AE7B}" destId="{3D0F1DDF-8571-494D-8500-0A6700FA24DF}" srcOrd="0" destOrd="0" presId="urn:microsoft.com/office/officeart/2005/8/layout/vList5"/>
    <dgm:cxn modelId="{23F511C0-0131-44C7-8294-C01F225A7F12}" srcId="{F3CD298B-41EA-4B9C-882E-B1D915E017C2}" destId="{2E41D4C1-9C99-4606-A2FA-ECE8E00AA474}" srcOrd="1" destOrd="0" parTransId="{B77DBB29-561C-494A-8CFF-739CFD06A832}" sibTransId="{EFE531E9-6B3F-40FC-9CFA-26DA84633A4D}"/>
    <dgm:cxn modelId="{5A211FDB-F0BE-4B1F-BD65-6014ED12B3A6}" srcId="{2161D4D3-1ECA-482C-9768-80B1111D8C79}" destId="{CCCF66DE-C6B7-4371-83BF-806B01A389E3}" srcOrd="0" destOrd="0" parTransId="{0F4E2D6D-3274-4027-921C-D5E960636FA4}" sibTransId="{1977D101-9FEC-4F55-99B1-87C2FAFED9FE}"/>
    <dgm:cxn modelId="{0E1B8587-63AD-410E-8E3B-39BFD2162FB4}" type="presParOf" srcId="{DE56DFF2-FEFD-45EB-8871-9C09B418B0C1}" destId="{C8DAD92A-6D74-41A9-8F75-4C0CE594D9D2}" srcOrd="0" destOrd="0" presId="urn:microsoft.com/office/officeart/2005/8/layout/vList5"/>
    <dgm:cxn modelId="{D897E8E9-D0D7-4AB1-85DB-3568AE0D3BD9}" type="presParOf" srcId="{C8DAD92A-6D74-41A9-8F75-4C0CE594D9D2}" destId="{B6FFE4E3-5E2D-4E0E-BC2C-D36FCD320877}" srcOrd="0" destOrd="0" presId="urn:microsoft.com/office/officeart/2005/8/layout/vList5"/>
    <dgm:cxn modelId="{BFA627D8-A065-458F-96B7-AC5E124684AA}" type="presParOf" srcId="{C8DAD92A-6D74-41A9-8F75-4C0CE594D9D2}" destId="{3C109EB4-631F-46E7-8F9F-95E7AFD5E1E3}" srcOrd="1" destOrd="0" presId="urn:microsoft.com/office/officeart/2005/8/layout/vList5"/>
    <dgm:cxn modelId="{1A7F6897-68FB-4CB2-8B87-CB658FC4C47C}" type="presParOf" srcId="{DE56DFF2-FEFD-45EB-8871-9C09B418B0C1}" destId="{207F75B3-4065-42E4-9495-634A40D590E5}" srcOrd="1" destOrd="0" presId="urn:microsoft.com/office/officeart/2005/8/layout/vList5"/>
    <dgm:cxn modelId="{25C2E868-53BF-4F58-A880-2DB5B1E0F144}" type="presParOf" srcId="{DE56DFF2-FEFD-45EB-8871-9C09B418B0C1}" destId="{62E8EC73-3405-4C04-AB35-748ABA49957E}" srcOrd="2" destOrd="0" presId="urn:microsoft.com/office/officeart/2005/8/layout/vList5"/>
    <dgm:cxn modelId="{FA05A787-6136-4668-AACF-79FD7DFD3289}" type="presParOf" srcId="{62E8EC73-3405-4C04-AB35-748ABA49957E}" destId="{B4521639-E7BE-426B-A879-F788FFD96CAA}" srcOrd="0" destOrd="0" presId="urn:microsoft.com/office/officeart/2005/8/layout/vList5"/>
    <dgm:cxn modelId="{1E61CC1E-FC9B-4600-9B63-EE697768DC39}" type="presParOf" srcId="{62E8EC73-3405-4C04-AB35-748ABA49957E}" destId="{3D0F1DDF-8571-494D-8500-0A6700FA24D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2673C9F-A59A-46D0-8FF7-8E0E23A5C530}" type="doc">
      <dgm:prSet loTypeId="urn:microsoft.com/office/officeart/2008/layout/VerticalCurvedList" loCatId="list" qsTypeId="urn:microsoft.com/office/officeart/2005/8/quickstyle/3d1" qsCatId="3D" csTypeId="urn:microsoft.com/office/officeart/2005/8/colors/accent1_2#11" csCatId="accent1" phldr="1"/>
      <dgm:spPr/>
      <dgm:t>
        <a:bodyPr/>
        <a:lstStyle/>
        <a:p>
          <a:endParaRPr lang="zh-TW" altLang="en-US"/>
        </a:p>
      </dgm:t>
    </dgm:pt>
    <dgm:pt modelId="{2BBB9E0D-45A3-449B-BEA3-375E49224DEF}">
      <dgm:prSet phldrT="[文字]"/>
      <dgm:spPr/>
      <dgm:t>
        <a:bodyPr/>
        <a:lstStyle/>
        <a:p>
          <a:r>
            <a:rPr lang="zh-TW" altLang="en-US" b="1" dirty="0">
              <a:latin typeface="微軟正黑體" panose="020B0604030504040204" pitchFamily="34" charset="-120"/>
              <a:ea typeface="微軟正黑體" panose="020B0604030504040204" pitchFamily="34" charset="-120"/>
            </a:rPr>
            <a:t>免試入學、完全免試入學</a:t>
          </a:r>
        </a:p>
      </dgm:t>
    </dgm:pt>
    <dgm:pt modelId="{49B94B34-8BD4-4C74-9CB6-68DF53869DCF}" type="parTrans" cxnId="{F6B13DF4-9BA5-4310-9A23-4273845FFBB0}">
      <dgm:prSet/>
      <dgm:spPr/>
      <dgm:t>
        <a:bodyPr/>
        <a:lstStyle/>
        <a:p>
          <a:endParaRPr lang="zh-TW" altLang="en-US"/>
        </a:p>
      </dgm:t>
    </dgm:pt>
    <dgm:pt modelId="{44A66929-60B4-42E1-8AE2-E12099BBF71B}" type="sibTrans" cxnId="{F6B13DF4-9BA5-4310-9A23-4273845FFBB0}">
      <dgm:prSet/>
      <dgm:spPr/>
      <dgm:t>
        <a:bodyPr/>
        <a:lstStyle/>
        <a:p>
          <a:endParaRPr lang="zh-TW" altLang="en-US"/>
        </a:p>
      </dgm:t>
    </dgm:pt>
    <dgm:pt modelId="{133DDC49-E844-469A-839A-780D82030DED}">
      <dgm:prSet phldrT="[文字]"/>
      <dgm:spPr/>
      <dgm:t>
        <a:bodyPr/>
        <a:lstStyle/>
        <a:p>
          <a:r>
            <a:rPr lang="zh-TW" altLang="en-US" b="1" dirty="0">
              <a:latin typeface="微軟正黑體" panose="020B0604030504040204" pitchFamily="34" charset="-120"/>
              <a:ea typeface="微軟正黑體" panose="020B0604030504040204" pitchFamily="34" charset="-120"/>
            </a:rPr>
            <a:t>特色招生考試分發入學</a:t>
          </a:r>
        </a:p>
      </dgm:t>
    </dgm:pt>
    <dgm:pt modelId="{C861DDD4-9C9B-4ED3-8222-92E03AB7B7D0}" type="parTrans" cxnId="{6A37525B-9C4B-4ABF-AB20-BCE35C6954CB}">
      <dgm:prSet/>
      <dgm:spPr/>
      <dgm:t>
        <a:bodyPr/>
        <a:lstStyle/>
        <a:p>
          <a:endParaRPr lang="zh-TW" altLang="en-US"/>
        </a:p>
      </dgm:t>
    </dgm:pt>
    <dgm:pt modelId="{1AC25B32-CB00-4F51-88CA-5BEF6F4CFA91}" type="sibTrans" cxnId="{6A37525B-9C4B-4ABF-AB20-BCE35C6954CB}">
      <dgm:prSet/>
      <dgm:spPr/>
      <dgm:t>
        <a:bodyPr/>
        <a:lstStyle/>
        <a:p>
          <a:endParaRPr lang="zh-TW" altLang="en-US"/>
        </a:p>
      </dgm:t>
    </dgm:pt>
    <dgm:pt modelId="{B126C52A-3D76-4CDB-82A1-7D82975D3243}">
      <dgm:prSet phldrT="[文字]"/>
      <dgm:spPr/>
      <dgm:t>
        <a:bodyPr/>
        <a:lstStyle/>
        <a:p>
          <a:r>
            <a:rPr lang="zh-TW" altLang="en-US" b="1" dirty="0">
              <a:latin typeface="微軟正黑體" panose="020B0604030504040204" pitchFamily="34" charset="-120"/>
              <a:ea typeface="微軟正黑體" panose="020B0604030504040204" pitchFamily="34" charset="-120"/>
            </a:rPr>
            <a:t>實用技能班分發</a:t>
          </a:r>
        </a:p>
      </dgm:t>
    </dgm:pt>
    <dgm:pt modelId="{303CB9D5-8B98-4AD8-8909-D90C3B479AD1}" type="parTrans" cxnId="{CBAC6745-AC5B-4DD0-86E1-DE2E09A6CFC3}">
      <dgm:prSet/>
      <dgm:spPr/>
      <dgm:t>
        <a:bodyPr/>
        <a:lstStyle/>
        <a:p>
          <a:endParaRPr lang="zh-TW" altLang="en-US"/>
        </a:p>
      </dgm:t>
    </dgm:pt>
    <dgm:pt modelId="{6D3E21A3-3A06-402C-9097-195A076D6858}" type="sibTrans" cxnId="{CBAC6745-AC5B-4DD0-86E1-DE2E09A6CFC3}">
      <dgm:prSet/>
      <dgm:spPr/>
      <dgm:t>
        <a:bodyPr/>
        <a:lstStyle/>
        <a:p>
          <a:endParaRPr lang="zh-TW" altLang="en-US"/>
        </a:p>
      </dgm:t>
    </dgm:pt>
    <dgm:pt modelId="{95A5AF3D-9565-4278-A5D1-9CB79F19BBB6}">
      <dgm:prSet/>
      <dgm:spPr/>
      <dgm:t>
        <a:bodyPr/>
        <a:lstStyle/>
        <a:p>
          <a:r>
            <a:rPr lang="zh-TW" altLang="en-US" b="1" dirty="0">
              <a:latin typeface="微軟正黑體" panose="020B0604030504040204" pitchFamily="34" charset="-120"/>
              <a:ea typeface="微軟正黑體" panose="020B0604030504040204" pitchFamily="34" charset="-120"/>
            </a:rPr>
            <a:t>技優甄選入學</a:t>
          </a:r>
        </a:p>
      </dgm:t>
    </dgm:pt>
    <dgm:pt modelId="{B51BC633-D893-4BF5-A10D-0FE19EEFB885}" type="parTrans" cxnId="{3E8EAF7D-8A6B-4C06-BE01-1CF63A712B2B}">
      <dgm:prSet/>
      <dgm:spPr/>
      <dgm:t>
        <a:bodyPr/>
        <a:lstStyle/>
        <a:p>
          <a:endParaRPr lang="zh-TW" altLang="en-US"/>
        </a:p>
      </dgm:t>
    </dgm:pt>
    <dgm:pt modelId="{4B69CF5D-0015-4FE0-ADD7-BEFCBB8CBF1D}" type="sibTrans" cxnId="{3E8EAF7D-8A6B-4C06-BE01-1CF63A712B2B}">
      <dgm:prSet/>
      <dgm:spPr/>
      <dgm:t>
        <a:bodyPr/>
        <a:lstStyle/>
        <a:p>
          <a:endParaRPr lang="zh-TW" altLang="en-US"/>
        </a:p>
      </dgm:t>
    </dgm:pt>
    <dgm:pt modelId="{0F542A82-4BC4-4D63-97E7-F2E1A086ED7A}">
      <dgm:prSet/>
      <dgm:spPr/>
      <dgm:t>
        <a:bodyPr/>
        <a:lstStyle/>
        <a:p>
          <a:r>
            <a:rPr lang="zh-TW" altLang="en-US" b="1" dirty="0">
              <a:latin typeface="微軟正黑體" panose="020B0604030504040204" pitchFamily="34" charset="-120"/>
              <a:ea typeface="微軟正黑體" panose="020B0604030504040204" pitchFamily="34" charset="-120"/>
            </a:rPr>
            <a:t>直升入學</a:t>
          </a:r>
        </a:p>
      </dgm:t>
    </dgm:pt>
    <dgm:pt modelId="{BE677A8D-ED5A-4840-B219-66AEA9FA2EC8}" type="parTrans" cxnId="{CCA94894-4791-45ED-B575-6693874F32AE}">
      <dgm:prSet/>
      <dgm:spPr/>
      <dgm:t>
        <a:bodyPr/>
        <a:lstStyle/>
        <a:p>
          <a:endParaRPr lang="zh-TW" altLang="en-US"/>
        </a:p>
      </dgm:t>
    </dgm:pt>
    <dgm:pt modelId="{E2EA727C-A7B4-47FF-9530-6A0D908EB799}" type="sibTrans" cxnId="{CCA94894-4791-45ED-B575-6693874F32AE}">
      <dgm:prSet/>
      <dgm:spPr/>
      <dgm:t>
        <a:bodyPr/>
        <a:lstStyle/>
        <a:p>
          <a:endParaRPr lang="zh-TW" altLang="en-US"/>
        </a:p>
      </dgm:t>
    </dgm:pt>
    <dgm:pt modelId="{3CC90636-B6C9-47C3-940B-6D14ACABAB15}" type="pres">
      <dgm:prSet presAssocID="{C2673C9F-A59A-46D0-8FF7-8E0E23A5C530}" presName="Name0" presStyleCnt="0">
        <dgm:presLayoutVars>
          <dgm:chMax val="7"/>
          <dgm:chPref val="7"/>
          <dgm:dir/>
        </dgm:presLayoutVars>
      </dgm:prSet>
      <dgm:spPr/>
      <dgm:t>
        <a:bodyPr/>
        <a:lstStyle/>
        <a:p>
          <a:endParaRPr lang="zh-TW" altLang="en-US"/>
        </a:p>
      </dgm:t>
    </dgm:pt>
    <dgm:pt modelId="{500F6EFF-C24F-4D8F-AB21-E9C9C48312A8}" type="pres">
      <dgm:prSet presAssocID="{C2673C9F-A59A-46D0-8FF7-8E0E23A5C530}" presName="Name1" presStyleCnt="0"/>
      <dgm:spPr/>
    </dgm:pt>
    <dgm:pt modelId="{3A604324-C971-40ED-9E6E-2505EB6E3A9A}" type="pres">
      <dgm:prSet presAssocID="{C2673C9F-A59A-46D0-8FF7-8E0E23A5C530}" presName="cycle" presStyleCnt="0"/>
      <dgm:spPr/>
    </dgm:pt>
    <dgm:pt modelId="{05BE944C-34C4-4F2E-8BDF-1F086A38E792}" type="pres">
      <dgm:prSet presAssocID="{C2673C9F-A59A-46D0-8FF7-8E0E23A5C530}" presName="srcNode" presStyleLbl="node1" presStyleIdx="0" presStyleCnt="5"/>
      <dgm:spPr/>
    </dgm:pt>
    <dgm:pt modelId="{58CC7250-9084-48C5-977E-179156E36881}" type="pres">
      <dgm:prSet presAssocID="{C2673C9F-A59A-46D0-8FF7-8E0E23A5C530}" presName="conn" presStyleLbl="parChTrans1D2" presStyleIdx="0" presStyleCnt="1"/>
      <dgm:spPr/>
      <dgm:t>
        <a:bodyPr/>
        <a:lstStyle/>
        <a:p>
          <a:endParaRPr lang="zh-TW" altLang="en-US"/>
        </a:p>
      </dgm:t>
    </dgm:pt>
    <dgm:pt modelId="{D2945E69-489D-425A-B42F-C8A2B45B4371}" type="pres">
      <dgm:prSet presAssocID="{C2673C9F-A59A-46D0-8FF7-8E0E23A5C530}" presName="extraNode" presStyleLbl="node1" presStyleIdx="0" presStyleCnt="5"/>
      <dgm:spPr/>
    </dgm:pt>
    <dgm:pt modelId="{56516706-F2A9-4DA0-9C49-4769118584CE}" type="pres">
      <dgm:prSet presAssocID="{C2673C9F-A59A-46D0-8FF7-8E0E23A5C530}" presName="dstNode" presStyleLbl="node1" presStyleIdx="0" presStyleCnt="5"/>
      <dgm:spPr/>
    </dgm:pt>
    <dgm:pt modelId="{511D7453-2C7D-4AAC-8BCE-0F3032C6A157}" type="pres">
      <dgm:prSet presAssocID="{2BBB9E0D-45A3-449B-BEA3-375E49224DEF}" presName="text_1" presStyleLbl="node1" presStyleIdx="0" presStyleCnt="5">
        <dgm:presLayoutVars>
          <dgm:bulletEnabled val="1"/>
        </dgm:presLayoutVars>
      </dgm:prSet>
      <dgm:spPr/>
      <dgm:t>
        <a:bodyPr/>
        <a:lstStyle/>
        <a:p>
          <a:endParaRPr lang="zh-TW" altLang="en-US"/>
        </a:p>
      </dgm:t>
    </dgm:pt>
    <dgm:pt modelId="{423006B2-3F48-4F18-A32A-5F7689ADAA06}" type="pres">
      <dgm:prSet presAssocID="{2BBB9E0D-45A3-449B-BEA3-375E49224DEF}" presName="accent_1" presStyleCnt="0"/>
      <dgm:spPr/>
    </dgm:pt>
    <dgm:pt modelId="{91C6FCA0-3227-417E-A749-DA05EE5170CB}" type="pres">
      <dgm:prSet presAssocID="{2BBB9E0D-45A3-449B-BEA3-375E49224DEF}" presName="accentRepeatNode" presStyleLbl="solidFgAcc1" presStyleIdx="0" presStyleCnt="5"/>
      <dgm:spPr/>
    </dgm:pt>
    <dgm:pt modelId="{2EE4309B-B628-456A-8279-A027890ECEC0}" type="pres">
      <dgm:prSet presAssocID="{133DDC49-E844-469A-839A-780D82030DED}" presName="text_2" presStyleLbl="node1" presStyleIdx="1" presStyleCnt="5">
        <dgm:presLayoutVars>
          <dgm:bulletEnabled val="1"/>
        </dgm:presLayoutVars>
      </dgm:prSet>
      <dgm:spPr/>
      <dgm:t>
        <a:bodyPr/>
        <a:lstStyle/>
        <a:p>
          <a:endParaRPr lang="zh-TW" altLang="en-US"/>
        </a:p>
      </dgm:t>
    </dgm:pt>
    <dgm:pt modelId="{5D262DB4-39C7-4A04-A419-DE3ED2B177C9}" type="pres">
      <dgm:prSet presAssocID="{133DDC49-E844-469A-839A-780D82030DED}" presName="accent_2" presStyleCnt="0"/>
      <dgm:spPr/>
    </dgm:pt>
    <dgm:pt modelId="{0BA3FA13-4A8E-4B2F-8FFB-3355E79ABB89}" type="pres">
      <dgm:prSet presAssocID="{133DDC49-E844-469A-839A-780D82030DED}" presName="accentRepeatNode" presStyleLbl="solidFgAcc1" presStyleIdx="1" presStyleCnt="5"/>
      <dgm:spPr/>
    </dgm:pt>
    <dgm:pt modelId="{6F8640F6-F962-419A-8467-9D923E94E819}" type="pres">
      <dgm:prSet presAssocID="{B126C52A-3D76-4CDB-82A1-7D82975D3243}" presName="text_3" presStyleLbl="node1" presStyleIdx="2" presStyleCnt="5">
        <dgm:presLayoutVars>
          <dgm:bulletEnabled val="1"/>
        </dgm:presLayoutVars>
      </dgm:prSet>
      <dgm:spPr/>
      <dgm:t>
        <a:bodyPr/>
        <a:lstStyle/>
        <a:p>
          <a:endParaRPr lang="zh-TW" altLang="en-US"/>
        </a:p>
      </dgm:t>
    </dgm:pt>
    <dgm:pt modelId="{214EC2B8-47F1-4BBD-B777-76899CE528CD}" type="pres">
      <dgm:prSet presAssocID="{B126C52A-3D76-4CDB-82A1-7D82975D3243}" presName="accent_3" presStyleCnt="0"/>
      <dgm:spPr/>
    </dgm:pt>
    <dgm:pt modelId="{8E923FA1-8E32-44C4-8A26-4321123A49E2}" type="pres">
      <dgm:prSet presAssocID="{B126C52A-3D76-4CDB-82A1-7D82975D3243}" presName="accentRepeatNode" presStyleLbl="solidFgAcc1" presStyleIdx="2" presStyleCnt="5"/>
      <dgm:spPr/>
    </dgm:pt>
    <dgm:pt modelId="{877585EB-1789-44A0-8C8C-5C55636F7F04}" type="pres">
      <dgm:prSet presAssocID="{95A5AF3D-9565-4278-A5D1-9CB79F19BBB6}" presName="text_4" presStyleLbl="node1" presStyleIdx="3" presStyleCnt="5">
        <dgm:presLayoutVars>
          <dgm:bulletEnabled val="1"/>
        </dgm:presLayoutVars>
      </dgm:prSet>
      <dgm:spPr/>
      <dgm:t>
        <a:bodyPr/>
        <a:lstStyle/>
        <a:p>
          <a:endParaRPr lang="zh-TW" altLang="en-US"/>
        </a:p>
      </dgm:t>
    </dgm:pt>
    <dgm:pt modelId="{C7774AA0-E106-43D3-BC8A-CB29768390FA}" type="pres">
      <dgm:prSet presAssocID="{95A5AF3D-9565-4278-A5D1-9CB79F19BBB6}" presName="accent_4" presStyleCnt="0"/>
      <dgm:spPr/>
    </dgm:pt>
    <dgm:pt modelId="{561D763C-EDB4-4FEC-922B-6D710CDD42C8}" type="pres">
      <dgm:prSet presAssocID="{95A5AF3D-9565-4278-A5D1-9CB79F19BBB6}" presName="accentRepeatNode" presStyleLbl="solidFgAcc1" presStyleIdx="3" presStyleCnt="5"/>
      <dgm:spPr/>
    </dgm:pt>
    <dgm:pt modelId="{E8122965-33DA-43FE-93C7-D88001297CB4}" type="pres">
      <dgm:prSet presAssocID="{0F542A82-4BC4-4D63-97E7-F2E1A086ED7A}" presName="text_5" presStyleLbl="node1" presStyleIdx="4" presStyleCnt="5">
        <dgm:presLayoutVars>
          <dgm:bulletEnabled val="1"/>
        </dgm:presLayoutVars>
      </dgm:prSet>
      <dgm:spPr/>
      <dgm:t>
        <a:bodyPr/>
        <a:lstStyle/>
        <a:p>
          <a:endParaRPr lang="zh-TW" altLang="en-US"/>
        </a:p>
      </dgm:t>
    </dgm:pt>
    <dgm:pt modelId="{42D8C0F4-2343-4216-85AF-378778A51B7F}" type="pres">
      <dgm:prSet presAssocID="{0F542A82-4BC4-4D63-97E7-F2E1A086ED7A}" presName="accent_5" presStyleCnt="0"/>
      <dgm:spPr/>
    </dgm:pt>
    <dgm:pt modelId="{698A3322-3199-4882-860B-EFF68181EB4A}" type="pres">
      <dgm:prSet presAssocID="{0F542A82-4BC4-4D63-97E7-F2E1A086ED7A}" presName="accentRepeatNode" presStyleLbl="solidFgAcc1" presStyleIdx="4" presStyleCnt="5"/>
      <dgm:spPr/>
    </dgm:pt>
  </dgm:ptLst>
  <dgm:cxnLst>
    <dgm:cxn modelId="{AF31B713-E42D-4A0B-A20D-2C2CC570E547}" type="presOf" srcId="{0F542A82-4BC4-4D63-97E7-F2E1A086ED7A}" destId="{E8122965-33DA-43FE-93C7-D88001297CB4}" srcOrd="0" destOrd="0" presId="urn:microsoft.com/office/officeart/2008/layout/VerticalCurvedList"/>
    <dgm:cxn modelId="{F6B13DF4-9BA5-4310-9A23-4273845FFBB0}" srcId="{C2673C9F-A59A-46D0-8FF7-8E0E23A5C530}" destId="{2BBB9E0D-45A3-449B-BEA3-375E49224DEF}" srcOrd="0" destOrd="0" parTransId="{49B94B34-8BD4-4C74-9CB6-68DF53869DCF}" sibTransId="{44A66929-60B4-42E1-8AE2-E12099BBF71B}"/>
    <dgm:cxn modelId="{E72ABE91-5781-4073-9EEF-5036D057C016}" type="presOf" srcId="{133DDC49-E844-469A-839A-780D82030DED}" destId="{2EE4309B-B628-456A-8279-A027890ECEC0}" srcOrd="0" destOrd="0" presId="urn:microsoft.com/office/officeart/2008/layout/VerticalCurvedList"/>
    <dgm:cxn modelId="{CBAC6745-AC5B-4DD0-86E1-DE2E09A6CFC3}" srcId="{C2673C9F-A59A-46D0-8FF7-8E0E23A5C530}" destId="{B126C52A-3D76-4CDB-82A1-7D82975D3243}" srcOrd="2" destOrd="0" parTransId="{303CB9D5-8B98-4AD8-8909-D90C3B479AD1}" sibTransId="{6D3E21A3-3A06-402C-9097-195A076D6858}"/>
    <dgm:cxn modelId="{50E962EB-8C3C-4EA4-8C5B-B6C757665466}" type="presOf" srcId="{B126C52A-3D76-4CDB-82A1-7D82975D3243}" destId="{6F8640F6-F962-419A-8467-9D923E94E819}" srcOrd="0" destOrd="0" presId="urn:microsoft.com/office/officeart/2008/layout/VerticalCurvedList"/>
    <dgm:cxn modelId="{B5DDEADE-5141-428A-94E1-6C789680CB7E}" type="presOf" srcId="{C2673C9F-A59A-46D0-8FF7-8E0E23A5C530}" destId="{3CC90636-B6C9-47C3-940B-6D14ACABAB15}" srcOrd="0" destOrd="0" presId="urn:microsoft.com/office/officeart/2008/layout/VerticalCurvedList"/>
    <dgm:cxn modelId="{602E854B-C8C0-4D7D-B41D-DC28AF28C012}" type="presOf" srcId="{2BBB9E0D-45A3-449B-BEA3-375E49224DEF}" destId="{511D7453-2C7D-4AAC-8BCE-0F3032C6A157}" srcOrd="0" destOrd="0" presId="urn:microsoft.com/office/officeart/2008/layout/VerticalCurvedList"/>
    <dgm:cxn modelId="{68C34671-CCB0-4C61-AC61-A2A6B72191E7}" type="presOf" srcId="{44A66929-60B4-42E1-8AE2-E12099BBF71B}" destId="{58CC7250-9084-48C5-977E-179156E36881}" srcOrd="0" destOrd="0" presId="urn:microsoft.com/office/officeart/2008/layout/VerticalCurvedList"/>
    <dgm:cxn modelId="{AC9C46D9-A307-4033-AF68-E57A48B937C0}" type="presOf" srcId="{95A5AF3D-9565-4278-A5D1-9CB79F19BBB6}" destId="{877585EB-1789-44A0-8C8C-5C55636F7F04}" srcOrd="0" destOrd="0" presId="urn:microsoft.com/office/officeart/2008/layout/VerticalCurvedList"/>
    <dgm:cxn modelId="{6A37525B-9C4B-4ABF-AB20-BCE35C6954CB}" srcId="{C2673C9F-A59A-46D0-8FF7-8E0E23A5C530}" destId="{133DDC49-E844-469A-839A-780D82030DED}" srcOrd="1" destOrd="0" parTransId="{C861DDD4-9C9B-4ED3-8222-92E03AB7B7D0}" sibTransId="{1AC25B32-CB00-4F51-88CA-5BEF6F4CFA91}"/>
    <dgm:cxn modelId="{3E8EAF7D-8A6B-4C06-BE01-1CF63A712B2B}" srcId="{C2673C9F-A59A-46D0-8FF7-8E0E23A5C530}" destId="{95A5AF3D-9565-4278-A5D1-9CB79F19BBB6}" srcOrd="3" destOrd="0" parTransId="{B51BC633-D893-4BF5-A10D-0FE19EEFB885}" sibTransId="{4B69CF5D-0015-4FE0-ADD7-BEFCBB8CBF1D}"/>
    <dgm:cxn modelId="{CCA94894-4791-45ED-B575-6693874F32AE}" srcId="{C2673C9F-A59A-46D0-8FF7-8E0E23A5C530}" destId="{0F542A82-4BC4-4D63-97E7-F2E1A086ED7A}" srcOrd="4" destOrd="0" parTransId="{BE677A8D-ED5A-4840-B219-66AEA9FA2EC8}" sibTransId="{E2EA727C-A7B4-47FF-9530-6A0D908EB799}"/>
    <dgm:cxn modelId="{A3D84808-FE2F-458E-BB46-D193E23465CB}" type="presParOf" srcId="{3CC90636-B6C9-47C3-940B-6D14ACABAB15}" destId="{500F6EFF-C24F-4D8F-AB21-E9C9C48312A8}" srcOrd="0" destOrd="0" presId="urn:microsoft.com/office/officeart/2008/layout/VerticalCurvedList"/>
    <dgm:cxn modelId="{35F8BC0A-37C3-4239-8D8F-7808D9BD4F0D}" type="presParOf" srcId="{500F6EFF-C24F-4D8F-AB21-E9C9C48312A8}" destId="{3A604324-C971-40ED-9E6E-2505EB6E3A9A}" srcOrd="0" destOrd="0" presId="urn:microsoft.com/office/officeart/2008/layout/VerticalCurvedList"/>
    <dgm:cxn modelId="{8A7E4BA3-4627-43B0-8EC9-65EF1C400A2E}" type="presParOf" srcId="{3A604324-C971-40ED-9E6E-2505EB6E3A9A}" destId="{05BE944C-34C4-4F2E-8BDF-1F086A38E792}" srcOrd="0" destOrd="0" presId="urn:microsoft.com/office/officeart/2008/layout/VerticalCurvedList"/>
    <dgm:cxn modelId="{50341D0E-B958-4598-84D5-C1E81558B323}" type="presParOf" srcId="{3A604324-C971-40ED-9E6E-2505EB6E3A9A}" destId="{58CC7250-9084-48C5-977E-179156E36881}" srcOrd="1" destOrd="0" presId="urn:microsoft.com/office/officeart/2008/layout/VerticalCurvedList"/>
    <dgm:cxn modelId="{A6C09B88-8656-4D7A-8F27-EDB590EB90AC}" type="presParOf" srcId="{3A604324-C971-40ED-9E6E-2505EB6E3A9A}" destId="{D2945E69-489D-425A-B42F-C8A2B45B4371}" srcOrd="2" destOrd="0" presId="urn:microsoft.com/office/officeart/2008/layout/VerticalCurvedList"/>
    <dgm:cxn modelId="{12CEEA11-C2F9-45A0-A770-C99D3935EB05}" type="presParOf" srcId="{3A604324-C971-40ED-9E6E-2505EB6E3A9A}" destId="{56516706-F2A9-4DA0-9C49-4769118584CE}" srcOrd="3" destOrd="0" presId="urn:microsoft.com/office/officeart/2008/layout/VerticalCurvedList"/>
    <dgm:cxn modelId="{F377CE6B-93BC-4112-9A96-D0F58964C250}" type="presParOf" srcId="{500F6EFF-C24F-4D8F-AB21-E9C9C48312A8}" destId="{511D7453-2C7D-4AAC-8BCE-0F3032C6A157}" srcOrd="1" destOrd="0" presId="urn:microsoft.com/office/officeart/2008/layout/VerticalCurvedList"/>
    <dgm:cxn modelId="{95ECB426-EBEC-4913-8891-7EA9D3846A3B}" type="presParOf" srcId="{500F6EFF-C24F-4D8F-AB21-E9C9C48312A8}" destId="{423006B2-3F48-4F18-A32A-5F7689ADAA06}" srcOrd="2" destOrd="0" presId="urn:microsoft.com/office/officeart/2008/layout/VerticalCurvedList"/>
    <dgm:cxn modelId="{35E77303-874C-4A71-A8D2-77299B56DB44}" type="presParOf" srcId="{423006B2-3F48-4F18-A32A-5F7689ADAA06}" destId="{91C6FCA0-3227-417E-A749-DA05EE5170CB}" srcOrd="0" destOrd="0" presId="urn:microsoft.com/office/officeart/2008/layout/VerticalCurvedList"/>
    <dgm:cxn modelId="{779FB95B-2DD7-49A7-BDE6-8DCDF821BCB7}" type="presParOf" srcId="{500F6EFF-C24F-4D8F-AB21-E9C9C48312A8}" destId="{2EE4309B-B628-456A-8279-A027890ECEC0}" srcOrd="3" destOrd="0" presId="urn:microsoft.com/office/officeart/2008/layout/VerticalCurvedList"/>
    <dgm:cxn modelId="{A9775CF5-38FE-4ED4-A12E-FF78D6FA9284}" type="presParOf" srcId="{500F6EFF-C24F-4D8F-AB21-E9C9C48312A8}" destId="{5D262DB4-39C7-4A04-A419-DE3ED2B177C9}" srcOrd="4" destOrd="0" presId="urn:microsoft.com/office/officeart/2008/layout/VerticalCurvedList"/>
    <dgm:cxn modelId="{59AB1E87-B092-41CB-B70B-30F8F6570C9E}" type="presParOf" srcId="{5D262DB4-39C7-4A04-A419-DE3ED2B177C9}" destId="{0BA3FA13-4A8E-4B2F-8FFB-3355E79ABB89}" srcOrd="0" destOrd="0" presId="urn:microsoft.com/office/officeart/2008/layout/VerticalCurvedList"/>
    <dgm:cxn modelId="{85916972-F871-46AB-8D9A-246C2A2605BC}" type="presParOf" srcId="{500F6EFF-C24F-4D8F-AB21-E9C9C48312A8}" destId="{6F8640F6-F962-419A-8467-9D923E94E819}" srcOrd="5" destOrd="0" presId="urn:microsoft.com/office/officeart/2008/layout/VerticalCurvedList"/>
    <dgm:cxn modelId="{D32DC7F1-00E8-4827-9CB3-42ED325740A6}" type="presParOf" srcId="{500F6EFF-C24F-4D8F-AB21-E9C9C48312A8}" destId="{214EC2B8-47F1-4BBD-B777-76899CE528CD}" srcOrd="6" destOrd="0" presId="urn:microsoft.com/office/officeart/2008/layout/VerticalCurvedList"/>
    <dgm:cxn modelId="{97B69333-D566-430C-A381-024D218469CA}" type="presParOf" srcId="{214EC2B8-47F1-4BBD-B777-76899CE528CD}" destId="{8E923FA1-8E32-44C4-8A26-4321123A49E2}" srcOrd="0" destOrd="0" presId="urn:microsoft.com/office/officeart/2008/layout/VerticalCurvedList"/>
    <dgm:cxn modelId="{3F08088D-AA68-4607-BC08-C6319B0BE054}" type="presParOf" srcId="{500F6EFF-C24F-4D8F-AB21-E9C9C48312A8}" destId="{877585EB-1789-44A0-8C8C-5C55636F7F04}" srcOrd="7" destOrd="0" presId="urn:microsoft.com/office/officeart/2008/layout/VerticalCurvedList"/>
    <dgm:cxn modelId="{2662A70A-8A19-468B-B211-C1C0B02559B6}" type="presParOf" srcId="{500F6EFF-C24F-4D8F-AB21-E9C9C48312A8}" destId="{C7774AA0-E106-43D3-BC8A-CB29768390FA}" srcOrd="8" destOrd="0" presId="urn:microsoft.com/office/officeart/2008/layout/VerticalCurvedList"/>
    <dgm:cxn modelId="{4A1D3C08-C923-4AD8-95B5-1799B97D47D4}" type="presParOf" srcId="{C7774AA0-E106-43D3-BC8A-CB29768390FA}" destId="{561D763C-EDB4-4FEC-922B-6D710CDD42C8}" srcOrd="0" destOrd="0" presId="urn:microsoft.com/office/officeart/2008/layout/VerticalCurvedList"/>
    <dgm:cxn modelId="{14F46557-154C-4D47-ADD8-033626BB4A99}" type="presParOf" srcId="{500F6EFF-C24F-4D8F-AB21-E9C9C48312A8}" destId="{E8122965-33DA-43FE-93C7-D88001297CB4}" srcOrd="9" destOrd="0" presId="urn:microsoft.com/office/officeart/2008/layout/VerticalCurvedList"/>
    <dgm:cxn modelId="{B0674C58-47B5-41DD-9EB3-2D5701F4FC08}" type="presParOf" srcId="{500F6EFF-C24F-4D8F-AB21-E9C9C48312A8}" destId="{42D8C0F4-2343-4216-85AF-378778A51B7F}" srcOrd="10" destOrd="0" presId="urn:microsoft.com/office/officeart/2008/layout/VerticalCurvedList"/>
    <dgm:cxn modelId="{F5BBCF20-7684-48C4-A53D-D68998026C77}" type="presParOf" srcId="{42D8C0F4-2343-4216-85AF-378778A51B7F}" destId="{698A3322-3199-4882-860B-EFF68181EB4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2673C9F-A59A-46D0-8FF7-8E0E23A5C530}" type="doc">
      <dgm:prSet loTypeId="urn:microsoft.com/office/officeart/2008/layout/VerticalCurvedList" loCatId="list" qsTypeId="urn:microsoft.com/office/officeart/2005/8/quickstyle/3d1" qsCatId="3D" csTypeId="urn:microsoft.com/office/officeart/2005/8/colors/accent2_2" csCatId="accent2" phldr="1"/>
      <dgm:spPr/>
      <dgm:t>
        <a:bodyPr/>
        <a:lstStyle/>
        <a:p>
          <a:endParaRPr lang="zh-TW" altLang="en-US"/>
        </a:p>
      </dgm:t>
    </dgm:pt>
    <dgm:pt modelId="{2BBB9E0D-45A3-449B-BEA3-375E49224DEF}">
      <dgm:prSet phldrT="[文字]"/>
      <dgm:spPr/>
      <dgm:t>
        <a:bodyPr/>
        <a:lstStyle/>
        <a:p>
          <a:r>
            <a:rPr lang="zh-TW" altLang="en-US" b="1" dirty="0">
              <a:latin typeface="微軟正黑體" panose="020B0604030504040204" pitchFamily="34" charset="-120"/>
              <a:ea typeface="微軟正黑體" panose="020B0604030504040204" pitchFamily="34" charset="-120"/>
            </a:rPr>
            <a:t>技術型及單科型獨招</a:t>
          </a:r>
        </a:p>
      </dgm:t>
    </dgm:pt>
    <dgm:pt modelId="{49B94B34-8BD4-4C74-9CB6-68DF53869DCF}" type="parTrans" cxnId="{F6B13DF4-9BA5-4310-9A23-4273845FFBB0}">
      <dgm:prSet/>
      <dgm:spPr/>
      <dgm:t>
        <a:bodyPr/>
        <a:lstStyle/>
        <a:p>
          <a:endParaRPr lang="zh-TW" altLang="en-US"/>
        </a:p>
      </dgm:t>
    </dgm:pt>
    <dgm:pt modelId="{44A66929-60B4-42E1-8AE2-E12099BBF71B}" type="sibTrans" cxnId="{F6B13DF4-9BA5-4310-9A23-4273845FFBB0}">
      <dgm:prSet/>
      <dgm:spPr/>
      <dgm:t>
        <a:bodyPr/>
        <a:lstStyle/>
        <a:p>
          <a:endParaRPr lang="zh-TW" altLang="en-US"/>
        </a:p>
      </dgm:t>
    </dgm:pt>
    <dgm:pt modelId="{133DDC49-E844-469A-839A-780D82030DED}">
      <dgm:prSet phldrT="[文字]"/>
      <dgm:spPr/>
      <dgm:t>
        <a:bodyPr/>
        <a:lstStyle/>
        <a:p>
          <a:r>
            <a:rPr lang="zh-TW" altLang="en-US" b="1" dirty="0">
              <a:latin typeface="微軟正黑體" panose="020B0604030504040204" pitchFamily="34" charset="-120"/>
              <a:ea typeface="微軟正黑體" panose="020B0604030504040204" pitchFamily="34" charset="-120"/>
            </a:rPr>
            <a:t>特色招生專業群科甄選入學</a:t>
          </a:r>
        </a:p>
      </dgm:t>
    </dgm:pt>
    <dgm:pt modelId="{C861DDD4-9C9B-4ED3-8222-92E03AB7B7D0}" type="parTrans" cxnId="{6A37525B-9C4B-4ABF-AB20-BCE35C6954CB}">
      <dgm:prSet/>
      <dgm:spPr/>
      <dgm:t>
        <a:bodyPr/>
        <a:lstStyle/>
        <a:p>
          <a:endParaRPr lang="zh-TW" altLang="en-US"/>
        </a:p>
      </dgm:t>
    </dgm:pt>
    <dgm:pt modelId="{1AC25B32-CB00-4F51-88CA-5BEF6F4CFA91}" type="sibTrans" cxnId="{6A37525B-9C4B-4ABF-AB20-BCE35C6954CB}">
      <dgm:prSet/>
      <dgm:spPr/>
      <dgm:t>
        <a:bodyPr/>
        <a:lstStyle/>
        <a:p>
          <a:endParaRPr lang="zh-TW" altLang="en-US"/>
        </a:p>
      </dgm:t>
    </dgm:pt>
    <dgm:pt modelId="{B126C52A-3D76-4CDB-82A1-7D82975D3243}">
      <dgm:prSet phldrT="[文字]"/>
      <dgm:spPr/>
      <dgm:t>
        <a:bodyPr/>
        <a:lstStyle/>
        <a:p>
          <a:r>
            <a:rPr lang="zh-TW" altLang="en-US" b="1" dirty="0">
              <a:latin typeface="微軟正黑體" panose="020B0604030504040204" pitchFamily="34" charset="-120"/>
              <a:ea typeface="微軟正黑體" panose="020B0604030504040204" pitchFamily="34" charset="-120"/>
            </a:rPr>
            <a:t>五專</a:t>
          </a:r>
        </a:p>
      </dgm:t>
    </dgm:pt>
    <dgm:pt modelId="{303CB9D5-8B98-4AD8-8909-D90C3B479AD1}" type="parTrans" cxnId="{CBAC6745-AC5B-4DD0-86E1-DE2E09A6CFC3}">
      <dgm:prSet/>
      <dgm:spPr/>
      <dgm:t>
        <a:bodyPr/>
        <a:lstStyle/>
        <a:p>
          <a:endParaRPr lang="zh-TW" altLang="en-US"/>
        </a:p>
      </dgm:t>
    </dgm:pt>
    <dgm:pt modelId="{6D3E21A3-3A06-402C-9097-195A076D6858}" type="sibTrans" cxnId="{CBAC6745-AC5B-4DD0-86E1-DE2E09A6CFC3}">
      <dgm:prSet/>
      <dgm:spPr/>
      <dgm:t>
        <a:bodyPr/>
        <a:lstStyle/>
        <a:p>
          <a:endParaRPr lang="zh-TW" altLang="en-US"/>
        </a:p>
      </dgm:t>
    </dgm:pt>
    <dgm:pt modelId="{95A5AF3D-9565-4278-A5D1-9CB79F19BBB6}">
      <dgm:prSet/>
      <dgm:spPr/>
      <dgm:t>
        <a:bodyPr/>
        <a:lstStyle/>
        <a:p>
          <a:r>
            <a:rPr lang="zh-TW" altLang="en-US" b="1" dirty="0">
              <a:latin typeface="微軟正黑體" panose="020B0604030504040204" pitchFamily="34" charset="-120"/>
              <a:ea typeface="微軟正黑體" panose="020B0604030504040204" pitchFamily="34" charset="-120"/>
            </a:rPr>
            <a:t>建教班獨招</a:t>
          </a:r>
        </a:p>
      </dgm:t>
    </dgm:pt>
    <dgm:pt modelId="{B51BC633-D893-4BF5-A10D-0FE19EEFB885}" type="parTrans" cxnId="{3E8EAF7D-8A6B-4C06-BE01-1CF63A712B2B}">
      <dgm:prSet/>
      <dgm:spPr/>
      <dgm:t>
        <a:bodyPr/>
        <a:lstStyle/>
        <a:p>
          <a:endParaRPr lang="zh-TW" altLang="en-US"/>
        </a:p>
      </dgm:t>
    </dgm:pt>
    <dgm:pt modelId="{4B69CF5D-0015-4FE0-ADD7-BEFCBB8CBF1D}" type="sibTrans" cxnId="{3E8EAF7D-8A6B-4C06-BE01-1CF63A712B2B}">
      <dgm:prSet/>
      <dgm:spPr/>
      <dgm:t>
        <a:bodyPr/>
        <a:lstStyle/>
        <a:p>
          <a:endParaRPr lang="zh-TW" altLang="en-US"/>
        </a:p>
      </dgm:t>
    </dgm:pt>
    <dgm:pt modelId="{0F542A82-4BC4-4D63-97E7-F2E1A086ED7A}">
      <dgm:prSet/>
      <dgm:spPr/>
      <dgm:t>
        <a:bodyPr/>
        <a:lstStyle/>
        <a:p>
          <a:r>
            <a:rPr lang="zh-TW" altLang="en-US" b="1" dirty="0">
              <a:latin typeface="微軟正黑體" panose="020B0604030504040204" pitchFamily="34" charset="-120"/>
              <a:ea typeface="微軟正黑體" panose="020B0604030504040204" pitchFamily="34" charset="-120"/>
            </a:rPr>
            <a:t>身心障礙學生適性輔導</a:t>
          </a:r>
        </a:p>
      </dgm:t>
    </dgm:pt>
    <dgm:pt modelId="{BE677A8D-ED5A-4840-B219-66AEA9FA2EC8}" type="parTrans" cxnId="{CCA94894-4791-45ED-B575-6693874F32AE}">
      <dgm:prSet/>
      <dgm:spPr/>
      <dgm:t>
        <a:bodyPr/>
        <a:lstStyle/>
        <a:p>
          <a:endParaRPr lang="zh-TW" altLang="en-US"/>
        </a:p>
      </dgm:t>
    </dgm:pt>
    <dgm:pt modelId="{E2EA727C-A7B4-47FF-9530-6A0D908EB799}" type="sibTrans" cxnId="{CCA94894-4791-45ED-B575-6693874F32AE}">
      <dgm:prSet/>
      <dgm:spPr/>
      <dgm:t>
        <a:bodyPr/>
        <a:lstStyle/>
        <a:p>
          <a:endParaRPr lang="zh-TW" altLang="en-US"/>
        </a:p>
      </dgm:t>
    </dgm:pt>
    <dgm:pt modelId="{3CC90636-B6C9-47C3-940B-6D14ACABAB15}" type="pres">
      <dgm:prSet presAssocID="{C2673C9F-A59A-46D0-8FF7-8E0E23A5C530}" presName="Name0" presStyleCnt="0">
        <dgm:presLayoutVars>
          <dgm:chMax val="7"/>
          <dgm:chPref val="7"/>
          <dgm:dir/>
        </dgm:presLayoutVars>
      </dgm:prSet>
      <dgm:spPr/>
      <dgm:t>
        <a:bodyPr/>
        <a:lstStyle/>
        <a:p>
          <a:endParaRPr lang="zh-TW" altLang="en-US"/>
        </a:p>
      </dgm:t>
    </dgm:pt>
    <dgm:pt modelId="{500F6EFF-C24F-4D8F-AB21-E9C9C48312A8}" type="pres">
      <dgm:prSet presAssocID="{C2673C9F-A59A-46D0-8FF7-8E0E23A5C530}" presName="Name1" presStyleCnt="0"/>
      <dgm:spPr/>
    </dgm:pt>
    <dgm:pt modelId="{3A604324-C971-40ED-9E6E-2505EB6E3A9A}" type="pres">
      <dgm:prSet presAssocID="{C2673C9F-A59A-46D0-8FF7-8E0E23A5C530}" presName="cycle" presStyleCnt="0"/>
      <dgm:spPr/>
    </dgm:pt>
    <dgm:pt modelId="{05BE944C-34C4-4F2E-8BDF-1F086A38E792}" type="pres">
      <dgm:prSet presAssocID="{C2673C9F-A59A-46D0-8FF7-8E0E23A5C530}" presName="srcNode" presStyleLbl="node1" presStyleIdx="0" presStyleCnt="5"/>
      <dgm:spPr/>
    </dgm:pt>
    <dgm:pt modelId="{58CC7250-9084-48C5-977E-179156E36881}" type="pres">
      <dgm:prSet presAssocID="{C2673C9F-A59A-46D0-8FF7-8E0E23A5C530}" presName="conn" presStyleLbl="parChTrans1D2" presStyleIdx="0" presStyleCnt="1"/>
      <dgm:spPr/>
      <dgm:t>
        <a:bodyPr/>
        <a:lstStyle/>
        <a:p>
          <a:endParaRPr lang="zh-TW" altLang="en-US"/>
        </a:p>
      </dgm:t>
    </dgm:pt>
    <dgm:pt modelId="{D2945E69-489D-425A-B42F-C8A2B45B4371}" type="pres">
      <dgm:prSet presAssocID="{C2673C9F-A59A-46D0-8FF7-8E0E23A5C530}" presName="extraNode" presStyleLbl="node1" presStyleIdx="0" presStyleCnt="5"/>
      <dgm:spPr/>
    </dgm:pt>
    <dgm:pt modelId="{56516706-F2A9-4DA0-9C49-4769118584CE}" type="pres">
      <dgm:prSet presAssocID="{C2673C9F-A59A-46D0-8FF7-8E0E23A5C530}" presName="dstNode" presStyleLbl="node1" presStyleIdx="0" presStyleCnt="5"/>
      <dgm:spPr/>
    </dgm:pt>
    <dgm:pt modelId="{511D7453-2C7D-4AAC-8BCE-0F3032C6A157}" type="pres">
      <dgm:prSet presAssocID="{2BBB9E0D-45A3-449B-BEA3-375E49224DEF}" presName="text_1" presStyleLbl="node1" presStyleIdx="0" presStyleCnt="5">
        <dgm:presLayoutVars>
          <dgm:bulletEnabled val="1"/>
        </dgm:presLayoutVars>
      </dgm:prSet>
      <dgm:spPr/>
      <dgm:t>
        <a:bodyPr/>
        <a:lstStyle/>
        <a:p>
          <a:endParaRPr lang="zh-TW" altLang="en-US"/>
        </a:p>
      </dgm:t>
    </dgm:pt>
    <dgm:pt modelId="{423006B2-3F48-4F18-A32A-5F7689ADAA06}" type="pres">
      <dgm:prSet presAssocID="{2BBB9E0D-45A3-449B-BEA3-375E49224DEF}" presName="accent_1" presStyleCnt="0"/>
      <dgm:spPr/>
    </dgm:pt>
    <dgm:pt modelId="{91C6FCA0-3227-417E-A749-DA05EE5170CB}" type="pres">
      <dgm:prSet presAssocID="{2BBB9E0D-45A3-449B-BEA3-375E49224DEF}" presName="accentRepeatNode" presStyleLbl="solidFgAcc1" presStyleIdx="0" presStyleCnt="5"/>
      <dgm:spPr/>
    </dgm:pt>
    <dgm:pt modelId="{2EE4309B-B628-456A-8279-A027890ECEC0}" type="pres">
      <dgm:prSet presAssocID="{133DDC49-E844-469A-839A-780D82030DED}" presName="text_2" presStyleLbl="node1" presStyleIdx="1" presStyleCnt="5">
        <dgm:presLayoutVars>
          <dgm:bulletEnabled val="1"/>
        </dgm:presLayoutVars>
      </dgm:prSet>
      <dgm:spPr/>
      <dgm:t>
        <a:bodyPr/>
        <a:lstStyle/>
        <a:p>
          <a:endParaRPr lang="zh-TW" altLang="en-US"/>
        </a:p>
      </dgm:t>
    </dgm:pt>
    <dgm:pt modelId="{5D262DB4-39C7-4A04-A419-DE3ED2B177C9}" type="pres">
      <dgm:prSet presAssocID="{133DDC49-E844-469A-839A-780D82030DED}" presName="accent_2" presStyleCnt="0"/>
      <dgm:spPr/>
    </dgm:pt>
    <dgm:pt modelId="{0BA3FA13-4A8E-4B2F-8FFB-3355E79ABB89}" type="pres">
      <dgm:prSet presAssocID="{133DDC49-E844-469A-839A-780D82030DED}" presName="accentRepeatNode" presStyleLbl="solidFgAcc1" presStyleIdx="1" presStyleCnt="5"/>
      <dgm:spPr/>
    </dgm:pt>
    <dgm:pt modelId="{6F8640F6-F962-419A-8467-9D923E94E819}" type="pres">
      <dgm:prSet presAssocID="{B126C52A-3D76-4CDB-82A1-7D82975D3243}" presName="text_3" presStyleLbl="node1" presStyleIdx="2" presStyleCnt="5">
        <dgm:presLayoutVars>
          <dgm:bulletEnabled val="1"/>
        </dgm:presLayoutVars>
      </dgm:prSet>
      <dgm:spPr/>
      <dgm:t>
        <a:bodyPr/>
        <a:lstStyle/>
        <a:p>
          <a:endParaRPr lang="zh-TW" altLang="en-US"/>
        </a:p>
      </dgm:t>
    </dgm:pt>
    <dgm:pt modelId="{214EC2B8-47F1-4BBD-B777-76899CE528CD}" type="pres">
      <dgm:prSet presAssocID="{B126C52A-3D76-4CDB-82A1-7D82975D3243}" presName="accent_3" presStyleCnt="0"/>
      <dgm:spPr/>
    </dgm:pt>
    <dgm:pt modelId="{8E923FA1-8E32-44C4-8A26-4321123A49E2}" type="pres">
      <dgm:prSet presAssocID="{B126C52A-3D76-4CDB-82A1-7D82975D3243}" presName="accentRepeatNode" presStyleLbl="solidFgAcc1" presStyleIdx="2" presStyleCnt="5"/>
      <dgm:spPr/>
    </dgm:pt>
    <dgm:pt modelId="{877585EB-1789-44A0-8C8C-5C55636F7F04}" type="pres">
      <dgm:prSet presAssocID="{95A5AF3D-9565-4278-A5D1-9CB79F19BBB6}" presName="text_4" presStyleLbl="node1" presStyleIdx="3" presStyleCnt="5">
        <dgm:presLayoutVars>
          <dgm:bulletEnabled val="1"/>
        </dgm:presLayoutVars>
      </dgm:prSet>
      <dgm:spPr/>
      <dgm:t>
        <a:bodyPr/>
        <a:lstStyle/>
        <a:p>
          <a:endParaRPr lang="zh-TW" altLang="en-US"/>
        </a:p>
      </dgm:t>
    </dgm:pt>
    <dgm:pt modelId="{C7774AA0-E106-43D3-BC8A-CB29768390FA}" type="pres">
      <dgm:prSet presAssocID="{95A5AF3D-9565-4278-A5D1-9CB79F19BBB6}" presName="accent_4" presStyleCnt="0"/>
      <dgm:spPr/>
    </dgm:pt>
    <dgm:pt modelId="{561D763C-EDB4-4FEC-922B-6D710CDD42C8}" type="pres">
      <dgm:prSet presAssocID="{95A5AF3D-9565-4278-A5D1-9CB79F19BBB6}" presName="accentRepeatNode" presStyleLbl="solidFgAcc1" presStyleIdx="3" presStyleCnt="5"/>
      <dgm:spPr/>
    </dgm:pt>
    <dgm:pt modelId="{E8122965-33DA-43FE-93C7-D88001297CB4}" type="pres">
      <dgm:prSet presAssocID="{0F542A82-4BC4-4D63-97E7-F2E1A086ED7A}" presName="text_5" presStyleLbl="node1" presStyleIdx="4" presStyleCnt="5">
        <dgm:presLayoutVars>
          <dgm:bulletEnabled val="1"/>
        </dgm:presLayoutVars>
      </dgm:prSet>
      <dgm:spPr/>
      <dgm:t>
        <a:bodyPr/>
        <a:lstStyle/>
        <a:p>
          <a:endParaRPr lang="zh-TW" altLang="en-US"/>
        </a:p>
      </dgm:t>
    </dgm:pt>
    <dgm:pt modelId="{42D8C0F4-2343-4216-85AF-378778A51B7F}" type="pres">
      <dgm:prSet presAssocID="{0F542A82-4BC4-4D63-97E7-F2E1A086ED7A}" presName="accent_5" presStyleCnt="0"/>
      <dgm:spPr/>
    </dgm:pt>
    <dgm:pt modelId="{698A3322-3199-4882-860B-EFF68181EB4A}" type="pres">
      <dgm:prSet presAssocID="{0F542A82-4BC4-4D63-97E7-F2E1A086ED7A}" presName="accentRepeatNode" presStyleLbl="solidFgAcc1" presStyleIdx="4" presStyleCnt="5"/>
      <dgm:spPr/>
    </dgm:pt>
  </dgm:ptLst>
  <dgm:cxnLst>
    <dgm:cxn modelId="{CBAC6745-AC5B-4DD0-86E1-DE2E09A6CFC3}" srcId="{C2673C9F-A59A-46D0-8FF7-8E0E23A5C530}" destId="{B126C52A-3D76-4CDB-82A1-7D82975D3243}" srcOrd="2" destOrd="0" parTransId="{303CB9D5-8B98-4AD8-8909-D90C3B479AD1}" sibTransId="{6D3E21A3-3A06-402C-9097-195A076D6858}"/>
    <dgm:cxn modelId="{EDB1BCC0-6C6E-4EAD-ACC4-A82D02599176}" type="presOf" srcId="{95A5AF3D-9565-4278-A5D1-9CB79F19BBB6}" destId="{877585EB-1789-44A0-8C8C-5C55636F7F04}" srcOrd="0" destOrd="0" presId="urn:microsoft.com/office/officeart/2008/layout/VerticalCurvedList"/>
    <dgm:cxn modelId="{29D02CC0-46D3-46F0-975B-B515811103AD}" type="presOf" srcId="{B126C52A-3D76-4CDB-82A1-7D82975D3243}" destId="{6F8640F6-F962-419A-8467-9D923E94E819}" srcOrd="0" destOrd="0" presId="urn:microsoft.com/office/officeart/2008/layout/VerticalCurvedList"/>
    <dgm:cxn modelId="{06F2BBC0-193C-4FFD-B0AB-2129734F6176}" type="presOf" srcId="{133DDC49-E844-469A-839A-780D82030DED}" destId="{2EE4309B-B628-456A-8279-A027890ECEC0}" srcOrd="0" destOrd="0" presId="urn:microsoft.com/office/officeart/2008/layout/VerticalCurvedList"/>
    <dgm:cxn modelId="{0E8A6C0A-5415-418A-A7E1-30B1212A122B}" type="presOf" srcId="{0F542A82-4BC4-4D63-97E7-F2E1A086ED7A}" destId="{E8122965-33DA-43FE-93C7-D88001297CB4}" srcOrd="0" destOrd="0" presId="urn:microsoft.com/office/officeart/2008/layout/VerticalCurvedList"/>
    <dgm:cxn modelId="{3E8EAF7D-8A6B-4C06-BE01-1CF63A712B2B}" srcId="{C2673C9F-A59A-46D0-8FF7-8E0E23A5C530}" destId="{95A5AF3D-9565-4278-A5D1-9CB79F19BBB6}" srcOrd="3" destOrd="0" parTransId="{B51BC633-D893-4BF5-A10D-0FE19EEFB885}" sibTransId="{4B69CF5D-0015-4FE0-ADD7-BEFCBB8CBF1D}"/>
    <dgm:cxn modelId="{F6B13DF4-9BA5-4310-9A23-4273845FFBB0}" srcId="{C2673C9F-A59A-46D0-8FF7-8E0E23A5C530}" destId="{2BBB9E0D-45A3-449B-BEA3-375E49224DEF}" srcOrd="0" destOrd="0" parTransId="{49B94B34-8BD4-4C74-9CB6-68DF53869DCF}" sibTransId="{44A66929-60B4-42E1-8AE2-E12099BBF71B}"/>
    <dgm:cxn modelId="{D07C1B00-9BBD-4D77-8113-BEC1976AA280}" type="presOf" srcId="{C2673C9F-A59A-46D0-8FF7-8E0E23A5C530}" destId="{3CC90636-B6C9-47C3-940B-6D14ACABAB15}" srcOrd="0" destOrd="0" presId="urn:microsoft.com/office/officeart/2008/layout/VerticalCurvedList"/>
    <dgm:cxn modelId="{10A0E669-4C4A-483F-8C0E-A512D4E70C2C}" type="presOf" srcId="{2BBB9E0D-45A3-449B-BEA3-375E49224DEF}" destId="{511D7453-2C7D-4AAC-8BCE-0F3032C6A157}" srcOrd="0" destOrd="0" presId="urn:microsoft.com/office/officeart/2008/layout/VerticalCurvedList"/>
    <dgm:cxn modelId="{6A37525B-9C4B-4ABF-AB20-BCE35C6954CB}" srcId="{C2673C9F-A59A-46D0-8FF7-8E0E23A5C530}" destId="{133DDC49-E844-469A-839A-780D82030DED}" srcOrd="1" destOrd="0" parTransId="{C861DDD4-9C9B-4ED3-8222-92E03AB7B7D0}" sibTransId="{1AC25B32-CB00-4F51-88CA-5BEF6F4CFA91}"/>
    <dgm:cxn modelId="{6A3DC076-7CAF-498F-AA45-894185653D86}" type="presOf" srcId="{44A66929-60B4-42E1-8AE2-E12099BBF71B}" destId="{58CC7250-9084-48C5-977E-179156E36881}" srcOrd="0" destOrd="0" presId="urn:microsoft.com/office/officeart/2008/layout/VerticalCurvedList"/>
    <dgm:cxn modelId="{CCA94894-4791-45ED-B575-6693874F32AE}" srcId="{C2673C9F-A59A-46D0-8FF7-8E0E23A5C530}" destId="{0F542A82-4BC4-4D63-97E7-F2E1A086ED7A}" srcOrd="4" destOrd="0" parTransId="{BE677A8D-ED5A-4840-B219-66AEA9FA2EC8}" sibTransId="{E2EA727C-A7B4-47FF-9530-6A0D908EB799}"/>
    <dgm:cxn modelId="{01660823-6378-47B5-9AAE-1E16F4535465}" type="presParOf" srcId="{3CC90636-B6C9-47C3-940B-6D14ACABAB15}" destId="{500F6EFF-C24F-4D8F-AB21-E9C9C48312A8}" srcOrd="0" destOrd="0" presId="urn:microsoft.com/office/officeart/2008/layout/VerticalCurvedList"/>
    <dgm:cxn modelId="{9FF8EB07-6E65-47D4-A40B-F6E7EB52DFEC}" type="presParOf" srcId="{500F6EFF-C24F-4D8F-AB21-E9C9C48312A8}" destId="{3A604324-C971-40ED-9E6E-2505EB6E3A9A}" srcOrd="0" destOrd="0" presId="urn:microsoft.com/office/officeart/2008/layout/VerticalCurvedList"/>
    <dgm:cxn modelId="{96F10F20-4ED7-4E54-BA69-C1DFF8B2F425}" type="presParOf" srcId="{3A604324-C971-40ED-9E6E-2505EB6E3A9A}" destId="{05BE944C-34C4-4F2E-8BDF-1F086A38E792}" srcOrd="0" destOrd="0" presId="urn:microsoft.com/office/officeart/2008/layout/VerticalCurvedList"/>
    <dgm:cxn modelId="{9A9D89D1-D41A-48C6-9B39-D7D7CF906ACB}" type="presParOf" srcId="{3A604324-C971-40ED-9E6E-2505EB6E3A9A}" destId="{58CC7250-9084-48C5-977E-179156E36881}" srcOrd="1" destOrd="0" presId="urn:microsoft.com/office/officeart/2008/layout/VerticalCurvedList"/>
    <dgm:cxn modelId="{6435BA3E-8AAD-4063-B3DB-F6172C80D1FF}" type="presParOf" srcId="{3A604324-C971-40ED-9E6E-2505EB6E3A9A}" destId="{D2945E69-489D-425A-B42F-C8A2B45B4371}" srcOrd="2" destOrd="0" presId="urn:microsoft.com/office/officeart/2008/layout/VerticalCurvedList"/>
    <dgm:cxn modelId="{BFE3CBFD-01A5-4685-B1C7-96222C5E6716}" type="presParOf" srcId="{3A604324-C971-40ED-9E6E-2505EB6E3A9A}" destId="{56516706-F2A9-4DA0-9C49-4769118584CE}" srcOrd="3" destOrd="0" presId="urn:microsoft.com/office/officeart/2008/layout/VerticalCurvedList"/>
    <dgm:cxn modelId="{D60A4B6C-C1C1-4806-8751-E1C3E9C45BF8}" type="presParOf" srcId="{500F6EFF-C24F-4D8F-AB21-E9C9C48312A8}" destId="{511D7453-2C7D-4AAC-8BCE-0F3032C6A157}" srcOrd="1" destOrd="0" presId="urn:microsoft.com/office/officeart/2008/layout/VerticalCurvedList"/>
    <dgm:cxn modelId="{DD628A00-3E29-4ED0-B5D0-D14E7A7B5A20}" type="presParOf" srcId="{500F6EFF-C24F-4D8F-AB21-E9C9C48312A8}" destId="{423006B2-3F48-4F18-A32A-5F7689ADAA06}" srcOrd="2" destOrd="0" presId="urn:microsoft.com/office/officeart/2008/layout/VerticalCurvedList"/>
    <dgm:cxn modelId="{4D371943-0EE2-46D5-8929-C2679D3D8C3A}" type="presParOf" srcId="{423006B2-3F48-4F18-A32A-5F7689ADAA06}" destId="{91C6FCA0-3227-417E-A749-DA05EE5170CB}" srcOrd="0" destOrd="0" presId="urn:microsoft.com/office/officeart/2008/layout/VerticalCurvedList"/>
    <dgm:cxn modelId="{38C2D2BF-A51E-4914-8B5A-BF775870C28E}" type="presParOf" srcId="{500F6EFF-C24F-4D8F-AB21-E9C9C48312A8}" destId="{2EE4309B-B628-456A-8279-A027890ECEC0}" srcOrd="3" destOrd="0" presId="urn:microsoft.com/office/officeart/2008/layout/VerticalCurvedList"/>
    <dgm:cxn modelId="{A72E797E-2355-4171-A186-17B98D015974}" type="presParOf" srcId="{500F6EFF-C24F-4D8F-AB21-E9C9C48312A8}" destId="{5D262DB4-39C7-4A04-A419-DE3ED2B177C9}" srcOrd="4" destOrd="0" presId="urn:microsoft.com/office/officeart/2008/layout/VerticalCurvedList"/>
    <dgm:cxn modelId="{8BF8FDC2-D084-4FF4-BF61-6CD1B1015060}" type="presParOf" srcId="{5D262DB4-39C7-4A04-A419-DE3ED2B177C9}" destId="{0BA3FA13-4A8E-4B2F-8FFB-3355E79ABB89}" srcOrd="0" destOrd="0" presId="urn:microsoft.com/office/officeart/2008/layout/VerticalCurvedList"/>
    <dgm:cxn modelId="{602DA4BE-E455-4110-9227-9486294B0F4A}" type="presParOf" srcId="{500F6EFF-C24F-4D8F-AB21-E9C9C48312A8}" destId="{6F8640F6-F962-419A-8467-9D923E94E819}" srcOrd="5" destOrd="0" presId="urn:microsoft.com/office/officeart/2008/layout/VerticalCurvedList"/>
    <dgm:cxn modelId="{3C8B7181-5694-42AF-9307-6A671367E464}" type="presParOf" srcId="{500F6EFF-C24F-4D8F-AB21-E9C9C48312A8}" destId="{214EC2B8-47F1-4BBD-B777-76899CE528CD}" srcOrd="6" destOrd="0" presId="urn:microsoft.com/office/officeart/2008/layout/VerticalCurvedList"/>
    <dgm:cxn modelId="{B74A227E-87D9-4A11-A38F-60739787CB53}" type="presParOf" srcId="{214EC2B8-47F1-4BBD-B777-76899CE528CD}" destId="{8E923FA1-8E32-44C4-8A26-4321123A49E2}" srcOrd="0" destOrd="0" presId="urn:microsoft.com/office/officeart/2008/layout/VerticalCurvedList"/>
    <dgm:cxn modelId="{0AE83D60-64EE-410D-B90A-D8446119227C}" type="presParOf" srcId="{500F6EFF-C24F-4D8F-AB21-E9C9C48312A8}" destId="{877585EB-1789-44A0-8C8C-5C55636F7F04}" srcOrd="7" destOrd="0" presId="urn:microsoft.com/office/officeart/2008/layout/VerticalCurvedList"/>
    <dgm:cxn modelId="{CC73180B-6331-4E12-953E-C6BFC5679B58}" type="presParOf" srcId="{500F6EFF-C24F-4D8F-AB21-E9C9C48312A8}" destId="{C7774AA0-E106-43D3-BC8A-CB29768390FA}" srcOrd="8" destOrd="0" presId="urn:microsoft.com/office/officeart/2008/layout/VerticalCurvedList"/>
    <dgm:cxn modelId="{7F738FBF-C043-4574-938A-EA3F42680858}" type="presParOf" srcId="{C7774AA0-E106-43D3-BC8A-CB29768390FA}" destId="{561D763C-EDB4-4FEC-922B-6D710CDD42C8}" srcOrd="0" destOrd="0" presId="urn:microsoft.com/office/officeart/2008/layout/VerticalCurvedList"/>
    <dgm:cxn modelId="{4E72B22A-13DB-48B4-BC8F-F597BB6E71FF}" type="presParOf" srcId="{500F6EFF-C24F-4D8F-AB21-E9C9C48312A8}" destId="{E8122965-33DA-43FE-93C7-D88001297CB4}" srcOrd="9" destOrd="0" presId="urn:microsoft.com/office/officeart/2008/layout/VerticalCurvedList"/>
    <dgm:cxn modelId="{0B4B7EA4-D280-4B7B-8709-DDABDF6D3152}" type="presParOf" srcId="{500F6EFF-C24F-4D8F-AB21-E9C9C48312A8}" destId="{42D8C0F4-2343-4216-85AF-378778A51B7F}" srcOrd="10" destOrd="0" presId="urn:microsoft.com/office/officeart/2008/layout/VerticalCurvedList"/>
    <dgm:cxn modelId="{2E747239-D3D4-4575-89FA-456F90EBA9E6}" type="presParOf" srcId="{42D8C0F4-2343-4216-85AF-378778A51B7F}" destId="{698A3322-3199-4882-860B-EFF68181EB4A}" srcOrd="0" destOrd="0" presId="urn:microsoft.com/office/officeart/2008/layout/VerticalCurv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693600-EF2D-4D9D-8905-49F32136C58F}"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zh-TW" altLang="en-US"/>
        </a:p>
      </dgm:t>
    </dgm:pt>
    <dgm:pt modelId="{CFA7F271-7AE1-4187-BD7C-A8BCDFD23475}">
      <dgm:prSet phldrT="[文字]"/>
      <dgm:spPr/>
      <dgm:t>
        <a:bodyPr/>
        <a:lstStyle/>
        <a:p>
          <a:r>
            <a:rPr lang="zh-TW" altLang="en-US" b="1" dirty="0">
              <a:latin typeface="微軟正黑體" panose="020B0604030504040204" pitchFamily="34" charset="-120"/>
              <a:ea typeface="微軟正黑體" panose="020B0604030504040204" pitchFamily="34" charset="-120"/>
            </a:rPr>
            <a:t>報名資格</a:t>
          </a:r>
        </a:p>
      </dgm:t>
    </dgm:pt>
    <dgm:pt modelId="{CC4537D6-3DE9-44CF-ACA6-5A22F4631351}" type="parTrans" cxnId="{CAA19CA8-FD90-486E-9A52-20B38D07820D}">
      <dgm:prSet/>
      <dgm:spPr/>
      <dgm:t>
        <a:bodyPr/>
        <a:lstStyle/>
        <a:p>
          <a:endParaRPr lang="zh-TW" altLang="en-US"/>
        </a:p>
      </dgm:t>
    </dgm:pt>
    <dgm:pt modelId="{52D3366F-2563-44B8-8EE1-36C469A8E292}" type="sibTrans" cxnId="{CAA19CA8-FD90-486E-9A52-20B38D07820D}">
      <dgm:prSet/>
      <dgm:spPr/>
      <dgm:t>
        <a:bodyPr/>
        <a:lstStyle/>
        <a:p>
          <a:endParaRPr lang="zh-TW" altLang="en-US"/>
        </a:p>
      </dgm:t>
    </dgm:pt>
    <dgm:pt modelId="{5727DBE0-6AAD-43FC-B4B8-7853F53FF29F}">
      <dgm:prSet phldrT="[文字]" custT="1"/>
      <dgm:spPr/>
      <dgm:t>
        <a:bodyPr/>
        <a:lstStyle/>
        <a:p>
          <a:r>
            <a:rPr lang="zh-TW" altLang="en-US" sz="1800" dirty="0">
              <a:latin typeface="微軟正黑體" panose="020B0604030504040204" pitchFamily="34" charset="-120"/>
              <a:ea typeface="微軟正黑體" panose="020B0604030504040204" pitchFamily="34" charset="-120"/>
            </a:rPr>
            <a:t>嘉義市及嘉義縣各公、私立國民中學</a:t>
          </a:r>
          <a:r>
            <a:rPr lang="zh-TW" altLang="en-US" sz="1800" b="1" u="sng" dirty="0">
              <a:solidFill>
                <a:srgbClr val="FF0000"/>
              </a:solidFill>
              <a:latin typeface="微軟正黑體" panose="020B0604030504040204" pitchFamily="34" charset="-120"/>
              <a:ea typeface="微軟正黑體" panose="020B0604030504040204" pitchFamily="34" charset="-120"/>
            </a:rPr>
            <a:t>應屆畢業生</a:t>
          </a:r>
        </a:p>
      </dgm:t>
    </dgm:pt>
    <dgm:pt modelId="{F6248970-D517-481E-8098-598BE699DD02}" type="parTrans" cxnId="{5758493F-D9A9-4335-B703-F9B458D7C587}">
      <dgm:prSet/>
      <dgm:spPr/>
      <dgm:t>
        <a:bodyPr/>
        <a:lstStyle/>
        <a:p>
          <a:endParaRPr lang="zh-TW" altLang="en-US"/>
        </a:p>
      </dgm:t>
    </dgm:pt>
    <dgm:pt modelId="{FFA3B0DA-583E-4ADB-A843-4D659788B53A}" type="sibTrans" cxnId="{5758493F-D9A9-4335-B703-F9B458D7C587}">
      <dgm:prSet/>
      <dgm:spPr/>
      <dgm:t>
        <a:bodyPr/>
        <a:lstStyle/>
        <a:p>
          <a:endParaRPr lang="zh-TW" altLang="en-US"/>
        </a:p>
      </dgm:t>
    </dgm:pt>
    <dgm:pt modelId="{55F3B37B-B42D-4074-823A-5799CF6A7F3D}">
      <dgm:prSet phldrT="[文字]"/>
      <dgm:spPr/>
      <dgm:t>
        <a:bodyPr/>
        <a:lstStyle/>
        <a:p>
          <a:r>
            <a:rPr lang="zh-TW" altLang="en-US" b="1" dirty="0">
              <a:latin typeface="微軟正黑體" panose="020B0604030504040204" pitchFamily="34" charset="-120"/>
              <a:ea typeface="微軟正黑體" panose="020B0604030504040204" pitchFamily="34" charset="-120"/>
            </a:rPr>
            <a:t>報名方式</a:t>
          </a:r>
        </a:p>
      </dgm:t>
    </dgm:pt>
    <dgm:pt modelId="{45E17038-F9CD-49B7-9EE5-2688FF1D179E}" type="parTrans" cxnId="{F5ADEC63-2D04-4939-A681-E3D361811512}">
      <dgm:prSet/>
      <dgm:spPr/>
      <dgm:t>
        <a:bodyPr/>
        <a:lstStyle/>
        <a:p>
          <a:endParaRPr lang="zh-TW" altLang="en-US"/>
        </a:p>
      </dgm:t>
    </dgm:pt>
    <dgm:pt modelId="{0513174A-864A-4917-908A-98EEC3765E78}" type="sibTrans" cxnId="{F5ADEC63-2D04-4939-A681-E3D361811512}">
      <dgm:prSet/>
      <dgm:spPr/>
      <dgm:t>
        <a:bodyPr/>
        <a:lstStyle/>
        <a:p>
          <a:endParaRPr lang="zh-TW" altLang="en-US"/>
        </a:p>
      </dgm:t>
    </dgm:pt>
    <dgm:pt modelId="{B85134BB-CF96-4CE2-AAD0-EC987C3C64A1}">
      <dgm:prSet phldrT="[文字]" custT="1"/>
      <dgm:spPr/>
      <dgm:t>
        <a:bodyPr/>
        <a:lstStyle/>
        <a:p>
          <a:r>
            <a:rPr lang="zh-TW" altLang="en-US" sz="1800" dirty="0">
              <a:latin typeface="微軟正黑體" panose="020B0604030504040204" pitchFamily="34" charset="-120"/>
              <a:ea typeface="微軟正黑體" panose="020B0604030504040204" pitchFamily="34" charset="-120"/>
            </a:rPr>
            <a:t>學生應先向就讀國中報名</a:t>
          </a:r>
        </a:p>
      </dgm:t>
    </dgm:pt>
    <dgm:pt modelId="{1CABB0C0-AFDB-40F1-A461-9359CC9DB52E}" type="parTrans" cxnId="{483DB930-F541-403C-BFCE-12E417338907}">
      <dgm:prSet/>
      <dgm:spPr/>
      <dgm:t>
        <a:bodyPr/>
        <a:lstStyle/>
        <a:p>
          <a:endParaRPr lang="zh-TW" altLang="en-US"/>
        </a:p>
      </dgm:t>
    </dgm:pt>
    <dgm:pt modelId="{C2DA64A7-5B94-4006-9E3C-EDD3E7813601}" type="sibTrans" cxnId="{483DB930-F541-403C-BFCE-12E417338907}">
      <dgm:prSet/>
      <dgm:spPr/>
      <dgm:t>
        <a:bodyPr/>
        <a:lstStyle/>
        <a:p>
          <a:endParaRPr lang="zh-TW" altLang="en-US"/>
        </a:p>
      </dgm:t>
    </dgm:pt>
    <dgm:pt modelId="{E1DC7DED-093E-493F-9B15-6E5E80757F38}" type="pres">
      <dgm:prSet presAssocID="{86693600-EF2D-4D9D-8905-49F32136C58F}" presName="Name0" presStyleCnt="0">
        <dgm:presLayoutVars>
          <dgm:dir/>
          <dgm:animLvl val="lvl"/>
          <dgm:resizeHandles val="exact"/>
        </dgm:presLayoutVars>
      </dgm:prSet>
      <dgm:spPr/>
      <dgm:t>
        <a:bodyPr/>
        <a:lstStyle/>
        <a:p>
          <a:endParaRPr lang="zh-TW" altLang="en-US"/>
        </a:p>
      </dgm:t>
    </dgm:pt>
    <dgm:pt modelId="{2C5BC4B0-1ACC-42B0-9A16-611E3B29263A}" type="pres">
      <dgm:prSet presAssocID="{CFA7F271-7AE1-4187-BD7C-A8BCDFD23475}" presName="linNode" presStyleCnt="0"/>
      <dgm:spPr/>
    </dgm:pt>
    <dgm:pt modelId="{A98626F6-2D82-4343-AAAB-EA3ED7FC5D47}" type="pres">
      <dgm:prSet presAssocID="{CFA7F271-7AE1-4187-BD7C-A8BCDFD23475}" presName="parentText" presStyleLbl="node1" presStyleIdx="0" presStyleCnt="2" custScaleY="46892" custLinFactNeighborY="-218">
        <dgm:presLayoutVars>
          <dgm:chMax val="1"/>
          <dgm:bulletEnabled val="1"/>
        </dgm:presLayoutVars>
      </dgm:prSet>
      <dgm:spPr/>
      <dgm:t>
        <a:bodyPr/>
        <a:lstStyle/>
        <a:p>
          <a:endParaRPr lang="zh-TW" altLang="en-US"/>
        </a:p>
      </dgm:t>
    </dgm:pt>
    <dgm:pt modelId="{5AC9538E-A0F3-42F0-8921-436FBAB130E3}" type="pres">
      <dgm:prSet presAssocID="{CFA7F271-7AE1-4187-BD7C-A8BCDFD23475}" presName="descendantText" presStyleLbl="alignAccFollowNode1" presStyleIdx="0" presStyleCnt="2" custScaleX="121863" custScaleY="58823">
        <dgm:presLayoutVars>
          <dgm:bulletEnabled val="1"/>
        </dgm:presLayoutVars>
      </dgm:prSet>
      <dgm:spPr/>
      <dgm:t>
        <a:bodyPr/>
        <a:lstStyle/>
        <a:p>
          <a:endParaRPr lang="zh-TW" altLang="en-US"/>
        </a:p>
      </dgm:t>
    </dgm:pt>
    <dgm:pt modelId="{BD9EF314-ECC0-422C-A15A-B6B0F053C963}" type="pres">
      <dgm:prSet presAssocID="{52D3366F-2563-44B8-8EE1-36C469A8E292}" presName="sp" presStyleCnt="0"/>
      <dgm:spPr/>
    </dgm:pt>
    <dgm:pt modelId="{99AB0A21-077A-498F-87EB-F8EAD2B85BD9}" type="pres">
      <dgm:prSet presAssocID="{55F3B37B-B42D-4074-823A-5799CF6A7F3D}" presName="linNode" presStyleCnt="0"/>
      <dgm:spPr/>
    </dgm:pt>
    <dgm:pt modelId="{1FA888F5-D083-420C-A54F-4EFC0136A8D6}" type="pres">
      <dgm:prSet presAssocID="{55F3B37B-B42D-4074-823A-5799CF6A7F3D}" presName="parentText" presStyleLbl="node1" presStyleIdx="1" presStyleCnt="2" custScaleX="80437" custScaleY="44990" custLinFactNeighborY="905">
        <dgm:presLayoutVars>
          <dgm:chMax val="1"/>
          <dgm:bulletEnabled val="1"/>
        </dgm:presLayoutVars>
      </dgm:prSet>
      <dgm:spPr/>
      <dgm:t>
        <a:bodyPr/>
        <a:lstStyle/>
        <a:p>
          <a:endParaRPr lang="zh-TW" altLang="en-US"/>
        </a:p>
      </dgm:t>
    </dgm:pt>
    <dgm:pt modelId="{6FAD135E-DED2-43CD-BF06-5D80EC73E9D6}" type="pres">
      <dgm:prSet presAssocID="{55F3B37B-B42D-4074-823A-5799CF6A7F3D}" presName="descendantText" presStyleLbl="alignAccFollowNode1" presStyleIdx="1" presStyleCnt="2" custScaleX="128657" custScaleY="57802" custLinFactNeighborX="733" custLinFactNeighborY="1131">
        <dgm:presLayoutVars>
          <dgm:bulletEnabled val="1"/>
        </dgm:presLayoutVars>
      </dgm:prSet>
      <dgm:spPr/>
      <dgm:t>
        <a:bodyPr/>
        <a:lstStyle/>
        <a:p>
          <a:endParaRPr lang="zh-TW" altLang="en-US"/>
        </a:p>
      </dgm:t>
    </dgm:pt>
  </dgm:ptLst>
  <dgm:cxnLst>
    <dgm:cxn modelId="{CAA19CA8-FD90-486E-9A52-20B38D07820D}" srcId="{86693600-EF2D-4D9D-8905-49F32136C58F}" destId="{CFA7F271-7AE1-4187-BD7C-A8BCDFD23475}" srcOrd="0" destOrd="0" parTransId="{CC4537D6-3DE9-44CF-ACA6-5A22F4631351}" sibTransId="{52D3366F-2563-44B8-8EE1-36C469A8E292}"/>
    <dgm:cxn modelId="{483DB930-F541-403C-BFCE-12E417338907}" srcId="{55F3B37B-B42D-4074-823A-5799CF6A7F3D}" destId="{B85134BB-CF96-4CE2-AAD0-EC987C3C64A1}" srcOrd="0" destOrd="0" parTransId="{1CABB0C0-AFDB-40F1-A461-9359CC9DB52E}" sibTransId="{C2DA64A7-5B94-4006-9E3C-EDD3E7813601}"/>
    <dgm:cxn modelId="{D5329C21-C654-4A8C-B3A3-3CC83AAD617B}" type="presOf" srcId="{86693600-EF2D-4D9D-8905-49F32136C58F}" destId="{E1DC7DED-093E-493F-9B15-6E5E80757F38}" srcOrd="0" destOrd="0" presId="urn:microsoft.com/office/officeart/2005/8/layout/vList5"/>
    <dgm:cxn modelId="{5758493F-D9A9-4335-B703-F9B458D7C587}" srcId="{CFA7F271-7AE1-4187-BD7C-A8BCDFD23475}" destId="{5727DBE0-6AAD-43FC-B4B8-7853F53FF29F}" srcOrd="0" destOrd="0" parTransId="{F6248970-D517-481E-8098-598BE699DD02}" sibTransId="{FFA3B0DA-583E-4ADB-A843-4D659788B53A}"/>
    <dgm:cxn modelId="{7E55A3D7-11EF-4C1C-9153-B5B333409B16}" type="presOf" srcId="{B85134BB-CF96-4CE2-AAD0-EC987C3C64A1}" destId="{6FAD135E-DED2-43CD-BF06-5D80EC73E9D6}" srcOrd="0" destOrd="0" presId="urn:microsoft.com/office/officeart/2005/8/layout/vList5"/>
    <dgm:cxn modelId="{B774598E-C7D9-4BFF-8341-72BD97468648}" type="presOf" srcId="{CFA7F271-7AE1-4187-BD7C-A8BCDFD23475}" destId="{A98626F6-2D82-4343-AAAB-EA3ED7FC5D47}" srcOrd="0" destOrd="0" presId="urn:microsoft.com/office/officeart/2005/8/layout/vList5"/>
    <dgm:cxn modelId="{F5ADEC63-2D04-4939-A681-E3D361811512}" srcId="{86693600-EF2D-4D9D-8905-49F32136C58F}" destId="{55F3B37B-B42D-4074-823A-5799CF6A7F3D}" srcOrd="1" destOrd="0" parTransId="{45E17038-F9CD-49B7-9EE5-2688FF1D179E}" sibTransId="{0513174A-864A-4917-908A-98EEC3765E78}"/>
    <dgm:cxn modelId="{100A43E4-67CB-4F9E-BDB2-A0ABAD3D55C7}" type="presOf" srcId="{5727DBE0-6AAD-43FC-B4B8-7853F53FF29F}" destId="{5AC9538E-A0F3-42F0-8921-436FBAB130E3}" srcOrd="0" destOrd="0" presId="urn:microsoft.com/office/officeart/2005/8/layout/vList5"/>
    <dgm:cxn modelId="{E1F3CC65-05AF-4C3C-AD29-52BA4D514702}" type="presOf" srcId="{55F3B37B-B42D-4074-823A-5799CF6A7F3D}" destId="{1FA888F5-D083-420C-A54F-4EFC0136A8D6}" srcOrd="0" destOrd="0" presId="urn:microsoft.com/office/officeart/2005/8/layout/vList5"/>
    <dgm:cxn modelId="{8E4A5AAC-837C-46E6-BE61-C348DF531AC3}" type="presParOf" srcId="{E1DC7DED-093E-493F-9B15-6E5E80757F38}" destId="{2C5BC4B0-1ACC-42B0-9A16-611E3B29263A}" srcOrd="0" destOrd="0" presId="urn:microsoft.com/office/officeart/2005/8/layout/vList5"/>
    <dgm:cxn modelId="{7ADBF7BA-692E-4716-9828-75BEAA4590C1}" type="presParOf" srcId="{2C5BC4B0-1ACC-42B0-9A16-611E3B29263A}" destId="{A98626F6-2D82-4343-AAAB-EA3ED7FC5D47}" srcOrd="0" destOrd="0" presId="urn:microsoft.com/office/officeart/2005/8/layout/vList5"/>
    <dgm:cxn modelId="{71ED384B-E2ED-473B-B17A-7A2B7722FB5F}" type="presParOf" srcId="{2C5BC4B0-1ACC-42B0-9A16-611E3B29263A}" destId="{5AC9538E-A0F3-42F0-8921-436FBAB130E3}" srcOrd="1" destOrd="0" presId="urn:microsoft.com/office/officeart/2005/8/layout/vList5"/>
    <dgm:cxn modelId="{1DE337BD-46C4-4948-B91F-A0721DB0C061}" type="presParOf" srcId="{E1DC7DED-093E-493F-9B15-6E5E80757F38}" destId="{BD9EF314-ECC0-422C-A15A-B6B0F053C963}" srcOrd="1" destOrd="0" presId="urn:microsoft.com/office/officeart/2005/8/layout/vList5"/>
    <dgm:cxn modelId="{19D3EE00-72BD-4552-831D-041D09A862F7}" type="presParOf" srcId="{E1DC7DED-093E-493F-9B15-6E5E80757F38}" destId="{99AB0A21-077A-498F-87EB-F8EAD2B85BD9}" srcOrd="2" destOrd="0" presId="urn:microsoft.com/office/officeart/2005/8/layout/vList5"/>
    <dgm:cxn modelId="{4111E3F5-C735-411A-999F-1CCEF278EE31}" type="presParOf" srcId="{99AB0A21-077A-498F-87EB-F8EAD2B85BD9}" destId="{1FA888F5-D083-420C-A54F-4EFC0136A8D6}" srcOrd="0" destOrd="0" presId="urn:microsoft.com/office/officeart/2005/8/layout/vList5"/>
    <dgm:cxn modelId="{4289EA4D-3AA0-4A7B-9BFF-7E8056444D2D}" type="presParOf" srcId="{99AB0A21-077A-498F-87EB-F8EAD2B85BD9}" destId="{6FAD135E-DED2-43CD-BF06-5D80EC73E9D6}"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88843B5-B887-4BAE-A7B6-59B847F486F3}" type="doc">
      <dgm:prSet loTypeId="urn:microsoft.com/office/officeart/2008/layout/VerticalCurvedList" loCatId="list" qsTypeId="urn:microsoft.com/office/officeart/2005/8/quickstyle/simple2" qsCatId="simple" csTypeId="urn:microsoft.com/office/officeart/2005/8/colors/colorful1" csCatId="colorful" phldr="1"/>
      <dgm:spPr/>
      <dgm:t>
        <a:bodyPr/>
        <a:lstStyle/>
        <a:p>
          <a:endParaRPr lang="zh-TW" altLang="en-US"/>
        </a:p>
      </dgm:t>
    </dgm:pt>
    <dgm:pt modelId="{5F55EAFB-F2CC-41E3-8D1B-26A4E6C543A9}">
      <dgm:prSet custT="1"/>
      <dgm:spPr/>
      <dgm:t>
        <a:bodyPr/>
        <a:lstStyle/>
        <a:p>
          <a:r>
            <a:rPr lang="zh-TW" altLang="en-US" sz="1600" b="1" dirty="0">
              <a:latin typeface="微軟正黑體" panose="020B0604030504040204" pitchFamily="34" charset="-120"/>
              <a:ea typeface="微軟正黑體" panose="020B0604030504040204" pitchFamily="34" charset="-120"/>
            </a:rPr>
            <a:t>參加全國中小學科學展覽會、臺灣國際科學展覽會績優且獲國立臺灣科學教育館推薦。</a:t>
          </a:r>
          <a:endParaRPr lang="zh-TW" altLang="en-US" sz="1600" dirty="0"/>
        </a:p>
      </dgm:t>
    </dgm:pt>
    <dgm:pt modelId="{137591C8-F47C-4497-B21A-C25C49C4C240}" type="parTrans" cxnId="{C4CEDE94-4C21-4A81-8CFA-FAF489731F38}">
      <dgm:prSet/>
      <dgm:spPr/>
      <dgm:t>
        <a:bodyPr/>
        <a:lstStyle/>
        <a:p>
          <a:endParaRPr lang="zh-TW" altLang="en-US"/>
        </a:p>
      </dgm:t>
    </dgm:pt>
    <dgm:pt modelId="{045BF90A-059E-41C7-A0FA-7B31202F14CB}" type="sibTrans" cxnId="{C4CEDE94-4C21-4A81-8CFA-FAF489731F38}">
      <dgm:prSet/>
      <dgm:spPr/>
      <dgm:t>
        <a:bodyPr/>
        <a:lstStyle/>
        <a:p>
          <a:endParaRPr lang="zh-TW" altLang="en-US"/>
        </a:p>
      </dgm:t>
    </dgm:pt>
    <dgm:pt modelId="{85E4BD70-1BB9-43B1-A5ED-DEEFFF97ABDE}">
      <dgm:prSet custT="1"/>
      <dgm:spPr/>
      <dgm:t>
        <a:bodyPr/>
        <a:lstStyle/>
        <a:p>
          <a:r>
            <a:rPr lang="zh-TW" altLang="en-US" sz="1800" b="1" dirty="0">
              <a:latin typeface="微軟正黑體" panose="020B0604030504040204" pitchFamily="34" charset="-120"/>
              <a:ea typeface="微軟正黑體" panose="020B0604030504040204" pitchFamily="34" charset="-120"/>
            </a:rPr>
            <a:t>領有丙級以上技術士證或相當於丙級以上之單一級技術士證。</a:t>
          </a:r>
          <a:endParaRPr lang="zh-TW" altLang="en-US" sz="1800" dirty="0"/>
        </a:p>
      </dgm:t>
    </dgm:pt>
    <dgm:pt modelId="{BE523B27-660F-43DE-B4BD-9609B154317F}" type="parTrans" cxnId="{D5278FA9-1C58-49F7-B742-0D6D6F3C0E64}">
      <dgm:prSet/>
      <dgm:spPr/>
      <dgm:t>
        <a:bodyPr/>
        <a:lstStyle/>
        <a:p>
          <a:endParaRPr lang="zh-TW" altLang="en-US"/>
        </a:p>
      </dgm:t>
    </dgm:pt>
    <dgm:pt modelId="{A6D8D6B5-5992-4806-88CF-A8D746F3D0D8}" type="sibTrans" cxnId="{D5278FA9-1C58-49F7-B742-0D6D6F3C0E64}">
      <dgm:prSet/>
      <dgm:spPr/>
      <dgm:t>
        <a:bodyPr/>
        <a:lstStyle/>
        <a:p>
          <a:endParaRPr lang="zh-TW" altLang="en-US"/>
        </a:p>
      </dgm:t>
    </dgm:pt>
    <dgm:pt modelId="{9B78B9E9-CBFC-442B-822A-6529FB20C58B}">
      <dgm:prSet custT="1"/>
      <dgm:spPr/>
      <dgm:t>
        <a:bodyPr/>
        <a:lstStyle/>
        <a:p>
          <a:r>
            <a:rPr lang="zh-TW" altLang="en-US" sz="1800" b="1" dirty="0">
              <a:latin typeface="微軟正黑體" panose="020B0604030504040204" pitchFamily="34" charset="-120"/>
              <a:ea typeface="微軟正黑體" panose="020B0604030504040204" pitchFamily="34" charset="-120"/>
            </a:rPr>
            <a:t>其他參加國際性特殊技藝技能競賽，獲相關競賽優勝名次。</a:t>
          </a:r>
          <a:endParaRPr lang="zh-TW" altLang="en-US" sz="1800" dirty="0"/>
        </a:p>
      </dgm:t>
    </dgm:pt>
    <dgm:pt modelId="{597F206C-3C30-43B7-82A0-F34458A1BD4B}" type="parTrans" cxnId="{40B20BDC-7A18-447F-9238-BE1D745FFC52}">
      <dgm:prSet/>
      <dgm:spPr/>
      <dgm:t>
        <a:bodyPr/>
        <a:lstStyle/>
        <a:p>
          <a:endParaRPr lang="zh-TW" altLang="en-US"/>
        </a:p>
      </dgm:t>
    </dgm:pt>
    <dgm:pt modelId="{4F2CBA5C-4438-46D6-8882-E9F807EE78BD}" type="sibTrans" cxnId="{40B20BDC-7A18-447F-9238-BE1D745FFC52}">
      <dgm:prSet/>
      <dgm:spPr/>
      <dgm:t>
        <a:bodyPr/>
        <a:lstStyle/>
        <a:p>
          <a:endParaRPr lang="zh-TW" altLang="en-US"/>
        </a:p>
      </dgm:t>
    </dgm:pt>
    <dgm:pt modelId="{94E32A46-891F-45B5-AD8C-FCAA0C236EFB}">
      <dgm:prSet custT="1"/>
      <dgm:spPr/>
      <dgm:t>
        <a:bodyPr/>
        <a:lstStyle/>
        <a:p>
          <a:r>
            <a:rPr lang="zh-TW" altLang="en-US" sz="1800" b="1" dirty="0">
              <a:latin typeface="微軟正黑體" panose="020B0604030504040204" pitchFamily="34" charset="-120"/>
              <a:ea typeface="微軟正黑體" panose="020B0604030504040204" pitchFamily="34" charset="-120"/>
            </a:rPr>
            <a:t>應屆畢（結）業生技藝教育課程成績優良。</a:t>
          </a:r>
          <a:endParaRPr lang="zh-TW" altLang="en-US" sz="1800" dirty="0"/>
        </a:p>
      </dgm:t>
    </dgm:pt>
    <dgm:pt modelId="{04179EC1-5BC0-4595-B104-64FD38AFA0DF}" type="parTrans" cxnId="{9FE475EB-4DC4-4344-8EA3-CD3390F03593}">
      <dgm:prSet/>
      <dgm:spPr/>
      <dgm:t>
        <a:bodyPr/>
        <a:lstStyle/>
        <a:p>
          <a:endParaRPr lang="zh-TW" altLang="en-US"/>
        </a:p>
      </dgm:t>
    </dgm:pt>
    <dgm:pt modelId="{8ED1C387-0F99-40AA-B621-2CD24281BE9C}" type="sibTrans" cxnId="{9FE475EB-4DC4-4344-8EA3-CD3390F03593}">
      <dgm:prSet/>
      <dgm:spPr/>
      <dgm:t>
        <a:bodyPr/>
        <a:lstStyle/>
        <a:p>
          <a:endParaRPr lang="zh-TW" altLang="en-US"/>
        </a:p>
      </dgm:t>
    </dgm:pt>
    <dgm:pt modelId="{C63E23A4-0D3E-43E6-9506-94E6CB3AF34E}">
      <dgm:prSet custT="1"/>
      <dgm:spPr/>
      <dgm:t>
        <a:bodyPr/>
        <a:lstStyle/>
        <a:p>
          <a:r>
            <a:rPr lang="zh-TW" altLang="en-US" sz="1600" b="1" dirty="0">
              <a:latin typeface="微軟正黑體" panose="020B0604030504040204" pitchFamily="34" charset="-120"/>
              <a:ea typeface="微軟正黑體" panose="020B0604030504040204" pitchFamily="34" charset="-120"/>
            </a:rPr>
            <a:t>參加中央各級機關或直轄市政府教育局、勞工局以上機關主、協辦之全國性技藝技能競賽，獲優勝或佳作以上名次。</a:t>
          </a:r>
          <a:endParaRPr lang="zh-TW" altLang="en-US" sz="1600" dirty="0"/>
        </a:p>
      </dgm:t>
    </dgm:pt>
    <dgm:pt modelId="{3792B014-B3E6-402F-9219-CCD9C4935FDF}" type="parTrans" cxnId="{70E85A50-2D2F-4A89-8A3E-A3374927B89B}">
      <dgm:prSet/>
      <dgm:spPr/>
      <dgm:t>
        <a:bodyPr/>
        <a:lstStyle/>
        <a:p>
          <a:endParaRPr lang="zh-TW" altLang="en-US"/>
        </a:p>
      </dgm:t>
    </dgm:pt>
    <dgm:pt modelId="{82C8B42E-F774-4175-AEDC-C287EE713619}" type="sibTrans" cxnId="{70E85A50-2D2F-4A89-8A3E-A3374927B89B}">
      <dgm:prSet/>
      <dgm:spPr/>
      <dgm:t>
        <a:bodyPr/>
        <a:lstStyle/>
        <a:p>
          <a:endParaRPr lang="zh-TW" altLang="en-US"/>
        </a:p>
      </dgm:t>
    </dgm:pt>
    <dgm:pt modelId="{525C5B36-44C8-4D43-ACFF-C82E89AB5376}">
      <dgm:prSet custT="1"/>
      <dgm:spPr/>
      <dgm:t>
        <a:bodyPr/>
        <a:lstStyle/>
        <a:p>
          <a:r>
            <a:rPr lang="zh-TW" altLang="en-US" sz="1600" b="1" dirty="0">
              <a:latin typeface="微軟正黑體" panose="020B0604030504040204" pitchFamily="34" charset="-120"/>
              <a:ea typeface="微軟正黑體" panose="020B0604030504040204" pitchFamily="34" charset="-120"/>
            </a:rPr>
            <a:t>參加各縣（市）政府主辦，並報經教育部備查之技藝技能競賽及科學展覽（不包括成果展），獲優勝名次。</a:t>
          </a:r>
          <a:endParaRPr lang="zh-TW" altLang="en-US" sz="1600" dirty="0"/>
        </a:p>
      </dgm:t>
    </dgm:pt>
    <dgm:pt modelId="{4CA14BBC-8A99-426B-AF12-661317139EF9}" type="parTrans" cxnId="{DB5CF2D0-6A3E-4F7C-A67E-712E7EAC4542}">
      <dgm:prSet/>
      <dgm:spPr/>
      <dgm:t>
        <a:bodyPr/>
        <a:lstStyle/>
        <a:p>
          <a:endParaRPr lang="zh-TW" altLang="en-US"/>
        </a:p>
      </dgm:t>
    </dgm:pt>
    <dgm:pt modelId="{2AB4AB26-338E-467E-B9EC-9BD5F0E84F9A}" type="sibTrans" cxnId="{DB5CF2D0-6A3E-4F7C-A67E-712E7EAC4542}">
      <dgm:prSet/>
      <dgm:spPr/>
      <dgm:t>
        <a:bodyPr/>
        <a:lstStyle/>
        <a:p>
          <a:endParaRPr lang="zh-TW" altLang="en-US"/>
        </a:p>
      </dgm:t>
    </dgm:pt>
    <dgm:pt modelId="{E80DD761-7FD2-49AE-8596-AFE76143F58C}">
      <dgm:prSet phldrT="[文字]" custT="1"/>
      <dgm:spPr/>
      <dgm:t>
        <a:bodyPr/>
        <a:lstStyle/>
        <a:p>
          <a:r>
            <a:rPr lang="zh-TW" altLang="en-US" sz="1600" b="1" dirty="0">
              <a:latin typeface="微軟正黑體" panose="020B0604030504040204" pitchFamily="34" charset="-120"/>
              <a:ea typeface="微軟正黑體" panose="020B0604030504040204" pitchFamily="34" charset="-120"/>
            </a:rPr>
            <a:t>參加國際技能競賽各職類或國際科技展覽成績優異，分別獲勞動部勞動力發展署或國立臺灣科學教育館推薦並持有證明。</a:t>
          </a:r>
          <a:endParaRPr lang="zh-TW" altLang="en-US" sz="1600" dirty="0"/>
        </a:p>
      </dgm:t>
    </dgm:pt>
    <dgm:pt modelId="{8D4AC417-13C0-407F-83D8-275BFCC9F211}" type="parTrans" cxnId="{77C13D65-8A41-43D7-8F96-A414B6C93EC3}">
      <dgm:prSet/>
      <dgm:spPr/>
      <dgm:t>
        <a:bodyPr/>
        <a:lstStyle/>
        <a:p>
          <a:endParaRPr lang="zh-TW" altLang="en-US"/>
        </a:p>
      </dgm:t>
    </dgm:pt>
    <dgm:pt modelId="{15BEBA4C-C71C-462A-9328-01FD2F9081E6}" type="sibTrans" cxnId="{77C13D65-8A41-43D7-8F96-A414B6C93EC3}">
      <dgm:prSet/>
      <dgm:spPr/>
      <dgm:t>
        <a:bodyPr/>
        <a:lstStyle/>
        <a:p>
          <a:endParaRPr lang="zh-TW" altLang="en-US"/>
        </a:p>
      </dgm:t>
    </dgm:pt>
    <dgm:pt modelId="{B9EB1599-7940-4C25-8B09-CC824122ABF8}">
      <dgm:prSet custScaleY="151481"/>
      <dgm:spPr/>
      <dgm:t>
        <a:bodyPr/>
        <a:lstStyle/>
        <a:p>
          <a:endParaRPr lang="zh-TW" altLang="en-US"/>
        </a:p>
      </dgm:t>
    </dgm:pt>
    <dgm:pt modelId="{1EB143D1-34C3-40B6-B23E-5842A44D7824}" type="parTrans" cxnId="{7AE307B1-AB1E-4518-9112-B55A6F145C88}">
      <dgm:prSet/>
      <dgm:spPr/>
      <dgm:t>
        <a:bodyPr/>
        <a:lstStyle/>
        <a:p>
          <a:endParaRPr lang="zh-TW" altLang="en-US"/>
        </a:p>
      </dgm:t>
    </dgm:pt>
    <dgm:pt modelId="{549FA068-FDBA-472C-B7BB-7EEA5D6BEDAF}" type="sibTrans" cxnId="{7AE307B1-AB1E-4518-9112-B55A6F145C88}">
      <dgm:prSet/>
      <dgm:spPr/>
      <dgm:t>
        <a:bodyPr/>
        <a:lstStyle/>
        <a:p>
          <a:endParaRPr lang="zh-TW" altLang="en-US"/>
        </a:p>
      </dgm:t>
    </dgm:pt>
    <dgm:pt modelId="{948AE6FF-9A01-4E6D-9C25-76B25177C565}" type="pres">
      <dgm:prSet presAssocID="{088843B5-B887-4BAE-A7B6-59B847F486F3}" presName="Name0" presStyleCnt="0">
        <dgm:presLayoutVars>
          <dgm:chMax val="7"/>
          <dgm:chPref val="7"/>
          <dgm:dir/>
        </dgm:presLayoutVars>
      </dgm:prSet>
      <dgm:spPr/>
      <dgm:t>
        <a:bodyPr/>
        <a:lstStyle/>
        <a:p>
          <a:endParaRPr lang="zh-TW" altLang="en-US"/>
        </a:p>
      </dgm:t>
    </dgm:pt>
    <dgm:pt modelId="{76434B62-07DD-4B84-80B5-702220700C41}" type="pres">
      <dgm:prSet presAssocID="{088843B5-B887-4BAE-A7B6-59B847F486F3}" presName="Name1" presStyleCnt="0"/>
      <dgm:spPr/>
    </dgm:pt>
    <dgm:pt modelId="{C479725D-6307-491A-B193-CD7030E76A46}" type="pres">
      <dgm:prSet presAssocID="{088843B5-B887-4BAE-A7B6-59B847F486F3}" presName="cycle" presStyleCnt="0"/>
      <dgm:spPr/>
    </dgm:pt>
    <dgm:pt modelId="{BE2EB1CC-085A-4D20-B53C-384BDB4B5CF5}" type="pres">
      <dgm:prSet presAssocID="{088843B5-B887-4BAE-A7B6-59B847F486F3}" presName="srcNode" presStyleLbl="node1" presStyleIdx="0" presStyleCnt="7"/>
      <dgm:spPr/>
    </dgm:pt>
    <dgm:pt modelId="{B7B3DFAD-1851-4165-AEBF-D93EB195C993}" type="pres">
      <dgm:prSet presAssocID="{088843B5-B887-4BAE-A7B6-59B847F486F3}" presName="conn" presStyleLbl="parChTrans1D2" presStyleIdx="0" presStyleCnt="1"/>
      <dgm:spPr/>
      <dgm:t>
        <a:bodyPr/>
        <a:lstStyle/>
        <a:p>
          <a:endParaRPr lang="zh-TW" altLang="en-US"/>
        </a:p>
      </dgm:t>
    </dgm:pt>
    <dgm:pt modelId="{43731476-3E28-4E4F-BF14-8D3C48A55CA2}" type="pres">
      <dgm:prSet presAssocID="{088843B5-B887-4BAE-A7B6-59B847F486F3}" presName="extraNode" presStyleLbl="node1" presStyleIdx="0" presStyleCnt="7"/>
      <dgm:spPr/>
    </dgm:pt>
    <dgm:pt modelId="{6C85167B-06C2-4B19-981F-A502BBEC3018}" type="pres">
      <dgm:prSet presAssocID="{088843B5-B887-4BAE-A7B6-59B847F486F3}" presName="dstNode" presStyleLbl="node1" presStyleIdx="0" presStyleCnt="7"/>
      <dgm:spPr/>
    </dgm:pt>
    <dgm:pt modelId="{3CEF0E6E-2F53-4038-83BB-5989B9D5BDEC}" type="pres">
      <dgm:prSet presAssocID="{E80DD761-7FD2-49AE-8596-AFE76143F58C}" presName="text_1" presStyleLbl="node1" presStyleIdx="0" presStyleCnt="7" custScaleY="151481">
        <dgm:presLayoutVars>
          <dgm:bulletEnabled val="1"/>
        </dgm:presLayoutVars>
      </dgm:prSet>
      <dgm:spPr/>
      <dgm:t>
        <a:bodyPr/>
        <a:lstStyle/>
        <a:p>
          <a:endParaRPr lang="zh-TW" altLang="en-US"/>
        </a:p>
      </dgm:t>
    </dgm:pt>
    <dgm:pt modelId="{E07D48F1-B618-491F-A827-024B08027EBD}" type="pres">
      <dgm:prSet presAssocID="{E80DD761-7FD2-49AE-8596-AFE76143F58C}" presName="accent_1" presStyleCnt="0"/>
      <dgm:spPr/>
    </dgm:pt>
    <dgm:pt modelId="{E5DA8276-0DAA-4FFB-9E83-AAE5888AD4EF}" type="pres">
      <dgm:prSet presAssocID="{E80DD761-7FD2-49AE-8596-AFE76143F58C}" presName="accentRepeatNode" presStyleLbl="solidFgAcc1" presStyleIdx="0" presStyleCnt="7" custAng="3060408" custScaleY="28340"/>
      <dgm:spPr/>
    </dgm:pt>
    <dgm:pt modelId="{6DE17C40-A0C4-4ADD-88A0-5C892144A4BD}" type="pres">
      <dgm:prSet presAssocID="{C63E23A4-0D3E-43E6-9506-94E6CB3AF34E}" presName="text_2" presStyleLbl="node1" presStyleIdx="1" presStyleCnt="7" custScaleY="151481">
        <dgm:presLayoutVars>
          <dgm:bulletEnabled val="1"/>
        </dgm:presLayoutVars>
      </dgm:prSet>
      <dgm:spPr/>
      <dgm:t>
        <a:bodyPr/>
        <a:lstStyle/>
        <a:p>
          <a:endParaRPr lang="zh-TW" altLang="en-US"/>
        </a:p>
      </dgm:t>
    </dgm:pt>
    <dgm:pt modelId="{7CC38AF6-45C2-49E5-A7BC-EC2B26F2A3AC}" type="pres">
      <dgm:prSet presAssocID="{C63E23A4-0D3E-43E6-9506-94E6CB3AF34E}" presName="accent_2" presStyleCnt="0"/>
      <dgm:spPr/>
    </dgm:pt>
    <dgm:pt modelId="{D4874428-2328-4859-B02E-38303532785C}" type="pres">
      <dgm:prSet presAssocID="{C63E23A4-0D3E-43E6-9506-94E6CB3AF34E}" presName="accentRepeatNode" presStyleLbl="solidFgAcc1" presStyleIdx="1" presStyleCnt="7" custAng="17610088" custFlipVert="1" custScaleY="29750" custLinFactNeighborX="-15" custLinFactNeighborY="2602"/>
      <dgm:spPr/>
    </dgm:pt>
    <dgm:pt modelId="{CA528BAC-9ECD-4C01-AA19-DCC8F313755E}" type="pres">
      <dgm:prSet presAssocID="{5F55EAFB-F2CC-41E3-8D1B-26A4E6C543A9}" presName="text_3" presStyleLbl="node1" presStyleIdx="2" presStyleCnt="7" custScaleY="151481">
        <dgm:presLayoutVars>
          <dgm:bulletEnabled val="1"/>
        </dgm:presLayoutVars>
      </dgm:prSet>
      <dgm:spPr/>
      <dgm:t>
        <a:bodyPr/>
        <a:lstStyle/>
        <a:p>
          <a:endParaRPr lang="zh-TW" altLang="en-US"/>
        </a:p>
      </dgm:t>
    </dgm:pt>
    <dgm:pt modelId="{9D2C9B14-5822-4387-A578-DC76F4ED932C}" type="pres">
      <dgm:prSet presAssocID="{5F55EAFB-F2CC-41E3-8D1B-26A4E6C543A9}" presName="accent_3" presStyleCnt="0"/>
      <dgm:spPr/>
    </dgm:pt>
    <dgm:pt modelId="{704E03A9-4226-4C1D-A2D0-AF5E97995244}" type="pres">
      <dgm:prSet presAssocID="{5F55EAFB-F2CC-41E3-8D1B-26A4E6C543A9}" presName="accentRepeatNode" presStyleLbl="solidFgAcc1" presStyleIdx="2" presStyleCnt="7" custAng="15733928" custFlipVert="0" custScaleY="38934"/>
      <dgm:spPr/>
    </dgm:pt>
    <dgm:pt modelId="{FCCEA6A7-5B3F-4F2E-89BA-28B02CA4B858}" type="pres">
      <dgm:prSet presAssocID="{525C5B36-44C8-4D43-ACFF-C82E89AB5376}" presName="text_4" presStyleLbl="node1" presStyleIdx="3" presStyleCnt="7" custScaleY="151481">
        <dgm:presLayoutVars>
          <dgm:bulletEnabled val="1"/>
        </dgm:presLayoutVars>
      </dgm:prSet>
      <dgm:spPr/>
      <dgm:t>
        <a:bodyPr/>
        <a:lstStyle/>
        <a:p>
          <a:endParaRPr lang="zh-TW" altLang="en-US"/>
        </a:p>
      </dgm:t>
    </dgm:pt>
    <dgm:pt modelId="{BA92444E-DB4C-4416-AA79-09BD2832D10D}" type="pres">
      <dgm:prSet presAssocID="{525C5B36-44C8-4D43-ACFF-C82E89AB5376}" presName="accent_4" presStyleCnt="0"/>
      <dgm:spPr/>
    </dgm:pt>
    <dgm:pt modelId="{2629FBF1-10DE-44A3-9195-D26BFBF323A7}" type="pres">
      <dgm:prSet presAssocID="{525C5B36-44C8-4D43-ACFF-C82E89AB5376}" presName="accentRepeatNode" presStyleLbl="solidFgAcc1" presStyleIdx="3" presStyleCnt="7" custAng="16366075" custScaleY="30444"/>
      <dgm:spPr/>
    </dgm:pt>
    <dgm:pt modelId="{A00D9813-3C13-4613-A268-99D83256B352}" type="pres">
      <dgm:prSet presAssocID="{85E4BD70-1BB9-43B1-A5ED-DEEFFF97ABDE}" presName="text_5" presStyleLbl="node1" presStyleIdx="4" presStyleCnt="7" custScaleY="151481">
        <dgm:presLayoutVars>
          <dgm:bulletEnabled val="1"/>
        </dgm:presLayoutVars>
      </dgm:prSet>
      <dgm:spPr/>
      <dgm:t>
        <a:bodyPr/>
        <a:lstStyle/>
        <a:p>
          <a:endParaRPr lang="zh-TW" altLang="en-US"/>
        </a:p>
      </dgm:t>
    </dgm:pt>
    <dgm:pt modelId="{2CE95E51-E656-4B2C-BA4D-6B36AC75A0C1}" type="pres">
      <dgm:prSet presAssocID="{85E4BD70-1BB9-43B1-A5ED-DEEFFF97ABDE}" presName="accent_5" presStyleCnt="0"/>
      <dgm:spPr/>
    </dgm:pt>
    <dgm:pt modelId="{57DAA8F1-813E-40D4-B58F-3281BBCCCA1E}" type="pres">
      <dgm:prSet presAssocID="{85E4BD70-1BB9-43B1-A5ED-DEEFFF97ABDE}" presName="accentRepeatNode" presStyleLbl="solidFgAcc1" presStyleIdx="4" presStyleCnt="7" custAng="17258688" custScaleY="36520"/>
      <dgm:spPr/>
    </dgm:pt>
    <dgm:pt modelId="{C6924B76-D1EB-485D-921F-CF33A7E17F4B}" type="pres">
      <dgm:prSet presAssocID="{94E32A46-891F-45B5-AD8C-FCAA0C236EFB}" presName="text_6" presStyleLbl="node1" presStyleIdx="5" presStyleCnt="7" custScaleY="151481">
        <dgm:presLayoutVars>
          <dgm:bulletEnabled val="1"/>
        </dgm:presLayoutVars>
      </dgm:prSet>
      <dgm:spPr/>
      <dgm:t>
        <a:bodyPr/>
        <a:lstStyle/>
        <a:p>
          <a:endParaRPr lang="zh-TW" altLang="en-US"/>
        </a:p>
      </dgm:t>
    </dgm:pt>
    <dgm:pt modelId="{F41797B3-1E30-414F-AD70-5F81502194AA}" type="pres">
      <dgm:prSet presAssocID="{94E32A46-891F-45B5-AD8C-FCAA0C236EFB}" presName="accent_6" presStyleCnt="0"/>
      <dgm:spPr/>
    </dgm:pt>
    <dgm:pt modelId="{81259370-9CC7-4738-BB4E-B872166230BC}" type="pres">
      <dgm:prSet presAssocID="{94E32A46-891F-45B5-AD8C-FCAA0C236EFB}" presName="accentRepeatNode" presStyleLbl="solidFgAcc1" presStyleIdx="5" presStyleCnt="7" custAng="15006370" custFlipVert="1" custScaleY="39217"/>
      <dgm:spPr/>
    </dgm:pt>
    <dgm:pt modelId="{6713E971-8639-40D5-9863-73DD2348C5C5}" type="pres">
      <dgm:prSet presAssocID="{9B78B9E9-CBFC-442B-822A-6529FB20C58B}" presName="text_7" presStyleLbl="node1" presStyleIdx="6" presStyleCnt="7" custScaleY="151481">
        <dgm:presLayoutVars>
          <dgm:bulletEnabled val="1"/>
        </dgm:presLayoutVars>
      </dgm:prSet>
      <dgm:spPr/>
      <dgm:t>
        <a:bodyPr/>
        <a:lstStyle/>
        <a:p>
          <a:endParaRPr lang="zh-TW" altLang="en-US"/>
        </a:p>
      </dgm:t>
    </dgm:pt>
    <dgm:pt modelId="{762A8130-5E15-43DE-8837-F630C45F394B}" type="pres">
      <dgm:prSet presAssocID="{9B78B9E9-CBFC-442B-822A-6529FB20C58B}" presName="accent_7" presStyleCnt="0"/>
      <dgm:spPr/>
    </dgm:pt>
    <dgm:pt modelId="{F14F7753-0C12-4D38-9E4A-6E42E353F188}" type="pres">
      <dgm:prSet presAssocID="{9B78B9E9-CBFC-442B-822A-6529FB20C58B}" presName="accentRepeatNode" presStyleLbl="solidFgAcc1" presStyleIdx="6" presStyleCnt="7" custAng="13958578" custFlipVert="1" custScaleY="34281"/>
      <dgm:spPr/>
    </dgm:pt>
  </dgm:ptLst>
  <dgm:cxnLst>
    <dgm:cxn modelId="{D73D889E-D1E1-45C9-93D2-3F87497D41E8}" type="presOf" srcId="{088843B5-B887-4BAE-A7B6-59B847F486F3}" destId="{948AE6FF-9A01-4E6D-9C25-76B25177C565}" srcOrd="0" destOrd="0" presId="urn:microsoft.com/office/officeart/2008/layout/VerticalCurvedList"/>
    <dgm:cxn modelId="{7AE307B1-AB1E-4518-9112-B55A6F145C88}" srcId="{088843B5-B887-4BAE-A7B6-59B847F486F3}" destId="{B9EB1599-7940-4C25-8B09-CC824122ABF8}" srcOrd="7" destOrd="0" parTransId="{1EB143D1-34C3-40B6-B23E-5842A44D7824}" sibTransId="{549FA068-FDBA-472C-B7BB-7EEA5D6BEDAF}"/>
    <dgm:cxn modelId="{40B20BDC-7A18-447F-9238-BE1D745FFC52}" srcId="{088843B5-B887-4BAE-A7B6-59B847F486F3}" destId="{9B78B9E9-CBFC-442B-822A-6529FB20C58B}" srcOrd="6" destOrd="0" parTransId="{597F206C-3C30-43B7-82A0-F34458A1BD4B}" sibTransId="{4F2CBA5C-4438-46D6-8882-E9F807EE78BD}"/>
    <dgm:cxn modelId="{D5278FA9-1C58-49F7-B742-0D6D6F3C0E64}" srcId="{088843B5-B887-4BAE-A7B6-59B847F486F3}" destId="{85E4BD70-1BB9-43B1-A5ED-DEEFFF97ABDE}" srcOrd="4" destOrd="0" parTransId="{BE523B27-660F-43DE-B4BD-9609B154317F}" sibTransId="{A6D8D6B5-5992-4806-88CF-A8D746F3D0D8}"/>
    <dgm:cxn modelId="{EFF48082-8475-49FF-895A-1E1A7E4E5F9F}" type="presOf" srcId="{15BEBA4C-C71C-462A-9328-01FD2F9081E6}" destId="{B7B3DFAD-1851-4165-AEBF-D93EB195C993}" srcOrd="0" destOrd="0" presId="urn:microsoft.com/office/officeart/2008/layout/VerticalCurvedList"/>
    <dgm:cxn modelId="{77C13D65-8A41-43D7-8F96-A414B6C93EC3}" srcId="{088843B5-B887-4BAE-A7B6-59B847F486F3}" destId="{E80DD761-7FD2-49AE-8596-AFE76143F58C}" srcOrd="0" destOrd="0" parTransId="{8D4AC417-13C0-407F-83D8-275BFCC9F211}" sibTransId="{15BEBA4C-C71C-462A-9328-01FD2F9081E6}"/>
    <dgm:cxn modelId="{DB5CF2D0-6A3E-4F7C-A67E-712E7EAC4542}" srcId="{088843B5-B887-4BAE-A7B6-59B847F486F3}" destId="{525C5B36-44C8-4D43-ACFF-C82E89AB5376}" srcOrd="3" destOrd="0" parTransId="{4CA14BBC-8A99-426B-AF12-661317139EF9}" sibTransId="{2AB4AB26-338E-467E-B9EC-9BD5F0E84F9A}"/>
    <dgm:cxn modelId="{70E85A50-2D2F-4A89-8A3E-A3374927B89B}" srcId="{088843B5-B887-4BAE-A7B6-59B847F486F3}" destId="{C63E23A4-0D3E-43E6-9506-94E6CB3AF34E}" srcOrd="1" destOrd="0" parTransId="{3792B014-B3E6-402F-9219-CCD9C4935FDF}" sibTransId="{82C8B42E-F774-4175-AEDC-C287EE713619}"/>
    <dgm:cxn modelId="{8056E14F-A6FE-4DEE-9837-F63FE82ACB75}" type="presOf" srcId="{5F55EAFB-F2CC-41E3-8D1B-26A4E6C543A9}" destId="{CA528BAC-9ECD-4C01-AA19-DCC8F313755E}" srcOrd="0" destOrd="0" presId="urn:microsoft.com/office/officeart/2008/layout/VerticalCurvedList"/>
    <dgm:cxn modelId="{00345CD9-D17D-4864-B403-A6EEB3BA7D1A}" type="presOf" srcId="{94E32A46-891F-45B5-AD8C-FCAA0C236EFB}" destId="{C6924B76-D1EB-485D-921F-CF33A7E17F4B}" srcOrd="0" destOrd="0" presId="urn:microsoft.com/office/officeart/2008/layout/VerticalCurvedList"/>
    <dgm:cxn modelId="{1FEE6A5E-EAEF-47C2-88A9-D2903E6A29FF}" type="presOf" srcId="{85E4BD70-1BB9-43B1-A5ED-DEEFFF97ABDE}" destId="{A00D9813-3C13-4613-A268-99D83256B352}" srcOrd="0" destOrd="0" presId="urn:microsoft.com/office/officeart/2008/layout/VerticalCurvedList"/>
    <dgm:cxn modelId="{9FE475EB-4DC4-4344-8EA3-CD3390F03593}" srcId="{088843B5-B887-4BAE-A7B6-59B847F486F3}" destId="{94E32A46-891F-45B5-AD8C-FCAA0C236EFB}" srcOrd="5" destOrd="0" parTransId="{04179EC1-5BC0-4595-B104-64FD38AFA0DF}" sibTransId="{8ED1C387-0F99-40AA-B621-2CD24281BE9C}"/>
    <dgm:cxn modelId="{C4CEDE94-4C21-4A81-8CFA-FAF489731F38}" srcId="{088843B5-B887-4BAE-A7B6-59B847F486F3}" destId="{5F55EAFB-F2CC-41E3-8D1B-26A4E6C543A9}" srcOrd="2" destOrd="0" parTransId="{137591C8-F47C-4497-B21A-C25C49C4C240}" sibTransId="{045BF90A-059E-41C7-A0FA-7B31202F14CB}"/>
    <dgm:cxn modelId="{265D6427-C61A-4F46-9B49-4BF02E80BA18}" type="presOf" srcId="{9B78B9E9-CBFC-442B-822A-6529FB20C58B}" destId="{6713E971-8639-40D5-9863-73DD2348C5C5}" srcOrd="0" destOrd="0" presId="urn:microsoft.com/office/officeart/2008/layout/VerticalCurvedList"/>
    <dgm:cxn modelId="{5C498ECD-A75E-4D7E-B735-2BD2B3E97AB0}" type="presOf" srcId="{525C5B36-44C8-4D43-ACFF-C82E89AB5376}" destId="{FCCEA6A7-5B3F-4F2E-89BA-28B02CA4B858}" srcOrd="0" destOrd="0" presId="urn:microsoft.com/office/officeart/2008/layout/VerticalCurvedList"/>
    <dgm:cxn modelId="{FF7091F5-7C32-4BE8-AD28-C93420798606}" type="presOf" srcId="{C63E23A4-0D3E-43E6-9506-94E6CB3AF34E}" destId="{6DE17C40-A0C4-4ADD-88A0-5C892144A4BD}" srcOrd="0" destOrd="0" presId="urn:microsoft.com/office/officeart/2008/layout/VerticalCurvedList"/>
    <dgm:cxn modelId="{96117E31-9FFE-444E-B306-A14F8FA4154C}" type="presOf" srcId="{E80DD761-7FD2-49AE-8596-AFE76143F58C}" destId="{3CEF0E6E-2F53-4038-83BB-5989B9D5BDEC}" srcOrd="0" destOrd="0" presId="urn:microsoft.com/office/officeart/2008/layout/VerticalCurvedList"/>
    <dgm:cxn modelId="{D48021B8-1F1A-4D14-ABDD-D45899E0F4C1}" type="presParOf" srcId="{948AE6FF-9A01-4E6D-9C25-76B25177C565}" destId="{76434B62-07DD-4B84-80B5-702220700C41}" srcOrd="0" destOrd="0" presId="urn:microsoft.com/office/officeart/2008/layout/VerticalCurvedList"/>
    <dgm:cxn modelId="{4DDA4A32-1C7A-4D0E-A8BD-F2B5132705A9}" type="presParOf" srcId="{76434B62-07DD-4B84-80B5-702220700C41}" destId="{C479725D-6307-491A-B193-CD7030E76A46}" srcOrd="0" destOrd="0" presId="urn:microsoft.com/office/officeart/2008/layout/VerticalCurvedList"/>
    <dgm:cxn modelId="{ADCA4076-0781-4CBA-9CF2-20E8B6FC83FD}" type="presParOf" srcId="{C479725D-6307-491A-B193-CD7030E76A46}" destId="{BE2EB1CC-085A-4D20-B53C-384BDB4B5CF5}" srcOrd="0" destOrd="0" presId="urn:microsoft.com/office/officeart/2008/layout/VerticalCurvedList"/>
    <dgm:cxn modelId="{6CE85AB8-1C89-4C4E-B3FC-B7E7F136228E}" type="presParOf" srcId="{C479725D-6307-491A-B193-CD7030E76A46}" destId="{B7B3DFAD-1851-4165-AEBF-D93EB195C993}" srcOrd="1" destOrd="0" presId="urn:microsoft.com/office/officeart/2008/layout/VerticalCurvedList"/>
    <dgm:cxn modelId="{D7C80B68-EE24-4A02-B78A-8288D67CF2D5}" type="presParOf" srcId="{C479725D-6307-491A-B193-CD7030E76A46}" destId="{43731476-3E28-4E4F-BF14-8D3C48A55CA2}" srcOrd="2" destOrd="0" presId="urn:microsoft.com/office/officeart/2008/layout/VerticalCurvedList"/>
    <dgm:cxn modelId="{1F2E0CF4-3B95-4304-8667-D7348358EB37}" type="presParOf" srcId="{C479725D-6307-491A-B193-CD7030E76A46}" destId="{6C85167B-06C2-4B19-981F-A502BBEC3018}" srcOrd="3" destOrd="0" presId="urn:microsoft.com/office/officeart/2008/layout/VerticalCurvedList"/>
    <dgm:cxn modelId="{A73EF0C4-46BD-487E-B5B8-C6C99F530B23}" type="presParOf" srcId="{76434B62-07DD-4B84-80B5-702220700C41}" destId="{3CEF0E6E-2F53-4038-83BB-5989B9D5BDEC}" srcOrd="1" destOrd="0" presId="urn:microsoft.com/office/officeart/2008/layout/VerticalCurvedList"/>
    <dgm:cxn modelId="{71CAF43E-840B-437D-A494-F1EFFC79635C}" type="presParOf" srcId="{76434B62-07DD-4B84-80B5-702220700C41}" destId="{E07D48F1-B618-491F-A827-024B08027EBD}" srcOrd="2" destOrd="0" presId="urn:microsoft.com/office/officeart/2008/layout/VerticalCurvedList"/>
    <dgm:cxn modelId="{3ECD6B06-A31D-4C14-9E35-34281A646929}" type="presParOf" srcId="{E07D48F1-B618-491F-A827-024B08027EBD}" destId="{E5DA8276-0DAA-4FFB-9E83-AAE5888AD4EF}" srcOrd="0" destOrd="0" presId="urn:microsoft.com/office/officeart/2008/layout/VerticalCurvedList"/>
    <dgm:cxn modelId="{27FA45E9-7560-4CDE-8616-26A43FFF97CC}" type="presParOf" srcId="{76434B62-07DD-4B84-80B5-702220700C41}" destId="{6DE17C40-A0C4-4ADD-88A0-5C892144A4BD}" srcOrd="3" destOrd="0" presId="urn:microsoft.com/office/officeart/2008/layout/VerticalCurvedList"/>
    <dgm:cxn modelId="{452EB738-4456-4675-91B9-458FF024BEBA}" type="presParOf" srcId="{76434B62-07DD-4B84-80B5-702220700C41}" destId="{7CC38AF6-45C2-49E5-A7BC-EC2B26F2A3AC}" srcOrd="4" destOrd="0" presId="urn:microsoft.com/office/officeart/2008/layout/VerticalCurvedList"/>
    <dgm:cxn modelId="{DE4F6D59-5510-472D-B722-82116E400415}" type="presParOf" srcId="{7CC38AF6-45C2-49E5-A7BC-EC2B26F2A3AC}" destId="{D4874428-2328-4859-B02E-38303532785C}" srcOrd="0" destOrd="0" presId="urn:microsoft.com/office/officeart/2008/layout/VerticalCurvedList"/>
    <dgm:cxn modelId="{91005CDA-A3E5-4733-995F-2A671666B20E}" type="presParOf" srcId="{76434B62-07DD-4B84-80B5-702220700C41}" destId="{CA528BAC-9ECD-4C01-AA19-DCC8F313755E}" srcOrd="5" destOrd="0" presId="urn:microsoft.com/office/officeart/2008/layout/VerticalCurvedList"/>
    <dgm:cxn modelId="{AD9B110F-B9F6-4E42-8CD5-DAAB0C483A62}" type="presParOf" srcId="{76434B62-07DD-4B84-80B5-702220700C41}" destId="{9D2C9B14-5822-4387-A578-DC76F4ED932C}" srcOrd="6" destOrd="0" presId="urn:microsoft.com/office/officeart/2008/layout/VerticalCurvedList"/>
    <dgm:cxn modelId="{C726D222-3445-45B6-BE23-FC725873C69F}" type="presParOf" srcId="{9D2C9B14-5822-4387-A578-DC76F4ED932C}" destId="{704E03A9-4226-4C1D-A2D0-AF5E97995244}" srcOrd="0" destOrd="0" presId="urn:microsoft.com/office/officeart/2008/layout/VerticalCurvedList"/>
    <dgm:cxn modelId="{B2299CF4-2E85-4AD5-B837-CD6AD7077858}" type="presParOf" srcId="{76434B62-07DD-4B84-80B5-702220700C41}" destId="{FCCEA6A7-5B3F-4F2E-89BA-28B02CA4B858}" srcOrd="7" destOrd="0" presId="urn:microsoft.com/office/officeart/2008/layout/VerticalCurvedList"/>
    <dgm:cxn modelId="{CD776DCE-374A-4DBE-8D73-E3BD1976A519}" type="presParOf" srcId="{76434B62-07DD-4B84-80B5-702220700C41}" destId="{BA92444E-DB4C-4416-AA79-09BD2832D10D}" srcOrd="8" destOrd="0" presId="urn:microsoft.com/office/officeart/2008/layout/VerticalCurvedList"/>
    <dgm:cxn modelId="{9F71F979-83E7-4A23-8379-428283A47C52}" type="presParOf" srcId="{BA92444E-DB4C-4416-AA79-09BD2832D10D}" destId="{2629FBF1-10DE-44A3-9195-D26BFBF323A7}" srcOrd="0" destOrd="0" presId="urn:microsoft.com/office/officeart/2008/layout/VerticalCurvedList"/>
    <dgm:cxn modelId="{73E7381D-3DB6-450B-ACFB-E660B4E4987B}" type="presParOf" srcId="{76434B62-07DD-4B84-80B5-702220700C41}" destId="{A00D9813-3C13-4613-A268-99D83256B352}" srcOrd="9" destOrd="0" presId="urn:microsoft.com/office/officeart/2008/layout/VerticalCurvedList"/>
    <dgm:cxn modelId="{03E33C27-0DC8-4237-A7AF-467C7B7ECCA0}" type="presParOf" srcId="{76434B62-07DD-4B84-80B5-702220700C41}" destId="{2CE95E51-E656-4B2C-BA4D-6B36AC75A0C1}" srcOrd="10" destOrd="0" presId="urn:microsoft.com/office/officeart/2008/layout/VerticalCurvedList"/>
    <dgm:cxn modelId="{8E48E231-7E34-4379-B797-8C8928AC8D80}" type="presParOf" srcId="{2CE95E51-E656-4B2C-BA4D-6B36AC75A0C1}" destId="{57DAA8F1-813E-40D4-B58F-3281BBCCCA1E}" srcOrd="0" destOrd="0" presId="urn:microsoft.com/office/officeart/2008/layout/VerticalCurvedList"/>
    <dgm:cxn modelId="{1FA5E95C-38B5-43B1-B510-5DC56907131B}" type="presParOf" srcId="{76434B62-07DD-4B84-80B5-702220700C41}" destId="{C6924B76-D1EB-485D-921F-CF33A7E17F4B}" srcOrd="11" destOrd="0" presId="urn:microsoft.com/office/officeart/2008/layout/VerticalCurvedList"/>
    <dgm:cxn modelId="{AC07EDAA-FB16-4259-B21F-C145B376AAB4}" type="presParOf" srcId="{76434B62-07DD-4B84-80B5-702220700C41}" destId="{F41797B3-1E30-414F-AD70-5F81502194AA}" srcOrd="12" destOrd="0" presId="urn:microsoft.com/office/officeart/2008/layout/VerticalCurvedList"/>
    <dgm:cxn modelId="{26AEFC3D-E7B5-48F3-80FE-581F9FD7B109}" type="presParOf" srcId="{F41797B3-1E30-414F-AD70-5F81502194AA}" destId="{81259370-9CC7-4738-BB4E-B872166230BC}" srcOrd="0" destOrd="0" presId="urn:microsoft.com/office/officeart/2008/layout/VerticalCurvedList"/>
    <dgm:cxn modelId="{13D0A322-3F26-4614-A682-CFB1D1EEAD53}" type="presParOf" srcId="{76434B62-07DD-4B84-80B5-702220700C41}" destId="{6713E971-8639-40D5-9863-73DD2348C5C5}" srcOrd="13" destOrd="0" presId="urn:microsoft.com/office/officeart/2008/layout/VerticalCurvedList"/>
    <dgm:cxn modelId="{3A650301-897D-4078-BA48-B1A61D149F88}" type="presParOf" srcId="{76434B62-07DD-4B84-80B5-702220700C41}" destId="{762A8130-5E15-43DE-8837-F630C45F394B}" srcOrd="14" destOrd="0" presId="urn:microsoft.com/office/officeart/2008/layout/VerticalCurvedList"/>
    <dgm:cxn modelId="{4EFEC9E2-E8DA-4FBC-98AD-50D2FDA7C572}" type="presParOf" srcId="{762A8130-5E15-43DE-8837-F630C45F394B}" destId="{F14F7753-0C12-4D38-9E4A-6E42E353F18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1D734E0-C409-4BC7-8A88-061F4156258C}"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zh-TW" altLang="en-US"/>
        </a:p>
      </dgm:t>
    </dgm:pt>
    <dgm:pt modelId="{75D4BAEC-AD9D-4665-A541-27EE63199F04}">
      <dgm:prSet phldrT="[文字]" custT="1"/>
      <dgm:spPr/>
      <dgm:t>
        <a:bodyPr/>
        <a:lstStyle/>
        <a:p>
          <a:pPr marL="0" marR="0" lvl="0" indent="0" defTabSz="914400" eaLnBrk="1" fontAlgn="auto" latinLnBrk="0" hangingPunct="1">
            <a:lnSpc>
              <a:spcPct val="90000"/>
            </a:lnSpc>
            <a:spcBef>
              <a:spcPts val="0"/>
            </a:spcBef>
            <a:spcAft>
              <a:spcPts val="0"/>
            </a:spcAft>
            <a:buClrTx/>
            <a:buSzTx/>
            <a:buFontTx/>
            <a:buNone/>
            <a:tabLst/>
            <a:defRPr/>
          </a:pPr>
          <a:r>
            <a:rPr kumimoji="1" lang="zh-TW" altLang="en-US" sz="2800" b="1" dirty="0">
              <a:latin typeface="微軟正黑體" pitchFamily="34" charset="-120"/>
              <a:ea typeface="微軟正黑體" pitchFamily="34" charset="-120"/>
              <a:cs typeface="Times New Roman" pitchFamily="18" charset="0"/>
            </a:rPr>
            <a:t>招生名額</a:t>
          </a:r>
          <a:endParaRPr lang="zh-TW" altLang="en-US" sz="2800" b="1" dirty="0">
            <a:latin typeface="微軟正黑體" pitchFamily="34" charset="-120"/>
            <a:ea typeface="微軟正黑體" pitchFamily="34" charset="-120"/>
          </a:endParaRPr>
        </a:p>
      </dgm:t>
    </dgm:pt>
    <dgm:pt modelId="{F002BC15-0C11-4D01-9917-3F1440AE2501}" type="parTrans" cxnId="{09EEE56C-3A25-46FC-AFB8-CF759BFF217D}">
      <dgm:prSet/>
      <dgm:spPr/>
      <dgm:t>
        <a:bodyPr/>
        <a:lstStyle/>
        <a:p>
          <a:endParaRPr lang="zh-TW" altLang="en-US"/>
        </a:p>
      </dgm:t>
    </dgm:pt>
    <dgm:pt modelId="{2BF8971B-FE5E-4704-A336-3821E636A518}" type="sibTrans" cxnId="{09EEE56C-3A25-46FC-AFB8-CF759BFF217D}">
      <dgm:prSet/>
      <dgm:spPr/>
      <dgm:t>
        <a:bodyPr/>
        <a:lstStyle/>
        <a:p>
          <a:endParaRPr lang="zh-TW" altLang="en-US"/>
        </a:p>
      </dgm:t>
    </dgm:pt>
    <dgm:pt modelId="{1E0284B1-D0B9-44D8-AB59-AACCE41D5518}">
      <dgm:prSet phldrT="[文字]" custT="1"/>
      <dgm:spPr/>
      <dgm:t>
        <a:bodyPr/>
        <a:lstStyle/>
        <a:p>
          <a:pPr marL="174625" marR="0" indent="-139700" algn="l" defTabSz="914400" eaLnBrk="1" fontAlgn="auto" latinLnBrk="0" hangingPunct="1">
            <a:lnSpc>
              <a:spcPct val="80000"/>
            </a:lnSpc>
            <a:spcBef>
              <a:spcPts val="0"/>
            </a:spcBef>
            <a:spcAft>
              <a:spcPts val="0"/>
            </a:spcAft>
            <a:buClrTx/>
            <a:buSzTx/>
            <a:buFontTx/>
            <a:buNone/>
            <a:tabLst/>
            <a:defRPr/>
          </a:pPr>
          <a:r>
            <a:rPr kumimoji="1" lang="zh-TW" altLang="zh-TW" sz="2400" b="1" i="0" u="none" strike="noStrike" cap="none" normalizeH="0" baseline="0" dirty="0">
              <a:ln/>
              <a:effectLst/>
              <a:latin typeface="微軟正黑體" pitchFamily="34" charset="-120"/>
              <a:ea typeface="微軟正黑體" pitchFamily="34" charset="-120"/>
              <a:cs typeface="Arial" pitchFamily="34" charset="0"/>
            </a:rPr>
            <a:t>公立高級中等學校每班內含</a:t>
          </a:r>
          <a:r>
            <a:rPr kumimoji="1" lang="zh-TW" altLang="en-US" sz="2400" b="1" i="0" u="none" strike="noStrike" cap="none" normalizeH="0" baseline="0" dirty="0">
              <a:ln/>
              <a:effectLst/>
              <a:latin typeface="微軟正黑體" pitchFamily="34" charset="-120"/>
              <a:ea typeface="微軟正黑體" pitchFamily="34" charset="-120"/>
              <a:cs typeface="Arial" pitchFamily="34" charset="0"/>
            </a:rPr>
            <a:t>二</a:t>
          </a:r>
          <a:r>
            <a:rPr kumimoji="1" lang="zh-TW" altLang="zh-TW" sz="2400" b="1" i="0" u="none" strike="noStrike" cap="none" normalizeH="0" baseline="0" dirty="0">
              <a:ln/>
              <a:effectLst/>
              <a:latin typeface="微軟正黑體" pitchFamily="34" charset="-120"/>
              <a:ea typeface="微軟正黑體" pitchFamily="34" charset="-120"/>
              <a:cs typeface="Arial" pitchFamily="34" charset="0"/>
            </a:rPr>
            <a:t>名</a:t>
          </a:r>
          <a:endParaRPr lang="zh-TW" altLang="en-US" sz="2400" b="1" dirty="0">
            <a:latin typeface="微軟正黑體" pitchFamily="34" charset="-120"/>
            <a:ea typeface="微軟正黑體" pitchFamily="34" charset="-120"/>
          </a:endParaRPr>
        </a:p>
      </dgm:t>
    </dgm:pt>
    <dgm:pt modelId="{3A6A3B37-9A56-4CED-A99C-417C5090ACF6}" type="parTrans" cxnId="{B8ECA5CA-3B3A-443A-9CAC-0328A6FF0204}">
      <dgm:prSet/>
      <dgm:spPr/>
      <dgm:t>
        <a:bodyPr/>
        <a:lstStyle/>
        <a:p>
          <a:endParaRPr lang="zh-TW" altLang="en-US"/>
        </a:p>
      </dgm:t>
    </dgm:pt>
    <dgm:pt modelId="{71A3EE3A-6108-4019-88A2-9792BD8A8E48}" type="sibTrans" cxnId="{B8ECA5CA-3B3A-443A-9CAC-0328A6FF0204}">
      <dgm:prSet/>
      <dgm:spPr/>
      <dgm:t>
        <a:bodyPr/>
        <a:lstStyle/>
        <a:p>
          <a:endParaRPr lang="zh-TW" altLang="en-US"/>
        </a:p>
      </dgm:t>
    </dgm:pt>
    <dgm:pt modelId="{7C1959E0-667B-404D-AB68-05B2EA8079E7}">
      <dgm:prSet phldrT="[文字]" custT="1"/>
      <dgm:spPr/>
      <dgm:t>
        <a:bodyPr/>
        <a:lstStyle/>
        <a:p>
          <a:pPr>
            <a:spcAft>
              <a:spcPts val="0"/>
            </a:spcAft>
          </a:pPr>
          <a:r>
            <a:rPr lang="zh-TW" sz="2800" b="1" dirty="0">
              <a:latin typeface="微軟正黑體" pitchFamily="34" charset="-120"/>
              <a:ea typeface="微軟正黑體" pitchFamily="34" charset="-120"/>
            </a:rPr>
            <a:t>報名</a:t>
          </a:r>
          <a:r>
            <a:rPr lang="zh-TW" altLang="en-US" sz="2800" b="1" dirty="0">
              <a:latin typeface="微軟正黑體" pitchFamily="34" charset="-120"/>
              <a:ea typeface="微軟正黑體" pitchFamily="34" charset="-120"/>
            </a:rPr>
            <a:t>費</a:t>
          </a:r>
          <a:r>
            <a:rPr lang="zh-TW" sz="2800" b="1" dirty="0">
              <a:latin typeface="微軟正黑體" pitchFamily="34" charset="-120"/>
              <a:ea typeface="微軟正黑體" pitchFamily="34" charset="-120"/>
            </a:rPr>
            <a:t>用</a:t>
          </a:r>
          <a:endParaRPr lang="zh-TW" altLang="en-US" sz="2800" b="1" dirty="0">
            <a:latin typeface="微軟正黑體" pitchFamily="34" charset="-120"/>
            <a:ea typeface="微軟正黑體" pitchFamily="34" charset="-120"/>
          </a:endParaRPr>
        </a:p>
      </dgm:t>
    </dgm:pt>
    <dgm:pt modelId="{745E055D-8ECA-402F-85B6-F43EA4CC6AA7}" type="parTrans" cxnId="{7A93BF7B-D5B3-4E65-889E-046793127941}">
      <dgm:prSet/>
      <dgm:spPr/>
      <dgm:t>
        <a:bodyPr/>
        <a:lstStyle/>
        <a:p>
          <a:endParaRPr lang="zh-TW" altLang="en-US"/>
        </a:p>
      </dgm:t>
    </dgm:pt>
    <dgm:pt modelId="{DD7B1329-64F6-4C06-9905-EA5C2CB4F611}" type="sibTrans" cxnId="{7A93BF7B-D5B3-4E65-889E-046793127941}">
      <dgm:prSet/>
      <dgm:spPr/>
      <dgm:t>
        <a:bodyPr/>
        <a:lstStyle/>
        <a:p>
          <a:endParaRPr lang="zh-TW" altLang="en-US"/>
        </a:p>
      </dgm:t>
    </dgm:pt>
    <dgm:pt modelId="{D6EAD1DC-FB77-4966-A289-F8E31BA21BA1}">
      <dgm:prSet phldrT="[文字]" custT="1"/>
      <dgm:spPr/>
      <dgm:t>
        <a:bodyPr/>
        <a:lstStyle/>
        <a:p>
          <a:pPr marL="174625" indent="-139700">
            <a:lnSpc>
              <a:spcPct val="80000"/>
            </a:lnSpc>
            <a:spcBef>
              <a:spcPts val="0"/>
            </a:spcBef>
            <a:spcAft>
              <a:spcPts val="0"/>
            </a:spcAft>
          </a:pPr>
          <a:r>
            <a:rPr lang="zh-TW" sz="2200" b="1">
              <a:latin typeface="微軟正黑體" pitchFamily="34" charset="-120"/>
              <a:ea typeface="微軟正黑體" pitchFamily="34" charset="-120"/>
            </a:rPr>
            <a:t>報名費</a:t>
          </a:r>
          <a:r>
            <a:rPr lang="en-US" sz="2200" b="1" dirty="0">
              <a:latin typeface="微軟正黑體" pitchFamily="34" charset="-120"/>
              <a:ea typeface="微軟正黑體" pitchFamily="34" charset="-120"/>
            </a:rPr>
            <a:t>230</a:t>
          </a:r>
          <a:r>
            <a:rPr lang="zh-TW" sz="2200" b="1" dirty="0">
              <a:latin typeface="微軟正黑體" pitchFamily="34" charset="-120"/>
              <a:ea typeface="微軟正黑體" pitchFamily="34" charset="-120"/>
            </a:rPr>
            <a:t>元</a:t>
          </a:r>
          <a:endParaRPr lang="zh-TW" altLang="en-US" sz="2200" b="1" dirty="0">
            <a:latin typeface="微軟正黑體" pitchFamily="34" charset="-120"/>
            <a:ea typeface="微軟正黑體" pitchFamily="34" charset="-120"/>
          </a:endParaRPr>
        </a:p>
      </dgm:t>
    </dgm:pt>
    <dgm:pt modelId="{08A63306-080A-4217-9190-EB247D86D064}" type="parTrans" cxnId="{AAE121B7-46C7-419D-94BB-4F5527F0CEBB}">
      <dgm:prSet/>
      <dgm:spPr/>
      <dgm:t>
        <a:bodyPr/>
        <a:lstStyle/>
        <a:p>
          <a:endParaRPr lang="zh-TW" altLang="en-US"/>
        </a:p>
      </dgm:t>
    </dgm:pt>
    <dgm:pt modelId="{D5ECED63-0C2A-4D60-A5D5-F73579751ACB}" type="sibTrans" cxnId="{AAE121B7-46C7-419D-94BB-4F5527F0CEBB}">
      <dgm:prSet/>
      <dgm:spPr/>
      <dgm:t>
        <a:bodyPr/>
        <a:lstStyle/>
        <a:p>
          <a:endParaRPr lang="zh-TW" altLang="en-US"/>
        </a:p>
      </dgm:t>
    </dgm:pt>
    <dgm:pt modelId="{EC78E379-C1EB-4439-9769-506D75256D55}">
      <dgm:prSet custT="1"/>
      <dgm:spPr/>
      <dgm:t>
        <a:bodyPr/>
        <a:lstStyle/>
        <a:p>
          <a:pPr marL="174625" indent="-139700">
            <a:lnSpc>
              <a:spcPct val="80000"/>
            </a:lnSpc>
            <a:spcBef>
              <a:spcPts val="0"/>
            </a:spcBef>
            <a:spcAft>
              <a:spcPts val="0"/>
            </a:spcAft>
          </a:pPr>
          <a:r>
            <a:rPr lang="zh-TW" sz="2200" b="1" dirty="0">
              <a:latin typeface="微軟正黑體" pitchFamily="34" charset="-120"/>
              <a:ea typeface="微軟正黑體" pitchFamily="34" charset="-120"/>
            </a:rPr>
            <a:t>報名</a:t>
          </a:r>
          <a:r>
            <a:rPr lang="zh-TW" altLang="en-US" sz="2200" b="1" dirty="0">
              <a:latin typeface="微軟正黑體" pitchFamily="34" charset="-120"/>
              <a:ea typeface="微軟正黑體" pitchFamily="34" charset="-120"/>
            </a:rPr>
            <a:t>本區</a:t>
          </a:r>
          <a:r>
            <a:rPr lang="zh-TW" sz="2200" b="1" dirty="0">
              <a:latin typeface="微軟正黑體" pitchFamily="34" charset="-120"/>
              <a:ea typeface="微軟正黑體" pitchFamily="34" charset="-120"/>
            </a:rPr>
            <a:t>技優甄審入學之學生，參加</a:t>
          </a:r>
          <a:r>
            <a:rPr lang="en-US" altLang="zh-TW" sz="2200" b="1" dirty="0" smtClean="0">
              <a:latin typeface="微軟正黑體" pitchFamily="34" charset="-120"/>
              <a:ea typeface="微軟正黑體" pitchFamily="34" charset="-120"/>
            </a:rPr>
            <a:t>113</a:t>
          </a:r>
          <a:r>
            <a:rPr lang="zh-TW" sz="2200" b="1" dirty="0" smtClean="0">
              <a:latin typeface="微軟正黑體" pitchFamily="34" charset="-120"/>
              <a:ea typeface="微軟正黑體" pitchFamily="34" charset="-120"/>
            </a:rPr>
            <a:t>學年</a:t>
          </a:r>
          <a:r>
            <a:rPr lang="zh-TW" sz="2200" b="1" dirty="0">
              <a:latin typeface="微軟正黑體" pitchFamily="34" charset="-120"/>
              <a:ea typeface="微軟正黑體" pitchFamily="34" charset="-120"/>
            </a:rPr>
            <a:t>度</a:t>
          </a:r>
          <a:r>
            <a:rPr lang="zh-TW" altLang="en-US" sz="2200" b="1" dirty="0">
              <a:latin typeface="微軟正黑體" pitchFamily="34" charset="-120"/>
              <a:ea typeface="微軟正黑體" pitchFamily="34" charset="-120"/>
            </a:rPr>
            <a:t>本區</a:t>
          </a:r>
          <a:r>
            <a:rPr lang="zh-TW" sz="2200" b="1" dirty="0">
              <a:latin typeface="微軟正黑體" pitchFamily="34" charset="-120"/>
              <a:ea typeface="微軟正黑體" pitchFamily="34" charset="-120"/>
            </a:rPr>
            <a:t>高級中等學校免試入學，得持報名繳費證明免繳報名費</a:t>
          </a:r>
        </a:p>
      </dgm:t>
    </dgm:pt>
    <dgm:pt modelId="{764D0E4F-5C3C-4A04-BA5F-E78E8A9EC5B8}" type="parTrans" cxnId="{3A1524E6-3896-4D02-A321-7B0EB86BE81D}">
      <dgm:prSet/>
      <dgm:spPr/>
      <dgm:t>
        <a:bodyPr/>
        <a:lstStyle/>
        <a:p>
          <a:endParaRPr lang="zh-TW" altLang="en-US"/>
        </a:p>
      </dgm:t>
    </dgm:pt>
    <dgm:pt modelId="{74754A31-7837-4CF2-B607-78EAD2A8443E}" type="sibTrans" cxnId="{3A1524E6-3896-4D02-A321-7B0EB86BE81D}">
      <dgm:prSet/>
      <dgm:spPr/>
      <dgm:t>
        <a:bodyPr/>
        <a:lstStyle/>
        <a:p>
          <a:endParaRPr lang="zh-TW" altLang="en-US"/>
        </a:p>
      </dgm:t>
    </dgm:pt>
    <dgm:pt modelId="{8E15D1D9-C33A-4AC9-8126-17F11D78C952}">
      <dgm:prSet phldrT="[文字]" custT="1"/>
      <dgm:spPr/>
      <dgm:t>
        <a:bodyPr/>
        <a:lstStyle/>
        <a:p>
          <a:pPr marL="174625" marR="0" indent="-139700" algn="l" defTabSz="914400" eaLnBrk="1" fontAlgn="auto" latinLnBrk="0" hangingPunct="1">
            <a:lnSpc>
              <a:spcPct val="80000"/>
            </a:lnSpc>
            <a:spcBef>
              <a:spcPts val="0"/>
            </a:spcBef>
            <a:spcAft>
              <a:spcPts val="0"/>
            </a:spcAft>
            <a:buClrTx/>
            <a:buSzTx/>
            <a:buFontTx/>
            <a:buNone/>
            <a:tabLst/>
            <a:defRPr/>
          </a:pPr>
          <a:r>
            <a:rPr kumimoji="1" lang="zh-TW" altLang="zh-TW" sz="2400" b="1" i="0" u="none" strike="noStrike" cap="none" normalizeH="0" baseline="0" dirty="0">
              <a:ln/>
              <a:effectLst/>
              <a:latin typeface="微軟正黑體" pitchFamily="34" charset="-120"/>
              <a:ea typeface="微軟正黑體" pitchFamily="34" charset="-120"/>
              <a:cs typeface="Arial" pitchFamily="34" charset="0"/>
            </a:rPr>
            <a:t>私立高級中等學校每班外加</a:t>
          </a:r>
          <a:r>
            <a:rPr kumimoji="1" lang="zh-TW" altLang="en-US" sz="2400" b="1" i="0" u="none" strike="noStrike" cap="none" normalizeH="0" baseline="0" dirty="0">
              <a:ln/>
              <a:effectLst/>
              <a:latin typeface="微軟正黑體" pitchFamily="34" charset="-120"/>
              <a:ea typeface="微軟正黑體" pitchFamily="34" charset="-120"/>
              <a:cs typeface="Arial" pitchFamily="34" charset="0"/>
            </a:rPr>
            <a:t>二</a:t>
          </a:r>
          <a:r>
            <a:rPr kumimoji="1" lang="zh-TW" altLang="zh-TW" sz="2400" b="1" i="0" u="none" strike="noStrike" cap="none" normalizeH="0" baseline="0" dirty="0">
              <a:ln/>
              <a:effectLst/>
              <a:latin typeface="微軟正黑體" pitchFamily="34" charset="-120"/>
              <a:ea typeface="微軟正黑體" pitchFamily="34" charset="-120"/>
              <a:cs typeface="Arial" pitchFamily="34" charset="0"/>
            </a:rPr>
            <a:t>名</a:t>
          </a:r>
          <a:endParaRPr lang="zh-TW" altLang="en-US" sz="2400" b="1" dirty="0">
            <a:latin typeface="微軟正黑體" pitchFamily="34" charset="-120"/>
            <a:ea typeface="微軟正黑體" pitchFamily="34" charset="-120"/>
          </a:endParaRPr>
        </a:p>
      </dgm:t>
    </dgm:pt>
    <dgm:pt modelId="{8B5BE017-C600-41CD-AE71-CC7C9FF0A6F7}" type="parTrans" cxnId="{3A29E248-7B1A-4400-88D7-C5A5FE808319}">
      <dgm:prSet/>
      <dgm:spPr/>
      <dgm:t>
        <a:bodyPr/>
        <a:lstStyle/>
        <a:p>
          <a:endParaRPr lang="zh-TW" altLang="en-US"/>
        </a:p>
      </dgm:t>
    </dgm:pt>
    <dgm:pt modelId="{F94A3E57-0EF9-4ED0-BEE4-3E9A91347126}" type="sibTrans" cxnId="{3A29E248-7B1A-4400-88D7-C5A5FE808319}">
      <dgm:prSet/>
      <dgm:spPr/>
      <dgm:t>
        <a:bodyPr/>
        <a:lstStyle/>
        <a:p>
          <a:endParaRPr lang="zh-TW" altLang="en-US"/>
        </a:p>
      </dgm:t>
    </dgm:pt>
    <dgm:pt modelId="{D8126CBA-A77B-4492-9E7E-033253E9432A}">
      <dgm:prSet custT="1"/>
      <dgm:spPr/>
      <dgm:t>
        <a:bodyPr/>
        <a:lstStyle/>
        <a:p>
          <a:pPr marL="174625" indent="-139700">
            <a:lnSpc>
              <a:spcPct val="80000"/>
            </a:lnSpc>
            <a:spcBef>
              <a:spcPts val="0"/>
            </a:spcBef>
            <a:spcAft>
              <a:spcPts val="0"/>
            </a:spcAft>
          </a:pPr>
          <a:r>
            <a:rPr lang="zh-TW" altLang="en-US" sz="2400" b="1" dirty="0">
              <a:latin typeface="微軟正黑體" pitchFamily="34" charset="-120"/>
              <a:ea typeface="微軟正黑體" pitchFamily="34" charset="-120"/>
            </a:rPr>
            <a:t>一校或多校，每校均為同一科。</a:t>
          </a:r>
          <a:endParaRPr lang="zh-TW" sz="2400" b="1" dirty="0">
            <a:latin typeface="微軟正黑體" pitchFamily="34" charset="-120"/>
            <a:ea typeface="微軟正黑體" pitchFamily="34" charset="-120"/>
          </a:endParaRPr>
        </a:p>
      </dgm:t>
    </dgm:pt>
    <dgm:pt modelId="{042BAD85-8F1C-4A40-B3FA-157700BB24A2}" type="parTrans" cxnId="{64DF727E-9C85-4137-835E-9ADEAA782CE1}">
      <dgm:prSet/>
      <dgm:spPr/>
      <dgm:t>
        <a:bodyPr/>
        <a:lstStyle/>
        <a:p>
          <a:endParaRPr lang="zh-TW" altLang="en-US"/>
        </a:p>
      </dgm:t>
    </dgm:pt>
    <dgm:pt modelId="{E2622B95-0264-4746-BFD5-30CFA26460A4}" type="sibTrans" cxnId="{64DF727E-9C85-4137-835E-9ADEAA782CE1}">
      <dgm:prSet/>
      <dgm:spPr/>
      <dgm:t>
        <a:bodyPr/>
        <a:lstStyle/>
        <a:p>
          <a:endParaRPr lang="zh-TW" altLang="en-US"/>
        </a:p>
      </dgm:t>
    </dgm:pt>
    <dgm:pt modelId="{3BD65B76-FDB6-4DB6-BE15-3AD27467DF85}">
      <dgm:prSet custT="1"/>
      <dgm:spPr/>
      <dgm:t>
        <a:bodyPr/>
        <a:lstStyle/>
        <a:p>
          <a:pPr marL="0" indent="0" algn="ctr">
            <a:lnSpc>
              <a:spcPct val="80000"/>
            </a:lnSpc>
            <a:spcBef>
              <a:spcPts val="0"/>
            </a:spcBef>
            <a:spcAft>
              <a:spcPts val="0"/>
            </a:spcAft>
          </a:pPr>
          <a:r>
            <a:rPr lang="zh-TW" altLang="en-US" sz="2800" b="1" dirty="0">
              <a:latin typeface="微軟正黑體" pitchFamily="34" charset="-120"/>
              <a:ea typeface="微軟正黑體" pitchFamily="34" charset="-120"/>
            </a:rPr>
            <a:t>志願選填</a:t>
          </a:r>
          <a:endParaRPr lang="zh-TW" sz="2800" b="1" dirty="0">
            <a:latin typeface="微軟正黑體" pitchFamily="34" charset="-120"/>
            <a:ea typeface="微軟正黑體" pitchFamily="34" charset="-120"/>
          </a:endParaRPr>
        </a:p>
      </dgm:t>
    </dgm:pt>
    <dgm:pt modelId="{717EC4F0-FA4D-4574-A7D6-C3763036D9D4}" type="parTrans" cxnId="{6413110B-E9C5-4B42-A8F8-C23D3DCEBDED}">
      <dgm:prSet/>
      <dgm:spPr/>
      <dgm:t>
        <a:bodyPr/>
        <a:lstStyle/>
        <a:p>
          <a:endParaRPr lang="zh-TW" altLang="en-US"/>
        </a:p>
      </dgm:t>
    </dgm:pt>
    <dgm:pt modelId="{0C891C27-B6A8-4592-A4B3-CC7079AA0414}" type="sibTrans" cxnId="{6413110B-E9C5-4B42-A8F8-C23D3DCEBDED}">
      <dgm:prSet/>
      <dgm:spPr/>
      <dgm:t>
        <a:bodyPr/>
        <a:lstStyle/>
        <a:p>
          <a:endParaRPr lang="zh-TW" altLang="en-US"/>
        </a:p>
      </dgm:t>
    </dgm:pt>
    <dgm:pt modelId="{647D7334-579F-4457-8C67-8FA16E7D238E}" type="pres">
      <dgm:prSet presAssocID="{81D734E0-C409-4BC7-8A88-061F4156258C}" presName="Name0" presStyleCnt="0">
        <dgm:presLayoutVars>
          <dgm:dir/>
          <dgm:animLvl val="lvl"/>
          <dgm:resizeHandles val="exact"/>
        </dgm:presLayoutVars>
      </dgm:prSet>
      <dgm:spPr/>
      <dgm:t>
        <a:bodyPr/>
        <a:lstStyle/>
        <a:p>
          <a:endParaRPr lang="zh-TW" altLang="en-US"/>
        </a:p>
      </dgm:t>
    </dgm:pt>
    <dgm:pt modelId="{FB4B0890-8B0E-4C47-B6D1-82A6A65C5F9F}" type="pres">
      <dgm:prSet presAssocID="{75D4BAEC-AD9D-4665-A541-27EE63199F04}" presName="linNode" presStyleCnt="0"/>
      <dgm:spPr/>
    </dgm:pt>
    <dgm:pt modelId="{BDAC0128-90F2-4CCB-8C96-22FB0F60D055}" type="pres">
      <dgm:prSet presAssocID="{75D4BAEC-AD9D-4665-A541-27EE63199F04}" presName="parentText" presStyleLbl="node1" presStyleIdx="0" presStyleCnt="3" custScaleX="65477" custScaleY="76830">
        <dgm:presLayoutVars>
          <dgm:chMax val="1"/>
          <dgm:bulletEnabled val="1"/>
        </dgm:presLayoutVars>
      </dgm:prSet>
      <dgm:spPr/>
      <dgm:t>
        <a:bodyPr/>
        <a:lstStyle/>
        <a:p>
          <a:endParaRPr lang="zh-TW" altLang="en-US"/>
        </a:p>
      </dgm:t>
    </dgm:pt>
    <dgm:pt modelId="{A6BC0724-F3B3-43CD-8EF3-BA5F577E4807}" type="pres">
      <dgm:prSet presAssocID="{75D4BAEC-AD9D-4665-A541-27EE63199F04}" presName="descendantText" presStyleLbl="alignAccFollowNode1" presStyleIdx="0" presStyleCnt="3" custScaleX="129557" custScaleY="88281" custLinFactNeighborX="-2459">
        <dgm:presLayoutVars>
          <dgm:bulletEnabled val="1"/>
        </dgm:presLayoutVars>
      </dgm:prSet>
      <dgm:spPr/>
      <dgm:t>
        <a:bodyPr/>
        <a:lstStyle/>
        <a:p>
          <a:endParaRPr lang="zh-TW" altLang="en-US"/>
        </a:p>
      </dgm:t>
    </dgm:pt>
    <dgm:pt modelId="{9065FD4E-7D39-4116-9B00-BDB8D84EE89F}" type="pres">
      <dgm:prSet presAssocID="{2BF8971B-FE5E-4704-A336-3821E636A518}" presName="sp" presStyleCnt="0"/>
      <dgm:spPr/>
    </dgm:pt>
    <dgm:pt modelId="{04CF61DB-275A-4D2A-84B1-E01DB9E766FC}" type="pres">
      <dgm:prSet presAssocID="{7C1959E0-667B-404D-AB68-05B2EA8079E7}" presName="linNode" presStyleCnt="0"/>
      <dgm:spPr/>
    </dgm:pt>
    <dgm:pt modelId="{89D167F2-C9BA-42E6-9D35-7E6028C4E196}" type="pres">
      <dgm:prSet presAssocID="{7C1959E0-667B-404D-AB68-05B2EA8079E7}" presName="parentText" presStyleLbl="node1" presStyleIdx="1" presStyleCnt="3" custScaleX="67180" custScaleY="136046">
        <dgm:presLayoutVars>
          <dgm:chMax val="1"/>
          <dgm:bulletEnabled val="1"/>
        </dgm:presLayoutVars>
      </dgm:prSet>
      <dgm:spPr/>
      <dgm:t>
        <a:bodyPr/>
        <a:lstStyle/>
        <a:p>
          <a:endParaRPr lang="zh-TW" altLang="en-US"/>
        </a:p>
      </dgm:t>
    </dgm:pt>
    <dgm:pt modelId="{91CA50C7-09A8-4E2F-8A66-C8421EBD4830}" type="pres">
      <dgm:prSet presAssocID="{7C1959E0-667B-404D-AB68-05B2EA8079E7}" presName="descendantText" presStyleLbl="alignAccFollowNode1" presStyleIdx="1" presStyleCnt="3" custScaleX="130723" custScaleY="153412" custLinFactNeighborX="-2459">
        <dgm:presLayoutVars>
          <dgm:bulletEnabled val="1"/>
        </dgm:presLayoutVars>
      </dgm:prSet>
      <dgm:spPr/>
      <dgm:t>
        <a:bodyPr/>
        <a:lstStyle/>
        <a:p>
          <a:endParaRPr lang="zh-TW" altLang="en-US"/>
        </a:p>
      </dgm:t>
    </dgm:pt>
    <dgm:pt modelId="{0F73E852-113A-45F7-BD68-1B2DE4EEAB5F}" type="pres">
      <dgm:prSet presAssocID="{DD7B1329-64F6-4C06-9905-EA5C2CB4F611}" presName="sp" presStyleCnt="0"/>
      <dgm:spPr/>
    </dgm:pt>
    <dgm:pt modelId="{1939AA05-7A22-44BD-8587-02060A8A61D2}" type="pres">
      <dgm:prSet presAssocID="{3BD65B76-FDB6-4DB6-BE15-3AD27467DF85}" presName="linNode" presStyleCnt="0"/>
      <dgm:spPr/>
    </dgm:pt>
    <dgm:pt modelId="{1EB409B5-5B19-47CF-B8FB-1D9993E5FDFC}" type="pres">
      <dgm:prSet presAssocID="{3BD65B76-FDB6-4DB6-BE15-3AD27467DF85}" presName="parentText" presStyleLbl="node1" presStyleIdx="2" presStyleCnt="3" custScaleX="76456" custScaleY="67382" custLinFactNeighborX="-6898" custLinFactNeighborY="76">
        <dgm:presLayoutVars>
          <dgm:chMax val="1"/>
          <dgm:bulletEnabled val="1"/>
        </dgm:presLayoutVars>
      </dgm:prSet>
      <dgm:spPr/>
      <dgm:t>
        <a:bodyPr/>
        <a:lstStyle/>
        <a:p>
          <a:endParaRPr lang="zh-TW" altLang="en-US"/>
        </a:p>
      </dgm:t>
    </dgm:pt>
    <dgm:pt modelId="{E906C046-D0CD-486D-9508-DAADA3D19497}" type="pres">
      <dgm:prSet presAssocID="{3BD65B76-FDB6-4DB6-BE15-3AD27467DF85}" presName="descendantText" presStyleLbl="alignAccFollowNode1" presStyleIdx="2" presStyleCnt="3" custScaleX="151257" custScaleY="61652">
        <dgm:presLayoutVars>
          <dgm:bulletEnabled val="1"/>
        </dgm:presLayoutVars>
      </dgm:prSet>
      <dgm:spPr/>
      <dgm:t>
        <a:bodyPr/>
        <a:lstStyle/>
        <a:p>
          <a:endParaRPr lang="zh-TW" altLang="en-US"/>
        </a:p>
      </dgm:t>
    </dgm:pt>
  </dgm:ptLst>
  <dgm:cxnLst>
    <dgm:cxn modelId="{33E48CA3-A533-4921-9F2D-008E6D41C4C9}" type="presOf" srcId="{EC78E379-C1EB-4439-9769-506D75256D55}" destId="{91CA50C7-09A8-4E2F-8A66-C8421EBD4830}" srcOrd="0" destOrd="1" presId="urn:microsoft.com/office/officeart/2005/8/layout/vList5"/>
    <dgm:cxn modelId="{AAE121B7-46C7-419D-94BB-4F5527F0CEBB}" srcId="{7C1959E0-667B-404D-AB68-05B2EA8079E7}" destId="{D6EAD1DC-FB77-4966-A289-F8E31BA21BA1}" srcOrd="0" destOrd="0" parTransId="{08A63306-080A-4217-9190-EB247D86D064}" sibTransId="{D5ECED63-0C2A-4D60-A5D5-F73579751ACB}"/>
    <dgm:cxn modelId="{D7D1B833-F64C-42DD-980A-EED9B0EA92C4}" type="presOf" srcId="{D6EAD1DC-FB77-4966-A289-F8E31BA21BA1}" destId="{91CA50C7-09A8-4E2F-8A66-C8421EBD4830}" srcOrd="0" destOrd="0" presId="urn:microsoft.com/office/officeart/2005/8/layout/vList5"/>
    <dgm:cxn modelId="{9A1073C5-AC2F-4DB8-B4B8-8D6BCF35BBD9}" type="presOf" srcId="{7C1959E0-667B-404D-AB68-05B2EA8079E7}" destId="{89D167F2-C9BA-42E6-9D35-7E6028C4E196}" srcOrd="0" destOrd="0" presId="urn:microsoft.com/office/officeart/2005/8/layout/vList5"/>
    <dgm:cxn modelId="{9065F8AD-6E9D-4349-AEE6-D212950F929E}" type="presOf" srcId="{1E0284B1-D0B9-44D8-AB59-AACCE41D5518}" destId="{A6BC0724-F3B3-43CD-8EF3-BA5F577E4807}" srcOrd="0" destOrd="0" presId="urn:microsoft.com/office/officeart/2005/8/layout/vList5"/>
    <dgm:cxn modelId="{459AAFFA-2271-47AB-98F7-1B6C7599DEC1}" type="presOf" srcId="{8E15D1D9-C33A-4AC9-8126-17F11D78C952}" destId="{A6BC0724-F3B3-43CD-8EF3-BA5F577E4807}" srcOrd="0" destOrd="1" presId="urn:microsoft.com/office/officeart/2005/8/layout/vList5"/>
    <dgm:cxn modelId="{3A29E248-7B1A-4400-88D7-C5A5FE808319}" srcId="{75D4BAEC-AD9D-4665-A541-27EE63199F04}" destId="{8E15D1D9-C33A-4AC9-8126-17F11D78C952}" srcOrd="1" destOrd="0" parTransId="{8B5BE017-C600-41CD-AE71-CC7C9FF0A6F7}" sibTransId="{F94A3E57-0EF9-4ED0-BEE4-3E9A91347126}"/>
    <dgm:cxn modelId="{09EEE56C-3A25-46FC-AFB8-CF759BFF217D}" srcId="{81D734E0-C409-4BC7-8A88-061F4156258C}" destId="{75D4BAEC-AD9D-4665-A541-27EE63199F04}" srcOrd="0" destOrd="0" parTransId="{F002BC15-0C11-4D01-9917-3F1440AE2501}" sibTransId="{2BF8971B-FE5E-4704-A336-3821E636A518}"/>
    <dgm:cxn modelId="{A5081841-05CA-44E5-9988-F5F8B92FEC18}" type="presOf" srcId="{81D734E0-C409-4BC7-8A88-061F4156258C}" destId="{647D7334-579F-4457-8C67-8FA16E7D238E}" srcOrd="0" destOrd="0" presId="urn:microsoft.com/office/officeart/2005/8/layout/vList5"/>
    <dgm:cxn modelId="{00B6AD9A-4237-4AA2-8093-BD8C77676BC1}" type="presOf" srcId="{75D4BAEC-AD9D-4665-A541-27EE63199F04}" destId="{BDAC0128-90F2-4CCB-8C96-22FB0F60D055}" srcOrd="0" destOrd="0" presId="urn:microsoft.com/office/officeart/2005/8/layout/vList5"/>
    <dgm:cxn modelId="{014AC0A1-8A5A-4AC0-A4D8-4A154755AE6C}" type="presOf" srcId="{D8126CBA-A77B-4492-9E7E-033253E9432A}" destId="{E906C046-D0CD-486D-9508-DAADA3D19497}" srcOrd="0" destOrd="0" presId="urn:microsoft.com/office/officeart/2005/8/layout/vList5"/>
    <dgm:cxn modelId="{6413110B-E9C5-4B42-A8F8-C23D3DCEBDED}" srcId="{81D734E0-C409-4BC7-8A88-061F4156258C}" destId="{3BD65B76-FDB6-4DB6-BE15-3AD27467DF85}" srcOrd="2" destOrd="0" parTransId="{717EC4F0-FA4D-4574-A7D6-C3763036D9D4}" sibTransId="{0C891C27-B6A8-4592-A4B3-CC7079AA0414}"/>
    <dgm:cxn modelId="{B8ECA5CA-3B3A-443A-9CAC-0328A6FF0204}" srcId="{75D4BAEC-AD9D-4665-A541-27EE63199F04}" destId="{1E0284B1-D0B9-44D8-AB59-AACCE41D5518}" srcOrd="0" destOrd="0" parTransId="{3A6A3B37-9A56-4CED-A99C-417C5090ACF6}" sibTransId="{71A3EE3A-6108-4019-88A2-9792BD8A8E48}"/>
    <dgm:cxn modelId="{64DF727E-9C85-4137-835E-9ADEAA782CE1}" srcId="{3BD65B76-FDB6-4DB6-BE15-3AD27467DF85}" destId="{D8126CBA-A77B-4492-9E7E-033253E9432A}" srcOrd="0" destOrd="0" parTransId="{042BAD85-8F1C-4A40-B3FA-157700BB24A2}" sibTransId="{E2622B95-0264-4746-BFD5-30CFA26460A4}"/>
    <dgm:cxn modelId="{3A1524E6-3896-4D02-A321-7B0EB86BE81D}" srcId="{7C1959E0-667B-404D-AB68-05B2EA8079E7}" destId="{EC78E379-C1EB-4439-9769-506D75256D55}" srcOrd="1" destOrd="0" parTransId="{764D0E4F-5C3C-4A04-BA5F-E78E8A9EC5B8}" sibTransId="{74754A31-7837-4CF2-B607-78EAD2A8443E}"/>
    <dgm:cxn modelId="{32DD4C89-C807-4CF7-A528-12C4ACE4C30F}" type="presOf" srcId="{3BD65B76-FDB6-4DB6-BE15-3AD27467DF85}" destId="{1EB409B5-5B19-47CF-B8FB-1D9993E5FDFC}" srcOrd="0" destOrd="0" presId="urn:microsoft.com/office/officeart/2005/8/layout/vList5"/>
    <dgm:cxn modelId="{7A93BF7B-D5B3-4E65-889E-046793127941}" srcId="{81D734E0-C409-4BC7-8A88-061F4156258C}" destId="{7C1959E0-667B-404D-AB68-05B2EA8079E7}" srcOrd="1" destOrd="0" parTransId="{745E055D-8ECA-402F-85B6-F43EA4CC6AA7}" sibTransId="{DD7B1329-64F6-4C06-9905-EA5C2CB4F611}"/>
    <dgm:cxn modelId="{00CE639C-3254-41AB-8D2F-B65217FC357E}" type="presParOf" srcId="{647D7334-579F-4457-8C67-8FA16E7D238E}" destId="{FB4B0890-8B0E-4C47-B6D1-82A6A65C5F9F}" srcOrd="0" destOrd="0" presId="urn:microsoft.com/office/officeart/2005/8/layout/vList5"/>
    <dgm:cxn modelId="{2E1B500C-F835-4A9F-95BA-D533023EB0D0}" type="presParOf" srcId="{FB4B0890-8B0E-4C47-B6D1-82A6A65C5F9F}" destId="{BDAC0128-90F2-4CCB-8C96-22FB0F60D055}" srcOrd="0" destOrd="0" presId="urn:microsoft.com/office/officeart/2005/8/layout/vList5"/>
    <dgm:cxn modelId="{82327DB3-1614-45D1-8086-EB6EE6704DF4}" type="presParOf" srcId="{FB4B0890-8B0E-4C47-B6D1-82A6A65C5F9F}" destId="{A6BC0724-F3B3-43CD-8EF3-BA5F577E4807}" srcOrd="1" destOrd="0" presId="urn:microsoft.com/office/officeart/2005/8/layout/vList5"/>
    <dgm:cxn modelId="{3BB2E7C2-2858-45B4-BA55-CEAC4B089787}" type="presParOf" srcId="{647D7334-579F-4457-8C67-8FA16E7D238E}" destId="{9065FD4E-7D39-4116-9B00-BDB8D84EE89F}" srcOrd="1" destOrd="0" presId="urn:microsoft.com/office/officeart/2005/8/layout/vList5"/>
    <dgm:cxn modelId="{F7752630-B679-43C0-A654-46C429DD0992}" type="presParOf" srcId="{647D7334-579F-4457-8C67-8FA16E7D238E}" destId="{04CF61DB-275A-4D2A-84B1-E01DB9E766FC}" srcOrd="2" destOrd="0" presId="urn:microsoft.com/office/officeart/2005/8/layout/vList5"/>
    <dgm:cxn modelId="{073EA57C-5B57-4A52-A6FD-91FC3616CB92}" type="presParOf" srcId="{04CF61DB-275A-4D2A-84B1-E01DB9E766FC}" destId="{89D167F2-C9BA-42E6-9D35-7E6028C4E196}" srcOrd="0" destOrd="0" presId="urn:microsoft.com/office/officeart/2005/8/layout/vList5"/>
    <dgm:cxn modelId="{FF7EE3B9-04F9-448E-923C-E5D9D87903DC}" type="presParOf" srcId="{04CF61DB-275A-4D2A-84B1-E01DB9E766FC}" destId="{91CA50C7-09A8-4E2F-8A66-C8421EBD4830}" srcOrd="1" destOrd="0" presId="urn:microsoft.com/office/officeart/2005/8/layout/vList5"/>
    <dgm:cxn modelId="{32279C67-CC5A-4D6F-9D3E-310B14B689C1}" type="presParOf" srcId="{647D7334-579F-4457-8C67-8FA16E7D238E}" destId="{0F73E852-113A-45F7-BD68-1B2DE4EEAB5F}" srcOrd="3" destOrd="0" presId="urn:microsoft.com/office/officeart/2005/8/layout/vList5"/>
    <dgm:cxn modelId="{8F7731D1-3A1D-4760-8CE5-C91D9241B1C0}" type="presParOf" srcId="{647D7334-579F-4457-8C67-8FA16E7D238E}" destId="{1939AA05-7A22-44BD-8587-02060A8A61D2}" srcOrd="4" destOrd="0" presId="urn:microsoft.com/office/officeart/2005/8/layout/vList5"/>
    <dgm:cxn modelId="{DF874A3A-B940-490F-9756-ACC800AE0F67}" type="presParOf" srcId="{1939AA05-7A22-44BD-8587-02060A8A61D2}" destId="{1EB409B5-5B19-47CF-B8FB-1D9993E5FDFC}" srcOrd="0" destOrd="0" presId="urn:microsoft.com/office/officeart/2005/8/layout/vList5"/>
    <dgm:cxn modelId="{B9FB324A-4BD4-4BEE-9C42-BC8C5FB37429}" type="presParOf" srcId="{1939AA05-7A22-44BD-8587-02060A8A61D2}" destId="{E906C046-D0CD-486D-9508-DAADA3D1949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1D734E0-C409-4BC7-8A88-061F4156258C}" type="doc">
      <dgm:prSet loTypeId="urn:microsoft.com/office/officeart/2005/8/layout/vList5" loCatId="list" qsTypeId="urn:microsoft.com/office/officeart/2005/8/quickstyle/3d1" qsCatId="3D" csTypeId="urn:microsoft.com/office/officeart/2005/8/colors/colorful5" csCatId="colorful" phldr="1"/>
      <dgm:spPr/>
      <dgm:t>
        <a:bodyPr/>
        <a:lstStyle/>
        <a:p>
          <a:endParaRPr lang="zh-TW" altLang="en-US"/>
        </a:p>
      </dgm:t>
    </dgm:pt>
    <dgm:pt modelId="{75D4BAEC-AD9D-4665-A541-27EE63199F04}">
      <dgm:prSet phldrT="[文字]" custT="1"/>
      <dgm:spPr/>
      <dgm:t>
        <a:bodyPr/>
        <a:lstStyle/>
        <a:p>
          <a:pPr marL="0" marR="0" lvl="0" indent="0" defTabSz="914400" eaLnBrk="1" fontAlgn="auto" latinLnBrk="0" hangingPunct="1">
            <a:lnSpc>
              <a:spcPct val="90000"/>
            </a:lnSpc>
            <a:spcBef>
              <a:spcPts val="0"/>
            </a:spcBef>
            <a:spcAft>
              <a:spcPts val="0"/>
            </a:spcAft>
            <a:buClrTx/>
            <a:buSzTx/>
            <a:buFontTx/>
            <a:buNone/>
            <a:tabLst/>
            <a:defRPr/>
          </a:pPr>
          <a:r>
            <a:rPr lang="zh-TW" altLang="en-US" sz="2800" b="1" dirty="0">
              <a:latin typeface="微軟正黑體" pitchFamily="34" charset="-120"/>
              <a:ea typeface="微軟正黑體" pitchFamily="34" charset="-120"/>
            </a:rPr>
            <a:t>報名資格</a:t>
          </a:r>
        </a:p>
      </dgm:t>
    </dgm:pt>
    <dgm:pt modelId="{F002BC15-0C11-4D01-9917-3F1440AE2501}" type="parTrans" cxnId="{09EEE56C-3A25-46FC-AFB8-CF759BFF217D}">
      <dgm:prSet/>
      <dgm:spPr/>
      <dgm:t>
        <a:bodyPr/>
        <a:lstStyle/>
        <a:p>
          <a:endParaRPr lang="zh-TW" altLang="en-US"/>
        </a:p>
      </dgm:t>
    </dgm:pt>
    <dgm:pt modelId="{2BF8971B-FE5E-4704-A336-3821E636A518}" type="sibTrans" cxnId="{09EEE56C-3A25-46FC-AFB8-CF759BFF217D}">
      <dgm:prSet/>
      <dgm:spPr/>
      <dgm:t>
        <a:bodyPr/>
        <a:lstStyle/>
        <a:p>
          <a:endParaRPr lang="zh-TW" altLang="en-US"/>
        </a:p>
      </dgm:t>
    </dgm:pt>
    <dgm:pt modelId="{1E0284B1-D0B9-44D8-AB59-AACCE41D5518}">
      <dgm:prSet phldrT="[文字]" custT="1"/>
      <dgm:spPr/>
      <dgm:t>
        <a:bodyPr/>
        <a:lstStyle/>
        <a:p>
          <a:pPr marL="174625" marR="0" indent="-139700" algn="l" defTabSz="914400" eaLnBrk="1" fontAlgn="auto" latinLnBrk="0" hangingPunct="1">
            <a:lnSpc>
              <a:spcPct val="80000"/>
            </a:lnSpc>
            <a:spcBef>
              <a:spcPts val="0"/>
            </a:spcBef>
            <a:spcAft>
              <a:spcPts val="0"/>
            </a:spcAft>
            <a:buClrTx/>
            <a:buSzTx/>
            <a:buFontTx/>
            <a:buNone/>
            <a:tabLst/>
            <a:defRPr/>
          </a:pPr>
          <a:r>
            <a:rPr lang="zh-TW" altLang="en-US" sz="1800" b="1" dirty="0">
              <a:latin typeface="微軟正黑體" pitchFamily="34" charset="-120"/>
              <a:ea typeface="微軟正黑體" pitchFamily="34" charset="-120"/>
            </a:rPr>
            <a:t>嘉義區設有國中部之公私立高級中等學校三年級</a:t>
          </a:r>
          <a:r>
            <a:rPr lang="en-US" altLang="zh-TW" sz="1800" b="1" dirty="0">
              <a:latin typeface="微軟正黑體" pitchFamily="34" charset="-120"/>
              <a:ea typeface="微軟正黑體" pitchFamily="34" charset="-120"/>
            </a:rPr>
            <a:t>(</a:t>
          </a:r>
          <a:r>
            <a:rPr lang="zh-TW" altLang="en-US" sz="1800" b="1" dirty="0">
              <a:latin typeface="微軟正黑體" pitchFamily="34" charset="-120"/>
              <a:ea typeface="微軟正黑體" pitchFamily="34" charset="-120"/>
            </a:rPr>
            <a:t>中三</a:t>
          </a:r>
          <a:r>
            <a:rPr lang="en-US" altLang="zh-TW" sz="1800" b="1" dirty="0">
              <a:latin typeface="微軟正黑體" pitchFamily="34" charset="-120"/>
              <a:ea typeface="微軟正黑體" pitchFamily="34" charset="-120"/>
            </a:rPr>
            <a:t>)</a:t>
          </a:r>
          <a:r>
            <a:rPr lang="zh-TW" altLang="en-US" sz="1800" b="1" dirty="0">
              <a:latin typeface="微軟正黑體" pitchFamily="34" charset="-120"/>
              <a:ea typeface="微軟正黑體" pitchFamily="34" charset="-120"/>
            </a:rPr>
            <a:t>學生</a:t>
          </a:r>
          <a:endParaRPr lang="zh-TW" altLang="en-US" sz="2400" b="1" dirty="0">
            <a:latin typeface="微軟正黑體" pitchFamily="34" charset="-120"/>
            <a:ea typeface="微軟正黑體" pitchFamily="34" charset="-120"/>
          </a:endParaRPr>
        </a:p>
      </dgm:t>
    </dgm:pt>
    <dgm:pt modelId="{3A6A3B37-9A56-4CED-A99C-417C5090ACF6}" type="parTrans" cxnId="{B8ECA5CA-3B3A-443A-9CAC-0328A6FF0204}">
      <dgm:prSet/>
      <dgm:spPr/>
      <dgm:t>
        <a:bodyPr/>
        <a:lstStyle/>
        <a:p>
          <a:endParaRPr lang="zh-TW" altLang="en-US"/>
        </a:p>
      </dgm:t>
    </dgm:pt>
    <dgm:pt modelId="{71A3EE3A-6108-4019-88A2-9792BD8A8E48}" type="sibTrans" cxnId="{B8ECA5CA-3B3A-443A-9CAC-0328A6FF0204}">
      <dgm:prSet/>
      <dgm:spPr/>
      <dgm:t>
        <a:bodyPr/>
        <a:lstStyle/>
        <a:p>
          <a:endParaRPr lang="zh-TW" altLang="en-US"/>
        </a:p>
      </dgm:t>
    </dgm:pt>
    <dgm:pt modelId="{7C1959E0-667B-404D-AB68-05B2EA8079E7}">
      <dgm:prSet phldrT="[文字]" custT="1"/>
      <dgm:spPr/>
      <dgm:t>
        <a:bodyPr/>
        <a:lstStyle/>
        <a:p>
          <a:pPr>
            <a:spcAft>
              <a:spcPts val="0"/>
            </a:spcAft>
          </a:pPr>
          <a:r>
            <a:rPr lang="zh-TW" sz="2800" b="1" dirty="0">
              <a:latin typeface="微軟正黑體" pitchFamily="34" charset="-120"/>
              <a:ea typeface="微軟正黑體" pitchFamily="34" charset="-120"/>
            </a:rPr>
            <a:t>報名</a:t>
          </a:r>
          <a:r>
            <a:rPr lang="zh-TW" altLang="en-US" sz="2800" b="1" dirty="0">
              <a:latin typeface="微軟正黑體" pitchFamily="34" charset="-120"/>
              <a:ea typeface="微軟正黑體" pitchFamily="34" charset="-120"/>
            </a:rPr>
            <a:t>費</a:t>
          </a:r>
          <a:r>
            <a:rPr lang="zh-TW" sz="2800" b="1" dirty="0">
              <a:latin typeface="微軟正黑體" pitchFamily="34" charset="-120"/>
              <a:ea typeface="微軟正黑體" pitchFamily="34" charset="-120"/>
            </a:rPr>
            <a:t>用</a:t>
          </a:r>
          <a:endParaRPr lang="zh-TW" altLang="en-US" sz="2800" b="1" dirty="0">
            <a:latin typeface="微軟正黑體" pitchFamily="34" charset="-120"/>
            <a:ea typeface="微軟正黑體" pitchFamily="34" charset="-120"/>
          </a:endParaRPr>
        </a:p>
      </dgm:t>
    </dgm:pt>
    <dgm:pt modelId="{745E055D-8ECA-402F-85B6-F43EA4CC6AA7}" type="parTrans" cxnId="{7A93BF7B-D5B3-4E65-889E-046793127941}">
      <dgm:prSet/>
      <dgm:spPr/>
      <dgm:t>
        <a:bodyPr/>
        <a:lstStyle/>
        <a:p>
          <a:endParaRPr lang="zh-TW" altLang="en-US"/>
        </a:p>
      </dgm:t>
    </dgm:pt>
    <dgm:pt modelId="{DD7B1329-64F6-4C06-9905-EA5C2CB4F611}" type="sibTrans" cxnId="{7A93BF7B-D5B3-4E65-889E-046793127941}">
      <dgm:prSet/>
      <dgm:spPr/>
      <dgm:t>
        <a:bodyPr/>
        <a:lstStyle/>
        <a:p>
          <a:endParaRPr lang="zh-TW" altLang="en-US"/>
        </a:p>
      </dgm:t>
    </dgm:pt>
    <dgm:pt modelId="{D6EAD1DC-FB77-4966-A289-F8E31BA21BA1}">
      <dgm:prSet phldrT="[文字]" custT="1"/>
      <dgm:spPr/>
      <dgm:t>
        <a:bodyPr/>
        <a:lstStyle/>
        <a:p>
          <a:pPr marL="174625" indent="-139700">
            <a:lnSpc>
              <a:spcPct val="80000"/>
            </a:lnSpc>
            <a:spcBef>
              <a:spcPts val="0"/>
            </a:spcBef>
            <a:spcAft>
              <a:spcPts val="0"/>
            </a:spcAft>
          </a:pPr>
          <a:r>
            <a:rPr lang="zh-TW" sz="1800" b="1" dirty="0">
              <a:latin typeface="微軟正黑體" pitchFamily="34" charset="-120"/>
              <a:ea typeface="微軟正黑體" pitchFamily="34" charset="-120"/>
            </a:rPr>
            <a:t>報名費</a:t>
          </a:r>
          <a:r>
            <a:rPr lang="en-US" sz="1800" b="1" dirty="0">
              <a:latin typeface="微軟正黑體" pitchFamily="34" charset="-120"/>
              <a:ea typeface="微軟正黑體" pitchFamily="34" charset="-120"/>
            </a:rPr>
            <a:t>230</a:t>
          </a:r>
          <a:r>
            <a:rPr lang="zh-TW" sz="1800" b="1" dirty="0">
              <a:latin typeface="微軟正黑體" pitchFamily="34" charset="-120"/>
              <a:ea typeface="微軟正黑體" pitchFamily="34" charset="-120"/>
            </a:rPr>
            <a:t>元</a:t>
          </a:r>
          <a:endParaRPr lang="zh-TW" altLang="en-US" sz="1800" b="1" dirty="0">
            <a:latin typeface="微軟正黑體" pitchFamily="34" charset="-120"/>
            <a:ea typeface="微軟正黑體" pitchFamily="34" charset="-120"/>
          </a:endParaRPr>
        </a:p>
      </dgm:t>
    </dgm:pt>
    <dgm:pt modelId="{08A63306-080A-4217-9190-EB247D86D064}" type="parTrans" cxnId="{AAE121B7-46C7-419D-94BB-4F5527F0CEBB}">
      <dgm:prSet/>
      <dgm:spPr/>
      <dgm:t>
        <a:bodyPr/>
        <a:lstStyle/>
        <a:p>
          <a:endParaRPr lang="zh-TW" altLang="en-US"/>
        </a:p>
      </dgm:t>
    </dgm:pt>
    <dgm:pt modelId="{D5ECED63-0C2A-4D60-A5D5-F73579751ACB}" type="sibTrans" cxnId="{AAE121B7-46C7-419D-94BB-4F5527F0CEBB}">
      <dgm:prSet/>
      <dgm:spPr/>
      <dgm:t>
        <a:bodyPr/>
        <a:lstStyle/>
        <a:p>
          <a:endParaRPr lang="zh-TW" altLang="en-US"/>
        </a:p>
      </dgm:t>
    </dgm:pt>
    <dgm:pt modelId="{EC78E379-C1EB-4439-9769-506D75256D55}">
      <dgm:prSet custT="1"/>
      <dgm:spPr/>
      <dgm:t>
        <a:bodyPr/>
        <a:lstStyle/>
        <a:p>
          <a:pPr marL="174625" indent="-139700">
            <a:lnSpc>
              <a:spcPct val="80000"/>
            </a:lnSpc>
            <a:spcBef>
              <a:spcPts val="0"/>
            </a:spcBef>
            <a:spcAft>
              <a:spcPts val="0"/>
            </a:spcAft>
          </a:pPr>
          <a:r>
            <a:rPr lang="zh-TW" sz="1800" b="1" dirty="0">
              <a:latin typeface="微軟正黑體" pitchFamily="34" charset="-120"/>
              <a:ea typeface="微軟正黑體" pitchFamily="34" charset="-120"/>
            </a:rPr>
            <a:t>報名</a:t>
          </a:r>
          <a:r>
            <a:rPr lang="zh-TW" altLang="en-US" sz="1800" b="1" dirty="0">
              <a:latin typeface="微軟正黑體" pitchFamily="34" charset="-120"/>
              <a:ea typeface="微軟正黑體" pitchFamily="34" charset="-120"/>
            </a:rPr>
            <a:t>本區直升</a:t>
          </a:r>
          <a:r>
            <a:rPr lang="zh-TW" sz="1800" b="1" dirty="0">
              <a:latin typeface="微軟正黑體" pitchFamily="34" charset="-120"/>
              <a:ea typeface="微軟正黑體" pitchFamily="34" charset="-120"/>
            </a:rPr>
            <a:t>入學之學生，</a:t>
          </a:r>
          <a:r>
            <a:rPr lang="zh-TW" altLang="en-US" sz="1800" b="1" dirty="0">
              <a:latin typeface="微軟正黑體" pitchFamily="34" charset="-120"/>
              <a:ea typeface="微軟正黑體" pitchFamily="34" charset="-120"/>
            </a:rPr>
            <a:t>報名</a:t>
          </a:r>
          <a:r>
            <a:rPr lang="zh-TW" sz="1800" b="1" dirty="0">
              <a:latin typeface="微軟正黑體" pitchFamily="34" charset="-120"/>
              <a:ea typeface="微軟正黑體" pitchFamily="34" charset="-120"/>
            </a:rPr>
            <a:t>參加</a:t>
          </a:r>
          <a:r>
            <a:rPr lang="en-US" altLang="zh-TW" sz="1800" b="1" dirty="0" smtClean="0">
              <a:latin typeface="微軟正黑體" pitchFamily="34" charset="-120"/>
              <a:ea typeface="微軟正黑體" pitchFamily="34" charset="-120"/>
            </a:rPr>
            <a:t>113</a:t>
          </a:r>
          <a:r>
            <a:rPr lang="zh-TW" sz="1800" b="1" dirty="0" smtClean="0">
              <a:latin typeface="微軟正黑體" pitchFamily="34" charset="-120"/>
              <a:ea typeface="微軟正黑體" pitchFamily="34" charset="-120"/>
            </a:rPr>
            <a:t>學年</a:t>
          </a:r>
          <a:r>
            <a:rPr lang="zh-TW" sz="1800" b="1" dirty="0">
              <a:latin typeface="微軟正黑體" pitchFamily="34" charset="-120"/>
              <a:ea typeface="微軟正黑體" pitchFamily="34" charset="-120"/>
            </a:rPr>
            <a:t>度</a:t>
          </a:r>
          <a:r>
            <a:rPr lang="zh-TW" altLang="en-US" sz="1800" b="1" dirty="0">
              <a:latin typeface="微軟正黑體" pitchFamily="34" charset="-120"/>
              <a:ea typeface="微軟正黑體" pitchFamily="34" charset="-120"/>
            </a:rPr>
            <a:t>本區</a:t>
          </a:r>
          <a:r>
            <a:rPr lang="zh-TW" sz="1800" b="1" dirty="0">
              <a:latin typeface="微軟正黑體" pitchFamily="34" charset="-120"/>
              <a:ea typeface="微軟正黑體" pitchFamily="34" charset="-120"/>
            </a:rPr>
            <a:t>高級中等學校免試入學，得持報名繳費證明免繳報名費</a:t>
          </a:r>
        </a:p>
      </dgm:t>
    </dgm:pt>
    <dgm:pt modelId="{764D0E4F-5C3C-4A04-BA5F-E78E8A9EC5B8}" type="parTrans" cxnId="{3A1524E6-3896-4D02-A321-7B0EB86BE81D}">
      <dgm:prSet/>
      <dgm:spPr/>
      <dgm:t>
        <a:bodyPr/>
        <a:lstStyle/>
        <a:p>
          <a:endParaRPr lang="zh-TW" altLang="en-US"/>
        </a:p>
      </dgm:t>
    </dgm:pt>
    <dgm:pt modelId="{74754A31-7837-4CF2-B607-78EAD2A8443E}" type="sibTrans" cxnId="{3A1524E6-3896-4D02-A321-7B0EB86BE81D}">
      <dgm:prSet/>
      <dgm:spPr/>
      <dgm:t>
        <a:bodyPr/>
        <a:lstStyle/>
        <a:p>
          <a:endParaRPr lang="zh-TW" altLang="en-US"/>
        </a:p>
      </dgm:t>
    </dgm:pt>
    <dgm:pt modelId="{D8126CBA-A77B-4492-9E7E-033253E9432A}">
      <dgm:prSet custT="1"/>
      <dgm:spPr/>
      <dgm:t>
        <a:bodyPr/>
        <a:lstStyle/>
        <a:p>
          <a:pPr marL="174625" indent="-139700">
            <a:lnSpc>
              <a:spcPct val="80000"/>
            </a:lnSpc>
            <a:spcBef>
              <a:spcPts val="0"/>
            </a:spcBef>
            <a:spcAft>
              <a:spcPts val="0"/>
            </a:spcAft>
          </a:pPr>
          <a:r>
            <a:rPr lang="zh-TW" altLang="en-US" sz="1800" b="1" dirty="0">
              <a:latin typeface="微軟正黑體" pitchFamily="34" charset="-120"/>
              <a:ea typeface="微軟正黑體" pitchFamily="34" charset="-120"/>
            </a:rPr>
            <a:t>報名人數未超過學校直升入學招生名額時，全額錄取</a:t>
          </a:r>
          <a:endParaRPr lang="zh-TW" sz="1800" b="1" dirty="0">
            <a:latin typeface="微軟正黑體" pitchFamily="34" charset="-120"/>
            <a:ea typeface="微軟正黑體" pitchFamily="34" charset="-120"/>
          </a:endParaRPr>
        </a:p>
      </dgm:t>
    </dgm:pt>
    <dgm:pt modelId="{042BAD85-8F1C-4A40-B3FA-157700BB24A2}" type="parTrans" cxnId="{64DF727E-9C85-4137-835E-9ADEAA782CE1}">
      <dgm:prSet/>
      <dgm:spPr/>
      <dgm:t>
        <a:bodyPr/>
        <a:lstStyle/>
        <a:p>
          <a:endParaRPr lang="zh-TW" altLang="en-US"/>
        </a:p>
      </dgm:t>
    </dgm:pt>
    <dgm:pt modelId="{E2622B95-0264-4746-BFD5-30CFA26460A4}" type="sibTrans" cxnId="{64DF727E-9C85-4137-835E-9ADEAA782CE1}">
      <dgm:prSet/>
      <dgm:spPr/>
      <dgm:t>
        <a:bodyPr/>
        <a:lstStyle/>
        <a:p>
          <a:endParaRPr lang="zh-TW" altLang="en-US"/>
        </a:p>
      </dgm:t>
    </dgm:pt>
    <dgm:pt modelId="{3BD65B76-FDB6-4DB6-BE15-3AD27467DF85}">
      <dgm:prSet custT="1"/>
      <dgm:spPr/>
      <dgm:t>
        <a:bodyPr/>
        <a:lstStyle/>
        <a:p>
          <a:pPr marL="0" indent="0" algn="ctr">
            <a:lnSpc>
              <a:spcPct val="80000"/>
            </a:lnSpc>
            <a:spcBef>
              <a:spcPts val="0"/>
            </a:spcBef>
            <a:spcAft>
              <a:spcPts val="0"/>
            </a:spcAft>
          </a:pPr>
          <a:r>
            <a:rPr lang="zh-TW" altLang="en-US" sz="2800" b="1" dirty="0">
              <a:latin typeface="微軟正黑體" pitchFamily="34" charset="-120"/>
              <a:ea typeface="微軟正黑體" pitchFamily="34" charset="-120"/>
            </a:rPr>
            <a:t>錄取方式</a:t>
          </a:r>
          <a:endParaRPr lang="zh-TW" sz="2800" b="1" dirty="0">
            <a:latin typeface="微軟正黑體" pitchFamily="34" charset="-120"/>
            <a:ea typeface="微軟正黑體" pitchFamily="34" charset="-120"/>
          </a:endParaRPr>
        </a:p>
      </dgm:t>
    </dgm:pt>
    <dgm:pt modelId="{717EC4F0-FA4D-4574-A7D6-C3763036D9D4}" type="parTrans" cxnId="{6413110B-E9C5-4B42-A8F8-C23D3DCEBDED}">
      <dgm:prSet/>
      <dgm:spPr/>
      <dgm:t>
        <a:bodyPr/>
        <a:lstStyle/>
        <a:p>
          <a:endParaRPr lang="zh-TW" altLang="en-US"/>
        </a:p>
      </dgm:t>
    </dgm:pt>
    <dgm:pt modelId="{0C891C27-B6A8-4592-A4B3-CC7079AA0414}" type="sibTrans" cxnId="{6413110B-E9C5-4B42-A8F8-C23D3DCEBDED}">
      <dgm:prSet/>
      <dgm:spPr/>
      <dgm:t>
        <a:bodyPr/>
        <a:lstStyle/>
        <a:p>
          <a:endParaRPr lang="zh-TW" altLang="en-US"/>
        </a:p>
      </dgm:t>
    </dgm:pt>
    <dgm:pt modelId="{0EDDE99C-4257-4862-8F3B-F0717FE2C1ED}">
      <dgm:prSet custT="1"/>
      <dgm:spPr/>
      <dgm:t>
        <a:bodyPr/>
        <a:lstStyle/>
        <a:p>
          <a:pPr marL="174625" indent="-139700">
            <a:lnSpc>
              <a:spcPct val="80000"/>
            </a:lnSpc>
            <a:spcBef>
              <a:spcPts val="0"/>
            </a:spcBef>
            <a:spcAft>
              <a:spcPts val="0"/>
            </a:spcAft>
          </a:pPr>
          <a:r>
            <a:rPr lang="zh-TW" altLang="en-US" sz="1800" b="1" dirty="0">
              <a:latin typeface="微軟正黑體" pitchFamily="34" charset="-120"/>
              <a:ea typeface="微軟正黑體" pitchFamily="34" charset="-120"/>
            </a:rPr>
            <a:t>報名人數超過學校直升入學招生名額時，採免試入學超額比序方式擇優錄取</a:t>
          </a:r>
        </a:p>
      </dgm:t>
    </dgm:pt>
    <dgm:pt modelId="{01D90461-CC51-4D81-8F49-9324AFFEBEA4}" type="parTrans" cxnId="{7C2252AF-DC5E-4254-85DD-D98369F69561}">
      <dgm:prSet/>
      <dgm:spPr/>
      <dgm:t>
        <a:bodyPr/>
        <a:lstStyle/>
        <a:p>
          <a:endParaRPr lang="zh-TW" altLang="en-US"/>
        </a:p>
      </dgm:t>
    </dgm:pt>
    <dgm:pt modelId="{C98B0506-C07D-495B-B49D-C9C02C34703B}" type="sibTrans" cxnId="{7C2252AF-DC5E-4254-85DD-D98369F69561}">
      <dgm:prSet/>
      <dgm:spPr/>
      <dgm:t>
        <a:bodyPr/>
        <a:lstStyle/>
        <a:p>
          <a:endParaRPr lang="zh-TW" altLang="en-US"/>
        </a:p>
      </dgm:t>
    </dgm:pt>
    <dgm:pt modelId="{56D31615-D5FB-48A2-9547-BCA6FADA7F3B}">
      <dgm:prSet phldrT="[文字]" custT="1"/>
      <dgm:spPr/>
      <dgm:t>
        <a:bodyPr/>
        <a:lstStyle/>
        <a:p>
          <a:pPr marL="174625" marR="0" indent="-139700" algn="l" defTabSz="914400" eaLnBrk="1" fontAlgn="auto" latinLnBrk="0" hangingPunct="1">
            <a:lnSpc>
              <a:spcPct val="80000"/>
            </a:lnSpc>
            <a:spcBef>
              <a:spcPts val="0"/>
            </a:spcBef>
            <a:spcAft>
              <a:spcPts val="0"/>
            </a:spcAft>
            <a:buClrTx/>
            <a:buSzTx/>
            <a:buFontTx/>
            <a:buNone/>
            <a:tabLst/>
            <a:defRPr/>
          </a:pPr>
          <a:r>
            <a:rPr lang="zh-TW" altLang="en-US" sz="1800" b="1" dirty="0">
              <a:latin typeface="微軟正黑體" pitchFamily="34" charset="-120"/>
              <a:ea typeface="微軟正黑體" pitchFamily="34" charset="-120"/>
            </a:rPr>
            <a:t>於畢業前在該校就讀滿一學年以上者，可報名直升該校</a:t>
          </a:r>
          <a:r>
            <a:rPr lang="zh-TW" altLang="en-US" sz="1800" b="1" dirty="0" smtClean="0">
              <a:latin typeface="微軟正黑體" pitchFamily="34" charset="-120"/>
              <a:ea typeface="微軟正黑體" pitchFamily="34" charset="-120"/>
            </a:rPr>
            <a:t>高中部</a:t>
          </a:r>
          <a:r>
            <a:rPr lang="en-US" altLang="zh-TW" sz="1800" b="1" dirty="0" smtClean="0">
              <a:latin typeface="微軟正黑體" pitchFamily="34" charset="-120"/>
              <a:ea typeface="微軟正黑體" pitchFamily="34" charset="-120"/>
            </a:rPr>
            <a:t>(</a:t>
          </a:r>
          <a:r>
            <a:rPr lang="zh-TW" altLang="en-US" sz="1800" b="1" dirty="0" smtClean="0">
              <a:latin typeface="微軟正黑體" pitchFamily="34" charset="-120"/>
              <a:ea typeface="微軟正黑體" pitchFamily="34" charset="-120"/>
            </a:rPr>
            <a:t>中四</a:t>
          </a:r>
          <a:r>
            <a:rPr lang="en-US" altLang="zh-TW" sz="1800" b="1" dirty="0" smtClean="0">
              <a:latin typeface="微軟正黑體" pitchFamily="34" charset="-120"/>
              <a:ea typeface="微軟正黑體" pitchFamily="34" charset="-120"/>
            </a:rPr>
            <a:t>)</a:t>
          </a:r>
          <a:endParaRPr lang="zh-TW" altLang="en-US" sz="2400" b="1" dirty="0">
            <a:latin typeface="微軟正黑體" pitchFamily="34" charset="-120"/>
            <a:ea typeface="微軟正黑體" pitchFamily="34" charset="-120"/>
          </a:endParaRPr>
        </a:p>
      </dgm:t>
    </dgm:pt>
    <dgm:pt modelId="{0C65F84A-1C19-4E8E-9673-283D3013F790}" type="parTrans" cxnId="{EA83DF38-2C70-4A65-9E6A-210251D5F38A}">
      <dgm:prSet/>
      <dgm:spPr/>
      <dgm:t>
        <a:bodyPr/>
        <a:lstStyle/>
        <a:p>
          <a:endParaRPr lang="zh-TW" altLang="en-US"/>
        </a:p>
      </dgm:t>
    </dgm:pt>
    <dgm:pt modelId="{B5F52B6B-2F8A-4525-AE9E-530D7B984EA3}" type="sibTrans" cxnId="{EA83DF38-2C70-4A65-9E6A-210251D5F38A}">
      <dgm:prSet/>
      <dgm:spPr/>
      <dgm:t>
        <a:bodyPr/>
        <a:lstStyle/>
        <a:p>
          <a:endParaRPr lang="zh-TW" altLang="en-US"/>
        </a:p>
      </dgm:t>
    </dgm:pt>
    <dgm:pt modelId="{647D7334-579F-4457-8C67-8FA16E7D238E}" type="pres">
      <dgm:prSet presAssocID="{81D734E0-C409-4BC7-8A88-061F4156258C}" presName="Name0" presStyleCnt="0">
        <dgm:presLayoutVars>
          <dgm:dir/>
          <dgm:animLvl val="lvl"/>
          <dgm:resizeHandles val="exact"/>
        </dgm:presLayoutVars>
      </dgm:prSet>
      <dgm:spPr/>
      <dgm:t>
        <a:bodyPr/>
        <a:lstStyle/>
        <a:p>
          <a:endParaRPr lang="zh-TW" altLang="en-US"/>
        </a:p>
      </dgm:t>
    </dgm:pt>
    <dgm:pt modelId="{FB4B0890-8B0E-4C47-B6D1-82A6A65C5F9F}" type="pres">
      <dgm:prSet presAssocID="{75D4BAEC-AD9D-4665-A541-27EE63199F04}" presName="linNode" presStyleCnt="0"/>
      <dgm:spPr/>
    </dgm:pt>
    <dgm:pt modelId="{BDAC0128-90F2-4CCB-8C96-22FB0F60D055}" type="pres">
      <dgm:prSet presAssocID="{75D4BAEC-AD9D-4665-A541-27EE63199F04}" presName="parentText" presStyleLbl="node1" presStyleIdx="0" presStyleCnt="3" custScaleX="65477" custScaleY="76830">
        <dgm:presLayoutVars>
          <dgm:chMax val="1"/>
          <dgm:bulletEnabled val="1"/>
        </dgm:presLayoutVars>
      </dgm:prSet>
      <dgm:spPr/>
      <dgm:t>
        <a:bodyPr/>
        <a:lstStyle/>
        <a:p>
          <a:endParaRPr lang="zh-TW" altLang="en-US"/>
        </a:p>
      </dgm:t>
    </dgm:pt>
    <dgm:pt modelId="{A6BC0724-F3B3-43CD-8EF3-BA5F577E4807}" type="pres">
      <dgm:prSet presAssocID="{75D4BAEC-AD9D-4665-A541-27EE63199F04}" presName="descendantText" presStyleLbl="alignAccFollowNode1" presStyleIdx="0" presStyleCnt="3" custScaleX="129557" custScaleY="88281" custLinFactNeighborX="-2459">
        <dgm:presLayoutVars>
          <dgm:bulletEnabled val="1"/>
        </dgm:presLayoutVars>
      </dgm:prSet>
      <dgm:spPr/>
      <dgm:t>
        <a:bodyPr/>
        <a:lstStyle/>
        <a:p>
          <a:endParaRPr lang="zh-TW" altLang="en-US"/>
        </a:p>
      </dgm:t>
    </dgm:pt>
    <dgm:pt modelId="{9065FD4E-7D39-4116-9B00-BDB8D84EE89F}" type="pres">
      <dgm:prSet presAssocID="{2BF8971B-FE5E-4704-A336-3821E636A518}" presName="sp" presStyleCnt="0"/>
      <dgm:spPr/>
    </dgm:pt>
    <dgm:pt modelId="{04CF61DB-275A-4D2A-84B1-E01DB9E766FC}" type="pres">
      <dgm:prSet presAssocID="{7C1959E0-667B-404D-AB68-05B2EA8079E7}" presName="linNode" presStyleCnt="0"/>
      <dgm:spPr/>
    </dgm:pt>
    <dgm:pt modelId="{89D167F2-C9BA-42E6-9D35-7E6028C4E196}" type="pres">
      <dgm:prSet presAssocID="{7C1959E0-667B-404D-AB68-05B2EA8079E7}" presName="parentText" presStyleLbl="node1" presStyleIdx="1" presStyleCnt="3" custScaleX="67180" custScaleY="85514">
        <dgm:presLayoutVars>
          <dgm:chMax val="1"/>
          <dgm:bulletEnabled val="1"/>
        </dgm:presLayoutVars>
      </dgm:prSet>
      <dgm:spPr/>
      <dgm:t>
        <a:bodyPr/>
        <a:lstStyle/>
        <a:p>
          <a:endParaRPr lang="zh-TW" altLang="en-US"/>
        </a:p>
      </dgm:t>
    </dgm:pt>
    <dgm:pt modelId="{91CA50C7-09A8-4E2F-8A66-C8421EBD4830}" type="pres">
      <dgm:prSet presAssocID="{7C1959E0-667B-404D-AB68-05B2EA8079E7}" presName="descendantText" presStyleLbl="alignAccFollowNode1" presStyleIdx="1" presStyleCnt="3" custScaleX="130723" custScaleY="77745" custLinFactNeighborX="-2459">
        <dgm:presLayoutVars>
          <dgm:bulletEnabled val="1"/>
        </dgm:presLayoutVars>
      </dgm:prSet>
      <dgm:spPr/>
      <dgm:t>
        <a:bodyPr/>
        <a:lstStyle/>
        <a:p>
          <a:endParaRPr lang="zh-TW" altLang="en-US"/>
        </a:p>
      </dgm:t>
    </dgm:pt>
    <dgm:pt modelId="{0F73E852-113A-45F7-BD68-1B2DE4EEAB5F}" type="pres">
      <dgm:prSet presAssocID="{DD7B1329-64F6-4C06-9905-EA5C2CB4F611}" presName="sp" presStyleCnt="0"/>
      <dgm:spPr/>
    </dgm:pt>
    <dgm:pt modelId="{1939AA05-7A22-44BD-8587-02060A8A61D2}" type="pres">
      <dgm:prSet presAssocID="{3BD65B76-FDB6-4DB6-BE15-3AD27467DF85}" presName="linNode" presStyleCnt="0"/>
      <dgm:spPr/>
    </dgm:pt>
    <dgm:pt modelId="{1EB409B5-5B19-47CF-B8FB-1D9993E5FDFC}" type="pres">
      <dgm:prSet presAssocID="{3BD65B76-FDB6-4DB6-BE15-3AD27467DF85}" presName="parentText" presStyleLbl="node1" presStyleIdx="2" presStyleCnt="3" custScaleX="76456" custScaleY="82343" custLinFactNeighborX="-6898" custLinFactNeighborY="76">
        <dgm:presLayoutVars>
          <dgm:chMax val="1"/>
          <dgm:bulletEnabled val="1"/>
        </dgm:presLayoutVars>
      </dgm:prSet>
      <dgm:spPr/>
      <dgm:t>
        <a:bodyPr/>
        <a:lstStyle/>
        <a:p>
          <a:endParaRPr lang="zh-TW" altLang="en-US"/>
        </a:p>
      </dgm:t>
    </dgm:pt>
    <dgm:pt modelId="{E906C046-D0CD-486D-9508-DAADA3D19497}" type="pres">
      <dgm:prSet presAssocID="{3BD65B76-FDB6-4DB6-BE15-3AD27467DF85}" presName="descendantText" presStyleLbl="alignAccFollowNode1" presStyleIdx="2" presStyleCnt="3" custScaleX="151257" custScaleY="104917">
        <dgm:presLayoutVars>
          <dgm:bulletEnabled val="1"/>
        </dgm:presLayoutVars>
      </dgm:prSet>
      <dgm:spPr/>
      <dgm:t>
        <a:bodyPr/>
        <a:lstStyle/>
        <a:p>
          <a:endParaRPr lang="zh-TW" altLang="en-US"/>
        </a:p>
      </dgm:t>
    </dgm:pt>
  </dgm:ptLst>
  <dgm:cxnLst>
    <dgm:cxn modelId="{33E48CA3-A533-4921-9F2D-008E6D41C4C9}" type="presOf" srcId="{EC78E379-C1EB-4439-9769-506D75256D55}" destId="{91CA50C7-09A8-4E2F-8A66-C8421EBD4830}" srcOrd="0" destOrd="1" presId="urn:microsoft.com/office/officeart/2005/8/layout/vList5"/>
    <dgm:cxn modelId="{AAE121B7-46C7-419D-94BB-4F5527F0CEBB}" srcId="{7C1959E0-667B-404D-AB68-05B2EA8079E7}" destId="{D6EAD1DC-FB77-4966-A289-F8E31BA21BA1}" srcOrd="0" destOrd="0" parTransId="{08A63306-080A-4217-9190-EB247D86D064}" sibTransId="{D5ECED63-0C2A-4D60-A5D5-F73579751ACB}"/>
    <dgm:cxn modelId="{D7D1B833-F64C-42DD-980A-EED9B0EA92C4}" type="presOf" srcId="{D6EAD1DC-FB77-4966-A289-F8E31BA21BA1}" destId="{91CA50C7-09A8-4E2F-8A66-C8421EBD4830}" srcOrd="0" destOrd="0" presId="urn:microsoft.com/office/officeart/2005/8/layout/vList5"/>
    <dgm:cxn modelId="{9A1073C5-AC2F-4DB8-B4B8-8D6BCF35BBD9}" type="presOf" srcId="{7C1959E0-667B-404D-AB68-05B2EA8079E7}" destId="{89D167F2-C9BA-42E6-9D35-7E6028C4E196}" srcOrd="0" destOrd="0" presId="urn:microsoft.com/office/officeart/2005/8/layout/vList5"/>
    <dgm:cxn modelId="{9065F8AD-6E9D-4349-AEE6-D212950F929E}" type="presOf" srcId="{1E0284B1-D0B9-44D8-AB59-AACCE41D5518}" destId="{A6BC0724-F3B3-43CD-8EF3-BA5F577E4807}" srcOrd="0" destOrd="0" presId="urn:microsoft.com/office/officeart/2005/8/layout/vList5"/>
    <dgm:cxn modelId="{2F61ED26-B58C-4B91-A817-2D018FAE926F}" type="presOf" srcId="{56D31615-D5FB-48A2-9547-BCA6FADA7F3B}" destId="{A6BC0724-F3B3-43CD-8EF3-BA5F577E4807}" srcOrd="0" destOrd="1" presId="urn:microsoft.com/office/officeart/2005/8/layout/vList5"/>
    <dgm:cxn modelId="{0955FA98-1585-4613-AE84-99DC223A3521}" type="presOf" srcId="{0EDDE99C-4257-4862-8F3B-F0717FE2C1ED}" destId="{E906C046-D0CD-486D-9508-DAADA3D19497}" srcOrd="0" destOrd="1" presId="urn:microsoft.com/office/officeart/2005/8/layout/vList5"/>
    <dgm:cxn modelId="{09EEE56C-3A25-46FC-AFB8-CF759BFF217D}" srcId="{81D734E0-C409-4BC7-8A88-061F4156258C}" destId="{75D4BAEC-AD9D-4665-A541-27EE63199F04}" srcOrd="0" destOrd="0" parTransId="{F002BC15-0C11-4D01-9917-3F1440AE2501}" sibTransId="{2BF8971B-FE5E-4704-A336-3821E636A518}"/>
    <dgm:cxn modelId="{7C2252AF-DC5E-4254-85DD-D98369F69561}" srcId="{3BD65B76-FDB6-4DB6-BE15-3AD27467DF85}" destId="{0EDDE99C-4257-4862-8F3B-F0717FE2C1ED}" srcOrd="1" destOrd="0" parTransId="{01D90461-CC51-4D81-8F49-9324AFFEBEA4}" sibTransId="{C98B0506-C07D-495B-B49D-C9C02C34703B}"/>
    <dgm:cxn modelId="{A5081841-05CA-44E5-9988-F5F8B92FEC18}" type="presOf" srcId="{81D734E0-C409-4BC7-8A88-061F4156258C}" destId="{647D7334-579F-4457-8C67-8FA16E7D238E}" srcOrd="0" destOrd="0" presId="urn:microsoft.com/office/officeart/2005/8/layout/vList5"/>
    <dgm:cxn modelId="{00B6AD9A-4237-4AA2-8093-BD8C77676BC1}" type="presOf" srcId="{75D4BAEC-AD9D-4665-A541-27EE63199F04}" destId="{BDAC0128-90F2-4CCB-8C96-22FB0F60D055}" srcOrd="0" destOrd="0" presId="urn:microsoft.com/office/officeart/2005/8/layout/vList5"/>
    <dgm:cxn modelId="{014AC0A1-8A5A-4AC0-A4D8-4A154755AE6C}" type="presOf" srcId="{D8126CBA-A77B-4492-9E7E-033253E9432A}" destId="{E906C046-D0CD-486D-9508-DAADA3D19497}" srcOrd="0" destOrd="0" presId="urn:microsoft.com/office/officeart/2005/8/layout/vList5"/>
    <dgm:cxn modelId="{EA83DF38-2C70-4A65-9E6A-210251D5F38A}" srcId="{75D4BAEC-AD9D-4665-A541-27EE63199F04}" destId="{56D31615-D5FB-48A2-9547-BCA6FADA7F3B}" srcOrd="1" destOrd="0" parTransId="{0C65F84A-1C19-4E8E-9673-283D3013F790}" sibTransId="{B5F52B6B-2F8A-4525-AE9E-530D7B984EA3}"/>
    <dgm:cxn modelId="{6413110B-E9C5-4B42-A8F8-C23D3DCEBDED}" srcId="{81D734E0-C409-4BC7-8A88-061F4156258C}" destId="{3BD65B76-FDB6-4DB6-BE15-3AD27467DF85}" srcOrd="2" destOrd="0" parTransId="{717EC4F0-FA4D-4574-A7D6-C3763036D9D4}" sibTransId="{0C891C27-B6A8-4592-A4B3-CC7079AA0414}"/>
    <dgm:cxn modelId="{B8ECA5CA-3B3A-443A-9CAC-0328A6FF0204}" srcId="{75D4BAEC-AD9D-4665-A541-27EE63199F04}" destId="{1E0284B1-D0B9-44D8-AB59-AACCE41D5518}" srcOrd="0" destOrd="0" parTransId="{3A6A3B37-9A56-4CED-A99C-417C5090ACF6}" sibTransId="{71A3EE3A-6108-4019-88A2-9792BD8A8E48}"/>
    <dgm:cxn modelId="{64DF727E-9C85-4137-835E-9ADEAA782CE1}" srcId="{3BD65B76-FDB6-4DB6-BE15-3AD27467DF85}" destId="{D8126CBA-A77B-4492-9E7E-033253E9432A}" srcOrd="0" destOrd="0" parTransId="{042BAD85-8F1C-4A40-B3FA-157700BB24A2}" sibTransId="{E2622B95-0264-4746-BFD5-30CFA26460A4}"/>
    <dgm:cxn modelId="{3A1524E6-3896-4D02-A321-7B0EB86BE81D}" srcId="{7C1959E0-667B-404D-AB68-05B2EA8079E7}" destId="{EC78E379-C1EB-4439-9769-506D75256D55}" srcOrd="1" destOrd="0" parTransId="{764D0E4F-5C3C-4A04-BA5F-E78E8A9EC5B8}" sibTransId="{74754A31-7837-4CF2-B607-78EAD2A8443E}"/>
    <dgm:cxn modelId="{32DD4C89-C807-4CF7-A528-12C4ACE4C30F}" type="presOf" srcId="{3BD65B76-FDB6-4DB6-BE15-3AD27467DF85}" destId="{1EB409B5-5B19-47CF-B8FB-1D9993E5FDFC}" srcOrd="0" destOrd="0" presId="urn:microsoft.com/office/officeart/2005/8/layout/vList5"/>
    <dgm:cxn modelId="{7A93BF7B-D5B3-4E65-889E-046793127941}" srcId="{81D734E0-C409-4BC7-8A88-061F4156258C}" destId="{7C1959E0-667B-404D-AB68-05B2EA8079E7}" srcOrd="1" destOrd="0" parTransId="{745E055D-8ECA-402F-85B6-F43EA4CC6AA7}" sibTransId="{DD7B1329-64F6-4C06-9905-EA5C2CB4F611}"/>
    <dgm:cxn modelId="{00CE639C-3254-41AB-8D2F-B65217FC357E}" type="presParOf" srcId="{647D7334-579F-4457-8C67-8FA16E7D238E}" destId="{FB4B0890-8B0E-4C47-B6D1-82A6A65C5F9F}" srcOrd="0" destOrd="0" presId="urn:microsoft.com/office/officeart/2005/8/layout/vList5"/>
    <dgm:cxn modelId="{2E1B500C-F835-4A9F-95BA-D533023EB0D0}" type="presParOf" srcId="{FB4B0890-8B0E-4C47-B6D1-82A6A65C5F9F}" destId="{BDAC0128-90F2-4CCB-8C96-22FB0F60D055}" srcOrd="0" destOrd="0" presId="urn:microsoft.com/office/officeart/2005/8/layout/vList5"/>
    <dgm:cxn modelId="{82327DB3-1614-45D1-8086-EB6EE6704DF4}" type="presParOf" srcId="{FB4B0890-8B0E-4C47-B6D1-82A6A65C5F9F}" destId="{A6BC0724-F3B3-43CD-8EF3-BA5F577E4807}" srcOrd="1" destOrd="0" presId="urn:microsoft.com/office/officeart/2005/8/layout/vList5"/>
    <dgm:cxn modelId="{3BB2E7C2-2858-45B4-BA55-CEAC4B089787}" type="presParOf" srcId="{647D7334-579F-4457-8C67-8FA16E7D238E}" destId="{9065FD4E-7D39-4116-9B00-BDB8D84EE89F}" srcOrd="1" destOrd="0" presId="urn:microsoft.com/office/officeart/2005/8/layout/vList5"/>
    <dgm:cxn modelId="{F7752630-B679-43C0-A654-46C429DD0992}" type="presParOf" srcId="{647D7334-579F-4457-8C67-8FA16E7D238E}" destId="{04CF61DB-275A-4D2A-84B1-E01DB9E766FC}" srcOrd="2" destOrd="0" presId="urn:microsoft.com/office/officeart/2005/8/layout/vList5"/>
    <dgm:cxn modelId="{073EA57C-5B57-4A52-A6FD-91FC3616CB92}" type="presParOf" srcId="{04CF61DB-275A-4D2A-84B1-E01DB9E766FC}" destId="{89D167F2-C9BA-42E6-9D35-7E6028C4E196}" srcOrd="0" destOrd="0" presId="urn:microsoft.com/office/officeart/2005/8/layout/vList5"/>
    <dgm:cxn modelId="{FF7EE3B9-04F9-448E-923C-E5D9D87903DC}" type="presParOf" srcId="{04CF61DB-275A-4D2A-84B1-E01DB9E766FC}" destId="{91CA50C7-09A8-4E2F-8A66-C8421EBD4830}" srcOrd="1" destOrd="0" presId="urn:microsoft.com/office/officeart/2005/8/layout/vList5"/>
    <dgm:cxn modelId="{32279C67-CC5A-4D6F-9D3E-310B14B689C1}" type="presParOf" srcId="{647D7334-579F-4457-8C67-8FA16E7D238E}" destId="{0F73E852-113A-45F7-BD68-1B2DE4EEAB5F}" srcOrd="3" destOrd="0" presId="urn:microsoft.com/office/officeart/2005/8/layout/vList5"/>
    <dgm:cxn modelId="{8F7731D1-3A1D-4760-8CE5-C91D9241B1C0}" type="presParOf" srcId="{647D7334-579F-4457-8C67-8FA16E7D238E}" destId="{1939AA05-7A22-44BD-8587-02060A8A61D2}" srcOrd="4" destOrd="0" presId="urn:microsoft.com/office/officeart/2005/8/layout/vList5"/>
    <dgm:cxn modelId="{DF874A3A-B940-490F-9756-ACC800AE0F67}" type="presParOf" srcId="{1939AA05-7A22-44BD-8587-02060A8A61D2}" destId="{1EB409B5-5B19-47CF-B8FB-1D9993E5FDFC}" srcOrd="0" destOrd="0" presId="urn:microsoft.com/office/officeart/2005/8/layout/vList5"/>
    <dgm:cxn modelId="{B9FB324A-4BD4-4BEE-9C42-BC8C5FB37429}" type="presParOf" srcId="{1939AA05-7A22-44BD-8587-02060A8A61D2}" destId="{E906C046-D0CD-486D-9508-DAADA3D1949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6042859-7BD1-43F8-91B4-9B7159021193}" type="doc">
      <dgm:prSet loTypeId="urn:microsoft.com/office/officeart/2005/8/layout/hierarchy2" loCatId="hierarchy" qsTypeId="urn:microsoft.com/office/officeart/2005/8/quickstyle/3d2#1" qsCatId="3D" csTypeId="urn:microsoft.com/office/officeart/2005/8/colors/colorful3" csCatId="colorful" phldr="1"/>
      <dgm:spPr/>
      <dgm:t>
        <a:bodyPr/>
        <a:lstStyle/>
        <a:p>
          <a:endParaRPr lang="zh-TW" altLang="en-US"/>
        </a:p>
      </dgm:t>
    </dgm:pt>
    <dgm:pt modelId="{36EF0EC0-60A4-4C1A-9356-01B0251FFD65}">
      <dgm:prSet phldrT="[文字]" custT="1"/>
      <dgm:spPr/>
      <dgm:t>
        <a:bodyPr/>
        <a:lstStyle/>
        <a:p>
          <a:r>
            <a:rPr lang="zh-TW" altLang="en-US" sz="2800" b="1" dirty="0">
              <a:latin typeface="微軟正黑體" pitchFamily="34" charset="-120"/>
              <a:ea typeface="微軟正黑體" pitchFamily="34" charset="-120"/>
            </a:rPr>
            <a:t>總積分</a:t>
          </a:r>
          <a:endParaRPr lang="en-US" altLang="zh-TW" sz="2800" b="1" dirty="0">
            <a:latin typeface="微軟正黑體" pitchFamily="34" charset="-120"/>
            <a:ea typeface="微軟正黑體" pitchFamily="34" charset="-120"/>
          </a:endParaRPr>
        </a:p>
        <a:p>
          <a:r>
            <a:rPr lang="en-US" altLang="zh-TW" sz="2800" b="1" dirty="0">
              <a:latin typeface="微軟正黑體" pitchFamily="34" charset="-120"/>
              <a:ea typeface="微軟正黑體" pitchFamily="34" charset="-120"/>
            </a:rPr>
            <a:t>82</a:t>
          </a:r>
          <a:r>
            <a:rPr lang="zh-TW" altLang="en-US" sz="2800" b="1" dirty="0">
              <a:latin typeface="微軟正黑體" pitchFamily="34" charset="-120"/>
              <a:ea typeface="微軟正黑體" pitchFamily="34" charset="-120"/>
            </a:rPr>
            <a:t>分</a:t>
          </a:r>
        </a:p>
      </dgm:t>
    </dgm:pt>
    <dgm:pt modelId="{63B15F2D-0DE7-49B5-BA24-46DB5A1E0C74}" type="parTrans" cxnId="{14059885-84DD-4F1E-9ED5-F996EEE8ACA8}">
      <dgm:prSet/>
      <dgm:spPr/>
      <dgm:t>
        <a:bodyPr/>
        <a:lstStyle/>
        <a:p>
          <a:endParaRPr lang="zh-TW" altLang="en-US" sz="2800" b="1">
            <a:latin typeface="微軟正黑體" pitchFamily="34" charset="-120"/>
            <a:ea typeface="微軟正黑體" pitchFamily="34" charset="-120"/>
          </a:endParaRPr>
        </a:p>
      </dgm:t>
    </dgm:pt>
    <dgm:pt modelId="{3586689E-4824-4357-B5C5-C6CBA22C5BE4}" type="sibTrans" cxnId="{14059885-84DD-4F1E-9ED5-F996EEE8ACA8}">
      <dgm:prSet/>
      <dgm:spPr/>
      <dgm:t>
        <a:bodyPr/>
        <a:lstStyle/>
        <a:p>
          <a:endParaRPr lang="zh-TW" altLang="en-US" sz="2800" b="1">
            <a:latin typeface="微軟正黑體" pitchFamily="34" charset="-120"/>
            <a:ea typeface="微軟正黑體" pitchFamily="34" charset="-120"/>
          </a:endParaRPr>
        </a:p>
      </dgm:t>
    </dgm:pt>
    <dgm:pt modelId="{25F19F90-8D69-404C-9A9D-7BDB7EB7260B}">
      <dgm:prSet phldrT="[文字]" custT="1"/>
      <dgm:spPr>
        <a:solidFill>
          <a:srgbClr val="FF99FF"/>
        </a:solidFill>
      </dgm:spPr>
      <dgm:t>
        <a:bodyPr/>
        <a:lstStyle/>
        <a:p>
          <a:pPr algn="ctr">
            <a:lnSpc>
              <a:spcPct val="80000"/>
            </a:lnSpc>
            <a:spcAft>
              <a:spcPts val="0"/>
            </a:spcAft>
          </a:pPr>
          <a:r>
            <a:rPr lang="zh-TW" altLang="en-US" sz="2400" b="1" dirty="0">
              <a:latin typeface="微軟正黑體" pitchFamily="34" charset="-120"/>
              <a:ea typeface="微軟正黑體" pitchFamily="34" charset="-120"/>
            </a:rPr>
            <a:t>多元學習表現</a:t>
          </a:r>
          <a:endParaRPr lang="en-US" altLang="zh-TW" sz="2400" b="1" dirty="0">
            <a:latin typeface="微軟正黑體" pitchFamily="34" charset="-120"/>
            <a:ea typeface="微軟正黑體" pitchFamily="34" charset="-120"/>
          </a:endParaRPr>
        </a:p>
        <a:p>
          <a:pPr algn="ctr">
            <a:lnSpc>
              <a:spcPct val="80000"/>
            </a:lnSpc>
            <a:spcAft>
              <a:spcPts val="0"/>
            </a:spcAft>
          </a:pPr>
          <a:r>
            <a:rPr lang="zh-TW" altLang="en-US" sz="2000" b="1" dirty="0">
              <a:latin typeface="微軟正黑體" pitchFamily="34" charset="-120"/>
              <a:ea typeface="微軟正黑體" pitchFamily="34" charset="-120"/>
            </a:rPr>
            <a:t>上限</a:t>
          </a:r>
          <a:r>
            <a:rPr lang="en-US" altLang="zh-TW" sz="2000" b="1" dirty="0">
              <a:latin typeface="微軟正黑體" pitchFamily="34" charset="-120"/>
              <a:ea typeface="微軟正黑體" pitchFamily="34" charset="-120"/>
            </a:rPr>
            <a:t>26</a:t>
          </a:r>
          <a:r>
            <a:rPr lang="zh-TW" altLang="en-US" sz="2000" b="1" dirty="0">
              <a:latin typeface="微軟正黑體" pitchFamily="34" charset="-120"/>
              <a:ea typeface="微軟正黑體" pitchFamily="34" charset="-120"/>
            </a:rPr>
            <a:t>分</a:t>
          </a:r>
        </a:p>
      </dgm:t>
    </dgm:pt>
    <dgm:pt modelId="{A566D270-584A-4F8C-94B5-1FBBC6385D9F}" type="parTrans" cxnId="{C4971AB5-BB5F-4714-A171-BEDFAA800483}">
      <dgm:prSet custT="1"/>
      <dgm:spPr/>
      <dgm:t>
        <a:bodyPr/>
        <a:lstStyle/>
        <a:p>
          <a:endParaRPr lang="zh-TW" altLang="en-US" sz="2800" b="1">
            <a:latin typeface="微軟正黑體" pitchFamily="34" charset="-120"/>
            <a:ea typeface="微軟正黑體" pitchFamily="34" charset="-120"/>
          </a:endParaRPr>
        </a:p>
      </dgm:t>
    </dgm:pt>
    <dgm:pt modelId="{9674AA0D-31AC-44A3-9235-49C40C086853}" type="sibTrans" cxnId="{C4971AB5-BB5F-4714-A171-BEDFAA800483}">
      <dgm:prSet/>
      <dgm:spPr/>
      <dgm:t>
        <a:bodyPr/>
        <a:lstStyle/>
        <a:p>
          <a:endParaRPr lang="zh-TW" altLang="en-US" sz="2800" b="1">
            <a:latin typeface="微軟正黑體" pitchFamily="34" charset="-120"/>
            <a:ea typeface="微軟正黑體" pitchFamily="34" charset="-120"/>
          </a:endParaRPr>
        </a:p>
      </dgm:t>
    </dgm:pt>
    <dgm:pt modelId="{ABF2B30D-A8A7-4653-9DF9-7166AF4EF21F}">
      <dgm:prSet phldrT="[文字]" custT="1"/>
      <dgm:spPr>
        <a:solidFill>
          <a:schemeClr val="accent3">
            <a:lumMod val="75000"/>
          </a:schemeClr>
        </a:solidFill>
      </dgm:spPr>
      <dgm:t>
        <a:bodyPr/>
        <a:lstStyle/>
        <a:p>
          <a:pPr algn="ctr"/>
          <a:r>
            <a:rPr lang="zh-TW" altLang="en-US" sz="2400" b="1" dirty="0">
              <a:latin typeface="微軟正黑體" pitchFamily="34" charset="-120"/>
              <a:ea typeface="微軟正黑體" pitchFamily="34" charset="-120"/>
            </a:rPr>
            <a:t>國中會考</a:t>
          </a:r>
          <a:r>
            <a:rPr lang="en-US" altLang="zh-TW" sz="2400" b="1" dirty="0">
              <a:latin typeface="微軟正黑體" pitchFamily="34" charset="-120"/>
              <a:ea typeface="微軟正黑體" pitchFamily="34" charset="-120"/>
            </a:rPr>
            <a:t>27</a:t>
          </a:r>
          <a:r>
            <a:rPr lang="zh-TW" altLang="en-US" sz="2400" b="1" dirty="0">
              <a:latin typeface="微軟正黑體" pitchFamily="34" charset="-120"/>
              <a:ea typeface="微軟正黑體" pitchFamily="34" charset="-120"/>
            </a:rPr>
            <a:t>分</a:t>
          </a:r>
        </a:p>
      </dgm:t>
    </dgm:pt>
    <dgm:pt modelId="{F4CB143E-5537-4CFA-9D27-C78EE9CB0B6F}" type="sibTrans" cxnId="{A8364DFD-4FCC-49EC-9111-6DC4F5EE2675}">
      <dgm:prSet/>
      <dgm:spPr/>
      <dgm:t>
        <a:bodyPr/>
        <a:lstStyle/>
        <a:p>
          <a:endParaRPr lang="zh-TW" altLang="en-US" sz="2800" b="1">
            <a:latin typeface="微軟正黑體" pitchFamily="34" charset="-120"/>
            <a:ea typeface="微軟正黑體" pitchFamily="34" charset="-120"/>
          </a:endParaRPr>
        </a:p>
      </dgm:t>
    </dgm:pt>
    <dgm:pt modelId="{80BA10E6-5AE9-485A-92E2-9343B21C232B}" type="parTrans" cxnId="{A8364DFD-4FCC-49EC-9111-6DC4F5EE2675}">
      <dgm:prSet custT="1"/>
      <dgm:spPr/>
      <dgm:t>
        <a:bodyPr/>
        <a:lstStyle/>
        <a:p>
          <a:endParaRPr lang="zh-TW" altLang="en-US" sz="2800" b="1">
            <a:latin typeface="微軟正黑體" pitchFamily="34" charset="-120"/>
            <a:ea typeface="微軟正黑體" pitchFamily="34" charset="-120"/>
          </a:endParaRPr>
        </a:p>
      </dgm:t>
    </dgm:pt>
    <dgm:pt modelId="{D7EA8D52-BDF6-43B1-84C5-1EC16340A9A6}">
      <dgm:prSet phldrT="[文字]" custT="1"/>
      <dgm:spPr>
        <a:solidFill>
          <a:srgbClr val="00B050"/>
        </a:solidFill>
      </dgm:spPr>
      <dgm:t>
        <a:bodyPr/>
        <a:lstStyle/>
        <a:p>
          <a:pPr algn="ctr"/>
          <a:r>
            <a:rPr lang="zh-TW" altLang="en-US" sz="2400" b="1" dirty="0">
              <a:latin typeface="微軟正黑體" pitchFamily="34" charset="-120"/>
              <a:ea typeface="微軟正黑體" pitchFamily="34" charset="-120"/>
            </a:rPr>
            <a:t>志願序</a:t>
          </a:r>
          <a:r>
            <a:rPr lang="en-US" altLang="zh-TW" sz="2400" b="1" dirty="0">
              <a:latin typeface="微軟正黑體" pitchFamily="34" charset="-120"/>
              <a:ea typeface="微軟正黑體" pitchFamily="34" charset="-120"/>
            </a:rPr>
            <a:t>10</a:t>
          </a:r>
          <a:r>
            <a:rPr lang="zh-TW" altLang="en-US" sz="2400" b="1" dirty="0">
              <a:latin typeface="微軟正黑體" pitchFamily="34" charset="-120"/>
              <a:ea typeface="微軟正黑體" pitchFamily="34" charset="-120"/>
            </a:rPr>
            <a:t>分</a:t>
          </a:r>
        </a:p>
      </dgm:t>
    </dgm:pt>
    <dgm:pt modelId="{B43E5D1B-1022-42D5-83CA-63075565F571}" type="sibTrans" cxnId="{AA982DCD-A850-47A5-BB2F-CAAF104824BB}">
      <dgm:prSet/>
      <dgm:spPr/>
      <dgm:t>
        <a:bodyPr/>
        <a:lstStyle/>
        <a:p>
          <a:endParaRPr lang="zh-TW" altLang="en-US" sz="2800" b="1">
            <a:latin typeface="微軟正黑體" pitchFamily="34" charset="-120"/>
            <a:ea typeface="微軟正黑體" pitchFamily="34" charset="-120"/>
          </a:endParaRPr>
        </a:p>
      </dgm:t>
    </dgm:pt>
    <dgm:pt modelId="{22D7088E-D333-4845-ACAA-08D92F6B0330}" type="parTrans" cxnId="{AA982DCD-A850-47A5-BB2F-CAAF104824BB}">
      <dgm:prSet custT="1"/>
      <dgm:spPr/>
      <dgm:t>
        <a:bodyPr/>
        <a:lstStyle/>
        <a:p>
          <a:endParaRPr lang="zh-TW" altLang="en-US" sz="2800" b="1">
            <a:latin typeface="微軟正黑體" pitchFamily="34" charset="-120"/>
            <a:ea typeface="微軟正黑體" pitchFamily="34" charset="-120"/>
          </a:endParaRPr>
        </a:p>
      </dgm:t>
    </dgm:pt>
    <dgm:pt modelId="{DB63DFE4-E972-46E7-ABCE-0089F4EF80E3}">
      <dgm:prSet phldrT="[文字]" custT="1"/>
      <dgm:spPr>
        <a:solidFill>
          <a:srgbClr val="00B0F0"/>
        </a:solidFill>
        <a:ln>
          <a:solidFill>
            <a:srgbClr val="FFFF00"/>
          </a:solidFill>
        </a:ln>
      </dgm:spPr>
      <dgm:t>
        <a:bodyPr/>
        <a:lstStyle/>
        <a:p>
          <a:pPr algn="ctr"/>
          <a:r>
            <a:rPr lang="zh-TW" altLang="en-US" sz="2400" b="1" dirty="0">
              <a:latin typeface="微軟正黑體" pitchFamily="34" charset="-120"/>
              <a:ea typeface="微軟正黑體" pitchFamily="34" charset="-120"/>
            </a:rPr>
            <a:t>適性</a:t>
          </a:r>
          <a:r>
            <a:rPr lang="zh-TW" altLang="en-US" sz="2400" b="1" dirty="0" smtClean="0">
              <a:latin typeface="微軟正黑體" pitchFamily="34" charset="-120"/>
              <a:ea typeface="微軟正黑體" pitchFamily="34" charset="-120"/>
            </a:rPr>
            <a:t>輔導</a:t>
          </a:r>
          <a:r>
            <a:rPr lang="en-US" altLang="zh-TW" sz="2400" b="1" dirty="0" smtClean="0">
              <a:solidFill>
                <a:srgbClr val="FF0000"/>
              </a:solidFill>
              <a:latin typeface="微軟正黑體" pitchFamily="34" charset="-120"/>
              <a:ea typeface="微軟正黑體" pitchFamily="34" charset="-120"/>
            </a:rPr>
            <a:t>6</a:t>
          </a:r>
          <a:r>
            <a:rPr lang="zh-TW" altLang="en-US" sz="2400" b="1" dirty="0" smtClean="0">
              <a:solidFill>
                <a:srgbClr val="FF0000"/>
              </a:solidFill>
              <a:latin typeface="微軟正黑體" pitchFamily="34" charset="-120"/>
              <a:ea typeface="微軟正黑體" pitchFamily="34" charset="-120"/>
            </a:rPr>
            <a:t>分</a:t>
          </a:r>
          <a:endParaRPr lang="zh-TW" altLang="en-US" sz="2400" b="1" dirty="0">
            <a:solidFill>
              <a:srgbClr val="FF0000"/>
            </a:solidFill>
            <a:latin typeface="微軟正黑體" pitchFamily="34" charset="-120"/>
            <a:ea typeface="微軟正黑體" pitchFamily="34" charset="-120"/>
          </a:endParaRPr>
        </a:p>
      </dgm:t>
    </dgm:pt>
    <dgm:pt modelId="{73DBD57C-F097-4DBF-BD8E-2F0E342295AD}" type="parTrans" cxnId="{EF7E0187-E369-47B0-AD0E-B02A7C930F25}">
      <dgm:prSet/>
      <dgm:spPr/>
      <dgm:t>
        <a:bodyPr/>
        <a:lstStyle/>
        <a:p>
          <a:endParaRPr lang="zh-TW" altLang="en-US"/>
        </a:p>
      </dgm:t>
    </dgm:pt>
    <dgm:pt modelId="{8F907636-33C9-4C05-83BA-404ECE9277EB}" type="sibTrans" cxnId="{EF7E0187-E369-47B0-AD0E-B02A7C930F25}">
      <dgm:prSet/>
      <dgm:spPr/>
      <dgm:t>
        <a:bodyPr/>
        <a:lstStyle/>
        <a:p>
          <a:endParaRPr lang="zh-TW" altLang="en-US"/>
        </a:p>
      </dgm:t>
    </dgm:pt>
    <dgm:pt modelId="{A56F0588-2BD0-469F-9B4D-A48204DD764A}">
      <dgm:prSet phldrT="[文字]" custT="1"/>
      <dgm:spPr>
        <a:solidFill>
          <a:schemeClr val="accent6">
            <a:lumMod val="75000"/>
          </a:schemeClr>
        </a:solidFill>
        <a:ln>
          <a:solidFill>
            <a:srgbClr val="FFFF00"/>
          </a:solidFill>
        </a:ln>
      </dgm:spPr>
      <dgm:t>
        <a:bodyPr/>
        <a:lstStyle/>
        <a:p>
          <a:pPr algn="ctr"/>
          <a:r>
            <a:rPr lang="zh-TW" altLang="en-US" sz="2400" b="1" dirty="0">
              <a:latin typeface="微軟正黑體" pitchFamily="34" charset="-120"/>
              <a:ea typeface="微軟正黑體" pitchFamily="34" charset="-120"/>
            </a:rPr>
            <a:t>均衡</a:t>
          </a:r>
          <a:r>
            <a:rPr lang="zh-TW" altLang="en-US" sz="2400" b="1" dirty="0" smtClean="0">
              <a:latin typeface="微軟正黑體" pitchFamily="34" charset="-120"/>
              <a:ea typeface="微軟正黑體" pitchFamily="34" charset="-120"/>
            </a:rPr>
            <a:t>學習</a:t>
          </a:r>
          <a:r>
            <a:rPr lang="en-US" altLang="zh-TW" sz="2400" b="1" dirty="0" smtClean="0">
              <a:solidFill>
                <a:srgbClr val="FF0000"/>
              </a:solidFill>
              <a:latin typeface="微軟正黑體" pitchFamily="34" charset="-120"/>
              <a:ea typeface="微軟正黑體" pitchFamily="34" charset="-120"/>
            </a:rPr>
            <a:t>12</a:t>
          </a:r>
          <a:r>
            <a:rPr lang="zh-TW" altLang="en-US" sz="2400" b="1" dirty="0" smtClean="0">
              <a:solidFill>
                <a:srgbClr val="FF0000"/>
              </a:solidFill>
              <a:latin typeface="微軟正黑體" pitchFamily="34" charset="-120"/>
              <a:ea typeface="微軟正黑體" pitchFamily="34" charset="-120"/>
            </a:rPr>
            <a:t>分</a:t>
          </a:r>
          <a:endParaRPr lang="zh-TW" altLang="en-US" sz="2400" b="1" dirty="0">
            <a:solidFill>
              <a:srgbClr val="FF0000"/>
            </a:solidFill>
            <a:latin typeface="微軟正黑體" pitchFamily="34" charset="-120"/>
            <a:ea typeface="微軟正黑體" pitchFamily="34" charset="-120"/>
          </a:endParaRPr>
        </a:p>
      </dgm:t>
    </dgm:pt>
    <dgm:pt modelId="{D3936D28-7AE5-4C2B-BC22-01218E496625}" type="parTrans" cxnId="{4A7586D1-8D61-40D2-9DA1-6A9573CAF251}">
      <dgm:prSet/>
      <dgm:spPr/>
      <dgm:t>
        <a:bodyPr/>
        <a:lstStyle/>
        <a:p>
          <a:endParaRPr lang="zh-TW" altLang="en-US"/>
        </a:p>
      </dgm:t>
    </dgm:pt>
    <dgm:pt modelId="{C68571ED-B5F9-43C3-A712-EFF0E05E4550}" type="sibTrans" cxnId="{4A7586D1-8D61-40D2-9DA1-6A9573CAF251}">
      <dgm:prSet/>
      <dgm:spPr/>
      <dgm:t>
        <a:bodyPr/>
        <a:lstStyle/>
        <a:p>
          <a:endParaRPr lang="zh-TW" altLang="en-US"/>
        </a:p>
      </dgm:t>
    </dgm:pt>
    <dgm:pt modelId="{B4F08AF0-2C0F-4589-802F-1E7189676B81}">
      <dgm:prSet custT="1"/>
      <dgm:spPr/>
      <dgm:t>
        <a:bodyPr/>
        <a:lstStyle/>
        <a:p>
          <a:pPr algn="ctr"/>
          <a:r>
            <a:rPr lang="zh-TW" altLang="en-US" sz="2400" b="1" dirty="0">
              <a:latin typeface="微軟正黑體" panose="020B0604030504040204" pitchFamily="34" charset="-120"/>
              <a:ea typeface="微軟正黑體" panose="020B0604030504040204" pitchFamily="34" charset="-120"/>
            </a:rPr>
            <a:t>扶助弱勢</a:t>
          </a:r>
          <a:r>
            <a:rPr lang="en-US" altLang="zh-TW" sz="2400" b="1" dirty="0">
              <a:latin typeface="微軟正黑體" panose="020B0604030504040204" pitchFamily="34" charset="-120"/>
              <a:ea typeface="微軟正黑體" panose="020B0604030504040204" pitchFamily="34" charset="-120"/>
            </a:rPr>
            <a:t>1</a:t>
          </a:r>
          <a:r>
            <a:rPr lang="zh-TW" altLang="en-US" sz="2400" b="1" dirty="0">
              <a:latin typeface="微軟正黑體" panose="020B0604030504040204" pitchFamily="34" charset="-120"/>
              <a:ea typeface="微軟正黑體" panose="020B0604030504040204" pitchFamily="34" charset="-120"/>
            </a:rPr>
            <a:t>分</a:t>
          </a:r>
        </a:p>
      </dgm:t>
    </dgm:pt>
    <dgm:pt modelId="{DCE24F49-C126-47B6-8E21-D2DC99849F02}" type="parTrans" cxnId="{375D7FC6-D846-47DD-B2DF-F9B13B9D1CF0}">
      <dgm:prSet/>
      <dgm:spPr/>
      <dgm:t>
        <a:bodyPr/>
        <a:lstStyle/>
        <a:p>
          <a:endParaRPr lang="zh-TW" altLang="en-US"/>
        </a:p>
      </dgm:t>
    </dgm:pt>
    <dgm:pt modelId="{99F53732-E235-43E1-A186-116B709E0191}" type="sibTrans" cxnId="{375D7FC6-D846-47DD-B2DF-F9B13B9D1CF0}">
      <dgm:prSet/>
      <dgm:spPr/>
      <dgm:t>
        <a:bodyPr/>
        <a:lstStyle/>
        <a:p>
          <a:endParaRPr lang="zh-TW" altLang="en-US"/>
        </a:p>
      </dgm:t>
    </dgm:pt>
    <dgm:pt modelId="{6A8E58F3-CE7C-41BD-B0FC-D9B3E94474F2}" type="pres">
      <dgm:prSet presAssocID="{76042859-7BD1-43F8-91B4-9B7159021193}" presName="diagram" presStyleCnt="0">
        <dgm:presLayoutVars>
          <dgm:chPref val="1"/>
          <dgm:dir/>
          <dgm:animOne val="branch"/>
          <dgm:animLvl val="lvl"/>
          <dgm:resizeHandles val="exact"/>
        </dgm:presLayoutVars>
      </dgm:prSet>
      <dgm:spPr/>
      <dgm:t>
        <a:bodyPr/>
        <a:lstStyle/>
        <a:p>
          <a:endParaRPr lang="zh-TW" altLang="en-US"/>
        </a:p>
      </dgm:t>
    </dgm:pt>
    <dgm:pt modelId="{DE93DE4C-DE68-46EB-9BC1-873975A36291}" type="pres">
      <dgm:prSet presAssocID="{36EF0EC0-60A4-4C1A-9356-01B0251FFD65}" presName="root1" presStyleCnt="0"/>
      <dgm:spPr/>
    </dgm:pt>
    <dgm:pt modelId="{51860751-2F77-4F7C-9BBC-65742AF08721}" type="pres">
      <dgm:prSet presAssocID="{36EF0EC0-60A4-4C1A-9356-01B0251FFD65}" presName="LevelOneTextNode" presStyleLbl="node0" presStyleIdx="0" presStyleCnt="1" custScaleX="85902" custScaleY="374311" custLinFactNeighborX="-26054" custLinFactNeighborY="1731">
        <dgm:presLayoutVars>
          <dgm:chPref val="3"/>
        </dgm:presLayoutVars>
      </dgm:prSet>
      <dgm:spPr/>
      <dgm:t>
        <a:bodyPr/>
        <a:lstStyle/>
        <a:p>
          <a:endParaRPr lang="zh-TW" altLang="en-US"/>
        </a:p>
      </dgm:t>
    </dgm:pt>
    <dgm:pt modelId="{4864C60B-7E12-49CE-8F5E-AC71A56BD949}" type="pres">
      <dgm:prSet presAssocID="{36EF0EC0-60A4-4C1A-9356-01B0251FFD65}" presName="level2hierChild" presStyleCnt="0"/>
      <dgm:spPr/>
    </dgm:pt>
    <dgm:pt modelId="{4F783F26-B092-4B74-9314-D48043979B1B}" type="pres">
      <dgm:prSet presAssocID="{A566D270-584A-4F8C-94B5-1FBBC6385D9F}" presName="conn2-1" presStyleLbl="parChTrans1D2" presStyleIdx="0" presStyleCnt="6"/>
      <dgm:spPr/>
      <dgm:t>
        <a:bodyPr/>
        <a:lstStyle/>
        <a:p>
          <a:endParaRPr lang="zh-TW" altLang="en-US"/>
        </a:p>
      </dgm:t>
    </dgm:pt>
    <dgm:pt modelId="{CFD1DBAD-8EAA-4C5A-A826-53AFF53B0D8D}" type="pres">
      <dgm:prSet presAssocID="{A566D270-584A-4F8C-94B5-1FBBC6385D9F}" presName="connTx" presStyleLbl="parChTrans1D2" presStyleIdx="0" presStyleCnt="6"/>
      <dgm:spPr/>
      <dgm:t>
        <a:bodyPr/>
        <a:lstStyle/>
        <a:p>
          <a:endParaRPr lang="zh-TW" altLang="en-US"/>
        </a:p>
      </dgm:t>
    </dgm:pt>
    <dgm:pt modelId="{F6298DF0-5CC5-48A4-98C8-6187AB028DE0}" type="pres">
      <dgm:prSet presAssocID="{25F19F90-8D69-404C-9A9D-7BDB7EB7260B}" presName="root2" presStyleCnt="0"/>
      <dgm:spPr/>
    </dgm:pt>
    <dgm:pt modelId="{8687AD84-380B-4640-9D34-724E0B43051A}" type="pres">
      <dgm:prSet presAssocID="{25F19F90-8D69-404C-9A9D-7BDB7EB7260B}" presName="LevelTwoTextNode" presStyleLbl="node2" presStyleIdx="0" presStyleCnt="6" custScaleX="178555" custScaleY="141161" custLinFactY="159619" custLinFactNeighborX="5007" custLinFactNeighborY="200000">
        <dgm:presLayoutVars>
          <dgm:chPref val="3"/>
        </dgm:presLayoutVars>
      </dgm:prSet>
      <dgm:spPr/>
      <dgm:t>
        <a:bodyPr/>
        <a:lstStyle/>
        <a:p>
          <a:endParaRPr lang="zh-TW" altLang="en-US"/>
        </a:p>
      </dgm:t>
    </dgm:pt>
    <dgm:pt modelId="{D363C78D-10C8-4CA2-9DC0-6DA2ACE1FBD0}" type="pres">
      <dgm:prSet presAssocID="{25F19F90-8D69-404C-9A9D-7BDB7EB7260B}" presName="level3hierChild" presStyleCnt="0"/>
      <dgm:spPr/>
    </dgm:pt>
    <dgm:pt modelId="{8A81567E-0942-4B96-9ED5-35B53ACFE826}" type="pres">
      <dgm:prSet presAssocID="{22D7088E-D333-4845-ACAA-08D92F6B0330}" presName="conn2-1" presStyleLbl="parChTrans1D2" presStyleIdx="1" presStyleCnt="6"/>
      <dgm:spPr/>
      <dgm:t>
        <a:bodyPr/>
        <a:lstStyle/>
        <a:p>
          <a:endParaRPr lang="zh-TW" altLang="en-US"/>
        </a:p>
      </dgm:t>
    </dgm:pt>
    <dgm:pt modelId="{ACD0EDE8-919B-4A6E-B5EF-CAD46791B058}" type="pres">
      <dgm:prSet presAssocID="{22D7088E-D333-4845-ACAA-08D92F6B0330}" presName="connTx" presStyleLbl="parChTrans1D2" presStyleIdx="1" presStyleCnt="6"/>
      <dgm:spPr/>
      <dgm:t>
        <a:bodyPr/>
        <a:lstStyle/>
        <a:p>
          <a:endParaRPr lang="zh-TW" altLang="en-US"/>
        </a:p>
      </dgm:t>
    </dgm:pt>
    <dgm:pt modelId="{47CEDAF8-B166-4E87-943D-1F880936D0EB}" type="pres">
      <dgm:prSet presAssocID="{D7EA8D52-BDF6-43B1-84C5-1EC16340A9A6}" presName="root2" presStyleCnt="0"/>
      <dgm:spPr/>
    </dgm:pt>
    <dgm:pt modelId="{89E66A01-90B6-4C50-9F92-CBFEC40CF37D}" type="pres">
      <dgm:prSet presAssocID="{D7EA8D52-BDF6-43B1-84C5-1EC16340A9A6}" presName="LevelTwoTextNode" presStyleLbl="node2" presStyleIdx="1" presStyleCnt="6" custScaleX="186651" custScaleY="71923" custLinFactY="-56482" custLinFactNeighborX="2994" custLinFactNeighborY="-100000">
        <dgm:presLayoutVars>
          <dgm:chPref val="3"/>
        </dgm:presLayoutVars>
      </dgm:prSet>
      <dgm:spPr/>
      <dgm:t>
        <a:bodyPr/>
        <a:lstStyle/>
        <a:p>
          <a:endParaRPr lang="zh-TW" altLang="en-US"/>
        </a:p>
      </dgm:t>
    </dgm:pt>
    <dgm:pt modelId="{0240AC69-1C11-41EE-B81B-CE7C99CD1099}" type="pres">
      <dgm:prSet presAssocID="{D7EA8D52-BDF6-43B1-84C5-1EC16340A9A6}" presName="level3hierChild" presStyleCnt="0"/>
      <dgm:spPr/>
    </dgm:pt>
    <dgm:pt modelId="{2C4B1C30-899A-4C1C-901B-33685AB488E1}" type="pres">
      <dgm:prSet presAssocID="{73DBD57C-F097-4DBF-BD8E-2F0E342295AD}" presName="conn2-1" presStyleLbl="parChTrans1D2" presStyleIdx="2" presStyleCnt="6"/>
      <dgm:spPr/>
      <dgm:t>
        <a:bodyPr/>
        <a:lstStyle/>
        <a:p>
          <a:endParaRPr lang="zh-TW" altLang="en-US"/>
        </a:p>
      </dgm:t>
    </dgm:pt>
    <dgm:pt modelId="{36FE9599-8615-4824-953E-396DFAA43D6F}" type="pres">
      <dgm:prSet presAssocID="{73DBD57C-F097-4DBF-BD8E-2F0E342295AD}" presName="connTx" presStyleLbl="parChTrans1D2" presStyleIdx="2" presStyleCnt="6"/>
      <dgm:spPr/>
      <dgm:t>
        <a:bodyPr/>
        <a:lstStyle/>
        <a:p>
          <a:endParaRPr lang="zh-TW" altLang="en-US"/>
        </a:p>
      </dgm:t>
    </dgm:pt>
    <dgm:pt modelId="{A123641E-BA14-470E-A70C-34279E0E135C}" type="pres">
      <dgm:prSet presAssocID="{DB63DFE4-E972-46E7-ABCE-0089F4EF80E3}" presName="root2" presStyleCnt="0"/>
      <dgm:spPr/>
    </dgm:pt>
    <dgm:pt modelId="{8A3FF118-DCC0-4256-9702-8E286136C475}" type="pres">
      <dgm:prSet presAssocID="{DB63DFE4-E972-46E7-ABCE-0089F4EF80E3}" presName="LevelTwoTextNode" presStyleLbl="node2" presStyleIdx="2" presStyleCnt="6" custScaleX="178958" custScaleY="77208" custLinFactNeighborX="2725" custLinFactNeighborY="23630">
        <dgm:presLayoutVars>
          <dgm:chPref val="3"/>
        </dgm:presLayoutVars>
      </dgm:prSet>
      <dgm:spPr/>
      <dgm:t>
        <a:bodyPr/>
        <a:lstStyle/>
        <a:p>
          <a:endParaRPr lang="zh-TW" altLang="en-US"/>
        </a:p>
      </dgm:t>
    </dgm:pt>
    <dgm:pt modelId="{B7D8E05A-EF45-4EA2-AE9A-89999734CC1A}" type="pres">
      <dgm:prSet presAssocID="{DB63DFE4-E972-46E7-ABCE-0089F4EF80E3}" presName="level3hierChild" presStyleCnt="0"/>
      <dgm:spPr/>
    </dgm:pt>
    <dgm:pt modelId="{13A150CC-8712-4D62-9D94-0E0DFCDE42E4}" type="pres">
      <dgm:prSet presAssocID="{D3936D28-7AE5-4C2B-BC22-01218E496625}" presName="conn2-1" presStyleLbl="parChTrans1D2" presStyleIdx="3" presStyleCnt="6"/>
      <dgm:spPr/>
      <dgm:t>
        <a:bodyPr/>
        <a:lstStyle/>
        <a:p>
          <a:endParaRPr lang="zh-TW" altLang="en-US"/>
        </a:p>
      </dgm:t>
    </dgm:pt>
    <dgm:pt modelId="{6AFAC34A-4EC0-4C30-B2B3-5C1BF5018316}" type="pres">
      <dgm:prSet presAssocID="{D3936D28-7AE5-4C2B-BC22-01218E496625}" presName="connTx" presStyleLbl="parChTrans1D2" presStyleIdx="3" presStyleCnt="6"/>
      <dgm:spPr/>
      <dgm:t>
        <a:bodyPr/>
        <a:lstStyle/>
        <a:p>
          <a:endParaRPr lang="zh-TW" altLang="en-US"/>
        </a:p>
      </dgm:t>
    </dgm:pt>
    <dgm:pt modelId="{7756A671-8EED-4B00-97BE-698F19CB09AB}" type="pres">
      <dgm:prSet presAssocID="{A56F0588-2BD0-469F-9B4D-A48204DD764A}" presName="root2" presStyleCnt="0"/>
      <dgm:spPr/>
    </dgm:pt>
    <dgm:pt modelId="{75778997-D516-4E17-BA2D-DD56B68C6323}" type="pres">
      <dgm:prSet presAssocID="{A56F0588-2BD0-469F-9B4D-A48204DD764A}" presName="LevelTwoTextNode" presStyleLbl="node2" presStyleIdx="3" presStyleCnt="6" custScaleX="186222" custScaleY="84829" custLinFactY="-71138" custLinFactNeighborX="353" custLinFactNeighborY="-100000">
        <dgm:presLayoutVars>
          <dgm:chPref val="3"/>
        </dgm:presLayoutVars>
      </dgm:prSet>
      <dgm:spPr/>
      <dgm:t>
        <a:bodyPr/>
        <a:lstStyle/>
        <a:p>
          <a:endParaRPr lang="zh-TW" altLang="en-US"/>
        </a:p>
      </dgm:t>
    </dgm:pt>
    <dgm:pt modelId="{045B5932-355C-4346-8849-A4CAF73B4437}" type="pres">
      <dgm:prSet presAssocID="{A56F0588-2BD0-469F-9B4D-A48204DD764A}" presName="level3hierChild" presStyleCnt="0"/>
      <dgm:spPr/>
    </dgm:pt>
    <dgm:pt modelId="{612946E0-0E57-4640-9AAC-5AC7496AA260}" type="pres">
      <dgm:prSet presAssocID="{80BA10E6-5AE9-485A-92E2-9343B21C232B}" presName="conn2-1" presStyleLbl="parChTrans1D2" presStyleIdx="4" presStyleCnt="6"/>
      <dgm:spPr/>
      <dgm:t>
        <a:bodyPr/>
        <a:lstStyle/>
        <a:p>
          <a:endParaRPr lang="zh-TW" altLang="en-US"/>
        </a:p>
      </dgm:t>
    </dgm:pt>
    <dgm:pt modelId="{719C180D-4707-49CA-A328-7231C881DD14}" type="pres">
      <dgm:prSet presAssocID="{80BA10E6-5AE9-485A-92E2-9343B21C232B}" presName="connTx" presStyleLbl="parChTrans1D2" presStyleIdx="4" presStyleCnt="6"/>
      <dgm:spPr/>
      <dgm:t>
        <a:bodyPr/>
        <a:lstStyle/>
        <a:p>
          <a:endParaRPr lang="zh-TW" altLang="en-US"/>
        </a:p>
      </dgm:t>
    </dgm:pt>
    <dgm:pt modelId="{C7D18F8A-B393-4C48-B2E5-0AF06E135D56}" type="pres">
      <dgm:prSet presAssocID="{ABF2B30D-A8A7-4653-9DF9-7166AF4EF21F}" presName="root2" presStyleCnt="0"/>
      <dgm:spPr/>
    </dgm:pt>
    <dgm:pt modelId="{36218C98-49C0-4510-B650-BF5040DA289D}" type="pres">
      <dgm:prSet presAssocID="{ABF2B30D-A8A7-4653-9DF9-7166AF4EF21F}" presName="LevelTwoTextNode" presStyleLbl="node2" presStyleIdx="4" presStyleCnt="6" custScaleX="181963" custScaleY="73008" custLinFactNeighborX="2725" custLinFactNeighborY="81060">
        <dgm:presLayoutVars>
          <dgm:chPref val="3"/>
        </dgm:presLayoutVars>
      </dgm:prSet>
      <dgm:spPr/>
      <dgm:t>
        <a:bodyPr/>
        <a:lstStyle/>
        <a:p>
          <a:endParaRPr lang="zh-TW" altLang="en-US"/>
        </a:p>
      </dgm:t>
    </dgm:pt>
    <dgm:pt modelId="{4C943E6B-79EE-4EE7-827B-C396F13E022C}" type="pres">
      <dgm:prSet presAssocID="{ABF2B30D-A8A7-4653-9DF9-7166AF4EF21F}" presName="level3hierChild" presStyleCnt="0"/>
      <dgm:spPr/>
    </dgm:pt>
    <dgm:pt modelId="{CCFE28C4-A20C-434E-A18A-02C6B2002090}" type="pres">
      <dgm:prSet presAssocID="{DCE24F49-C126-47B6-8E21-D2DC99849F02}" presName="conn2-1" presStyleLbl="parChTrans1D2" presStyleIdx="5" presStyleCnt="6"/>
      <dgm:spPr/>
      <dgm:t>
        <a:bodyPr/>
        <a:lstStyle/>
        <a:p>
          <a:endParaRPr lang="zh-TW" altLang="en-US"/>
        </a:p>
      </dgm:t>
    </dgm:pt>
    <dgm:pt modelId="{E9A620C1-438E-4D4A-8250-48AC20119870}" type="pres">
      <dgm:prSet presAssocID="{DCE24F49-C126-47B6-8E21-D2DC99849F02}" presName="connTx" presStyleLbl="parChTrans1D2" presStyleIdx="5" presStyleCnt="6"/>
      <dgm:spPr/>
      <dgm:t>
        <a:bodyPr/>
        <a:lstStyle/>
        <a:p>
          <a:endParaRPr lang="zh-TW" altLang="en-US"/>
        </a:p>
      </dgm:t>
    </dgm:pt>
    <dgm:pt modelId="{D56EB998-9D01-4B44-8708-C136B6ADCAA3}" type="pres">
      <dgm:prSet presAssocID="{B4F08AF0-2C0F-4589-802F-1E7189676B81}" presName="root2" presStyleCnt="0"/>
      <dgm:spPr/>
    </dgm:pt>
    <dgm:pt modelId="{9171AA41-005C-49CD-9BEA-3058F09404BA}" type="pres">
      <dgm:prSet presAssocID="{B4F08AF0-2C0F-4589-802F-1E7189676B81}" presName="LevelTwoTextNode" presStyleLbl="node2" presStyleIdx="5" presStyleCnt="6" custScaleX="183487" custScaleY="78063" custLinFactY="-200000" custLinFactNeighborX="5007" custLinFactNeighborY="-244630">
        <dgm:presLayoutVars>
          <dgm:chPref val="3"/>
        </dgm:presLayoutVars>
      </dgm:prSet>
      <dgm:spPr/>
      <dgm:t>
        <a:bodyPr/>
        <a:lstStyle/>
        <a:p>
          <a:endParaRPr lang="zh-TW" altLang="en-US"/>
        </a:p>
      </dgm:t>
    </dgm:pt>
    <dgm:pt modelId="{0623D471-3F7B-407D-A999-6804E98F3327}" type="pres">
      <dgm:prSet presAssocID="{B4F08AF0-2C0F-4589-802F-1E7189676B81}" presName="level3hierChild" presStyleCnt="0"/>
      <dgm:spPr/>
    </dgm:pt>
  </dgm:ptLst>
  <dgm:cxnLst>
    <dgm:cxn modelId="{E0B7F08C-0796-42AC-A731-F9D30E9E6887}" type="presOf" srcId="{73DBD57C-F097-4DBF-BD8E-2F0E342295AD}" destId="{36FE9599-8615-4824-953E-396DFAA43D6F}" srcOrd="1" destOrd="0" presId="urn:microsoft.com/office/officeart/2005/8/layout/hierarchy2"/>
    <dgm:cxn modelId="{DA871C55-0637-427C-A1C7-5D5B4FDBEAAF}" type="presOf" srcId="{76042859-7BD1-43F8-91B4-9B7159021193}" destId="{6A8E58F3-CE7C-41BD-B0FC-D9B3E94474F2}" srcOrd="0" destOrd="0" presId="urn:microsoft.com/office/officeart/2005/8/layout/hierarchy2"/>
    <dgm:cxn modelId="{AE0B74D9-FCED-48AC-8792-281EC899C286}" type="presOf" srcId="{D7EA8D52-BDF6-43B1-84C5-1EC16340A9A6}" destId="{89E66A01-90B6-4C50-9F92-CBFEC40CF37D}" srcOrd="0" destOrd="0" presId="urn:microsoft.com/office/officeart/2005/8/layout/hierarchy2"/>
    <dgm:cxn modelId="{FFA86164-ED74-412F-AB72-B82B743DCF4F}" type="presOf" srcId="{B4F08AF0-2C0F-4589-802F-1E7189676B81}" destId="{9171AA41-005C-49CD-9BEA-3058F09404BA}" srcOrd="0" destOrd="0" presId="urn:microsoft.com/office/officeart/2005/8/layout/hierarchy2"/>
    <dgm:cxn modelId="{444068E1-08BB-4FD8-9AB2-A242A5F195B1}" type="presOf" srcId="{A56F0588-2BD0-469F-9B4D-A48204DD764A}" destId="{75778997-D516-4E17-BA2D-DD56B68C6323}" srcOrd="0" destOrd="0" presId="urn:microsoft.com/office/officeart/2005/8/layout/hierarchy2"/>
    <dgm:cxn modelId="{375D7FC6-D846-47DD-B2DF-F9B13B9D1CF0}" srcId="{36EF0EC0-60A4-4C1A-9356-01B0251FFD65}" destId="{B4F08AF0-2C0F-4589-802F-1E7189676B81}" srcOrd="5" destOrd="0" parTransId="{DCE24F49-C126-47B6-8E21-D2DC99849F02}" sibTransId="{99F53732-E235-43E1-A186-116B709E0191}"/>
    <dgm:cxn modelId="{03D70C77-0129-4B4D-B10A-9DBA95F33C45}" type="presOf" srcId="{73DBD57C-F097-4DBF-BD8E-2F0E342295AD}" destId="{2C4B1C30-899A-4C1C-901B-33685AB488E1}" srcOrd="0" destOrd="0" presId="urn:microsoft.com/office/officeart/2005/8/layout/hierarchy2"/>
    <dgm:cxn modelId="{9B88CE8E-ADBF-45F9-A095-90389706B973}" type="presOf" srcId="{36EF0EC0-60A4-4C1A-9356-01B0251FFD65}" destId="{51860751-2F77-4F7C-9BBC-65742AF08721}" srcOrd="0" destOrd="0" presId="urn:microsoft.com/office/officeart/2005/8/layout/hierarchy2"/>
    <dgm:cxn modelId="{703BF4E6-F4AA-4C10-8C18-041C91D0F485}" type="presOf" srcId="{80BA10E6-5AE9-485A-92E2-9343B21C232B}" destId="{719C180D-4707-49CA-A328-7231C881DD14}" srcOrd="1" destOrd="0" presId="urn:microsoft.com/office/officeart/2005/8/layout/hierarchy2"/>
    <dgm:cxn modelId="{EF7E0187-E369-47B0-AD0E-B02A7C930F25}" srcId="{36EF0EC0-60A4-4C1A-9356-01B0251FFD65}" destId="{DB63DFE4-E972-46E7-ABCE-0089F4EF80E3}" srcOrd="2" destOrd="0" parTransId="{73DBD57C-F097-4DBF-BD8E-2F0E342295AD}" sibTransId="{8F907636-33C9-4C05-83BA-404ECE9277EB}"/>
    <dgm:cxn modelId="{4A7586D1-8D61-40D2-9DA1-6A9573CAF251}" srcId="{36EF0EC0-60A4-4C1A-9356-01B0251FFD65}" destId="{A56F0588-2BD0-469F-9B4D-A48204DD764A}" srcOrd="3" destOrd="0" parTransId="{D3936D28-7AE5-4C2B-BC22-01218E496625}" sibTransId="{C68571ED-B5F9-43C3-A712-EFF0E05E4550}"/>
    <dgm:cxn modelId="{0D581D80-45C4-4BF6-98CF-0D2D74D89724}" type="presOf" srcId="{DCE24F49-C126-47B6-8E21-D2DC99849F02}" destId="{E9A620C1-438E-4D4A-8250-48AC20119870}" srcOrd="1" destOrd="0" presId="urn:microsoft.com/office/officeart/2005/8/layout/hierarchy2"/>
    <dgm:cxn modelId="{CF3D650D-DBD0-4188-B8A1-05DC221593E5}" type="presOf" srcId="{22D7088E-D333-4845-ACAA-08D92F6B0330}" destId="{8A81567E-0942-4B96-9ED5-35B53ACFE826}" srcOrd="0" destOrd="0" presId="urn:microsoft.com/office/officeart/2005/8/layout/hierarchy2"/>
    <dgm:cxn modelId="{45A46554-281B-43E3-8B74-C6A3DC346640}" type="presOf" srcId="{D3936D28-7AE5-4C2B-BC22-01218E496625}" destId="{13A150CC-8712-4D62-9D94-0E0DFCDE42E4}" srcOrd="0" destOrd="0" presId="urn:microsoft.com/office/officeart/2005/8/layout/hierarchy2"/>
    <dgm:cxn modelId="{14059885-84DD-4F1E-9ED5-F996EEE8ACA8}" srcId="{76042859-7BD1-43F8-91B4-9B7159021193}" destId="{36EF0EC0-60A4-4C1A-9356-01B0251FFD65}" srcOrd="0" destOrd="0" parTransId="{63B15F2D-0DE7-49B5-BA24-46DB5A1E0C74}" sibTransId="{3586689E-4824-4357-B5C5-C6CBA22C5BE4}"/>
    <dgm:cxn modelId="{F9B1BB46-90A0-4F1E-80A8-52ED35A48D66}" type="presOf" srcId="{22D7088E-D333-4845-ACAA-08D92F6B0330}" destId="{ACD0EDE8-919B-4A6E-B5EF-CAD46791B058}" srcOrd="1" destOrd="0" presId="urn:microsoft.com/office/officeart/2005/8/layout/hierarchy2"/>
    <dgm:cxn modelId="{4863A6A2-D808-4134-9187-BA4F4AC4801E}" type="presOf" srcId="{80BA10E6-5AE9-485A-92E2-9343B21C232B}" destId="{612946E0-0E57-4640-9AAC-5AC7496AA260}" srcOrd="0" destOrd="0" presId="urn:microsoft.com/office/officeart/2005/8/layout/hierarchy2"/>
    <dgm:cxn modelId="{E7DCA08B-C7C3-4770-AE80-0B5263CE3B5F}" type="presOf" srcId="{ABF2B30D-A8A7-4653-9DF9-7166AF4EF21F}" destId="{36218C98-49C0-4510-B650-BF5040DA289D}" srcOrd="0" destOrd="0" presId="urn:microsoft.com/office/officeart/2005/8/layout/hierarchy2"/>
    <dgm:cxn modelId="{33D7CDE5-2960-4772-A55E-9529B506555E}" type="presOf" srcId="{D3936D28-7AE5-4C2B-BC22-01218E496625}" destId="{6AFAC34A-4EC0-4C30-B2B3-5C1BF5018316}" srcOrd="1" destOrd="0" presId="urn:microsoft.com/office/officeart/2005/8/layout/hierarchy2"/>
    <dgm:cxn modelId="{F64A88BD-D93D-4C36-AD99-115A830635B2}" type="presOf" srcId="{A566D270-584A-4F8C-94B5-1FBBC6385D9F}" destId="{CFD1DBAD-8EAA-4C5A-A826-53AFF53B0D8D}" srcOrd="1" destOrd="0" presId="urn:microsoft.com/office/officeart/2005/8/layout/hierarchy2"/>
    <dgm:cxn modelId="{A8364DFD-4FCC-49EC-9111-6DC4F5EE2675}" srcId="{36EF0EC0-60A4-4C1A-9356-01B0251FFD65}" destId="{ABF2B30D-A8A7-4653-9DF9-7166AF4EF21F}" srcOrd="4" destOrd="0" parTransId="{80BA10E6-5AE9-485A-92E2-9343B21C232B}" sibTransId="{F4CB143E-5537-4CFA-9D27-C78EE9CB0B6F}"/>
    <dgm:cxn modelId="{26C79C2D-2170-4FED-A306-CAC5987D685E}" type="presOf" srcId="{25F19F90-8D69-404C-9A9D-7BDB7EB7260B}" destId="{8687AD84-380B-4640-9D34-724E0B43051A}" srcOrd="0" destOrd="0" presId="urn:microsoft.com/office/officeart/2005/8/layout/hierarchy2"/>
    <dgm:cxn modelId="{38F98E3B-43FA-4989-B0BB-BEC452380A6D}" type="presOf" srcId="{DB63DFE4-E972-46E7-ABCE-0089F4EF80E3}" destId="{8A3FF118-DCC0-4256-9702-8E286136C475}" srcOrd="0" destOrd="0" presId="urn:microsoft.com/office/officeart/2005/8/layout/hierarchy2"/>
    <dgm:cxn modelId="{C4971AB5-BB5F-4714-A171-BEDFAA800483}" srcId="{36EF0EC0-60A4-4C1A-9356-01B0251FFD65}" destId="{25F19F90-8D69-404C-9A9D-7BDB7EB7260B}" srcOrd="0" destOrd="0" parTransId="{A566D270-584A-4F8C-94B5-1FBBC6385D9F}" sibTransId="{9674AA0D-31AC-44A3-9235-49C40C086853}"/>
    <dgm:cxn modelId="{AA982DCD-A850-47A5-BB2F-CAAF104824BB}" srcId="{36EF0EC0-60A4-4C1A-9356-01B0251FFD65}" destId="{D7EA8D52-BDF6-43B1-84C5-1EC16340A9A6}" srcOrd="1" destOrd="0" parTransId="{22D7088E-D333-4845-ACAA-08D92F6B0330}" sibTransId="{B43E5D1B-1022-42D5-83CA-63075565F571}"/>
    <dgm:cxn modelId="{332EA551-E176-4FC9-8604-5ABCE854D07F}" type="presOf" srcId="{DCE24F49-C126-47B6-8E21-D2DC99849F02}" destId="{CCFE28C4-A20C-434E-A18A-02C6B2002090}" srcOrd="0" destOrd="0" presId="urn:microsoft.com/office/officeart/2005/8/layout/hierarchy2"/>
    <dgm:cxn modelId="{1B52C70C-042C-4EA8-A11E-6A76B7B9E602}" type="presOf" srcId="{A566D270-584A-4F8C-94B5-1FBBC6385D9F}" destId="{4F783F26-B092-4B74-9314-D48043979B1B}" srcOrd="0" destOrd="0" presId="urn:microsoft.com/office/officeart/2005/8/layout/hierarchy2"/>
    <dgm:cxn modelId="{991D6CE0-B9DF-41A5-918B-722EAD3F7F49}" type="presParOf" srcId="{6A8E58F3-CE7C-41BD-B0FC-D9B3E94474F2}" destId="{DE93DE4C-DE68-46EB-9BC1-873975A36291}" srcOrd="0" destOrd="0" presId="urn:microsoft.com/office/officeart/2005/8/layout/hierarchy2"/>
    <dgm:cxn modelId="{52CC23C4-660E-4D0B-8243-A3261A49804F}" type="presParOf" srcId="{DE93DE4C-DE68-46EB-9BC1-873975A36291}" destId="{51860751-2F77-4F7C-9BBC-65742AF08721}" srcOrd="0" destOrd="0" presId="urn:microsoft.com/office/officeart/2005/8/layout/hierarchy2"/>
    <dgm:cxn modelId="{9581F7B1-7325-47F1-9217-2C76D3FE12D6}" type="presParOf" srcId="{DE93DE4C-DE68-46EB-9BC1-873975A36291}" destId="{4864C60B-7E12-49CE-8F5E-AC71A56BD949}" srcOrd="1" destOrd="0" presId="urn:microsoft.com/office/officeart/2005/8/layout/hierarchy2"/>
    <dgm:cxn modelId="{D103A3D7-933D-496F-8104-1171ADDAD605}" type="presParOf" srcId="{4864C60B-7E12-49CE-8F5E-AC71A56BD949}" destId="{4F783F26-B092-4B74-9314-D48043979B1B}" srcOrd="0" destOrd="0" presId="urn:microsoft.com/office/officeart/2005/8/layout/hierarchy2"/>
    <dgm:cxn modelId="{D50774C4-03BE-4823-8C39-8CFB3E81B064}" type="presParOf" srcId="{4F783F26-B092-4B74-9314-D48043979B1B}" destId="{CFD1DBAD-8EAA-4C5A-A826-53AFF53B0D8D}" srcOrd="0" destOrd="0" presId="urn:microsoft.com/office/officeart/2005/8/layout/hierarchy2"/>
    <dgm:cxn modelId="{07C332D0-E482-4DED-8525-4C2B1225F1A9}" type="presParOf" srcId="{4864C60B-7E12-49CE-8F5E-AC71A56BD949}" destId="{F6298DF0-5CC5-48A4-98C8-6187AB028DE0}" srcOrd="1" destOrd="0" presId="urn:microsoft.com/office/officeart/2005/8/layout/hierarchy2"/>
    <dgm:cxn modelId="{3E736562-4AE0-499F-B0BC-8DA1EB1210A6}" type="presParOf" srcId="{F6298DF0-5CC5-48A4-98C8-6187AB028DE0}" destId="{8687AD84-380B-4640-9D34-724E0B43051A}" srcOrd="0" destOrd="0" presId="urn:microsoft.com/office/officeart/2005/8/layout/hierarchy2"/>
    <dgm:cxn modelId="{8730AF7E-E95A-4272-A4B6-A4E0CA1F26DF}" type="presParOf" srcId="{F6298DF0-5CC5-48A4-98C8-6187AB028DE0}" destId="{D363C78D-10C8-4CA2-9DC0-6DA2ACE1FBD0}" srcOrd="1" destOrd="0" presId="urn:microsoft.com/office/officeart/2005/8/layout/hierarchy2"/>
    <dgm:cxn modelId="{618F160D-0D48-46F6-8E1F-723D857CCC70}" type="presParOf" srcId="{4864C60B-7E12-49CE-8F5E-AC71A56BD949}" destId="{8A81567E-0942-4B96-9ED5-35B53ACFE826}" srcOrd="2" destOrd="0" presId="urn:microsoft.com/office/officeart/2005/8/layout/hierarchy2"/>
    <dgm:cxn modelId="{F770AD11-361A-43A9-AEFF-BF7EF9B86F76}" type="presParOf" srcId="{8A81567E-0942-4B96-9ED5-35B53ACFE826}" destId="{ACD0EDE8-919B-4A6E-B5EF-CAD46791B058}" srcOrd="0" destOrd="0" presId="urn:microsoft.com/office/officeart/2005/8/layout/hierarchy2"/>
    <dgm:cxn modelId="{1575FA80-26FE-465A-9C03-1B24A963CFE9}" type="presParOf" srcId="{4864C60B-7E12-49CE-8F5E-AC71A56BD949}" destId="{47CEDAF8-B166-4E87-943D-1F880936D0EB}" srcOrd="3" destOrd="0" presId="urn:microsoft.com/office/officeart/2005/8/layout/hierarchy2"/>
    <dgm:cxn modelId="{7A3EE434-1240-4550-8D80-C9EDBC9F92D0}" type="presParOf" srcId="{47CEDAF8-B166-4E87-943D-1F880936D0EB}" destId="{89E66A01-90B6-4C50-9F92-CBFEC40CF37D}" srcOrd="0" destOrd="0" presId="urn:microsoft.com/office/officeart/2005/8/layout/hierarchy2"/>
    <dgm:cxn modelId="{EE1F4FC4-5999-43A2-B1A9-85CB28D7BE49}" type="presParOf" srcId="{47CEDAF8-B166-4E87-943D-1F880936D0EB}" destId="{0240AC69-1C11-41EE-B81B-CE7C99CD1099}" srcOrd="1" destOrd="0" presId="urn:microsoft.com/office/officeart/2005/8/layout/hierarchy2"/>
    <dgm:cxn modelId="{33F20A7D-F4F2-49CD-AE8D-65AD71FF9F68}" type="presParOf" srcId="{4864C60B-7E12-49CE-8F5E-AC71A56BD949}" destId="{2C4B1C30-899A-4C1C-901B-33685AB488E1}" srcOrd="4" destOrd="0" presId="urn:microsoft.com/office/officeart/2005/8/layout/hierarchy2"/>
    <dgm:cxn modelId="{B6701BA2-07FE-451A-BF56-9C1D45814077}" type="presParOf" srcId="{2C4B1C30-899A-4C1C-901B-33685AB488E1}" destId="{36FE9599-8615-4824-953E-396DFAA43D6F}" srcOrd="0" destOrd="0" presId="urn:microsoft.com/office/officeart/2005/8/layout/hierarchy2"/>
    <dgm:cxn modelId="{948E3DC2-FA1A-4797-99FC-A328777BAF30}" type="presParOf" srcId="{4864C60B-7E12-49CE-8F5E-AC71A56BD949}" destId="{A123641E-BA14-470E-A70C-34279E0E135C}" srcOrd="5" destOrd="0" presId="urn:microsoft.com/office/officeart/2005/8/layout/hierarchy2"/>
    <dgm:cxn modelId="{D6ED792A-6F0E-4493-B622-1E4BEB28B7AB}" type="presParOf" srcId="{A123641E-BA14-470E-A70C-34279E0E135C}" destId="{8A3FF118-DCC0-4256-9702-8E286136C475}" srcOrd="0" destOrd="0" presId="urn:microsoft.com/office/officeart/2005/8/layout/hierarchy2"/>
    <dgm:cxn modelId="{C94D79A8-91A0-4E4E-B217-46A86B43C953}" type="presParOf" srcId="{A123641E-BA14-470E-A70C-34279E0E135C}" destId="{B7D8E05A-EF45-4EA2-AE9A-89999734CC1A}" srcOrd="1" destOrd="0" presId="urn:microsoft.com/office/officeart/2005/8/layout/hierarchy2"/>
    <dgm:cxn modelId="{6C0DF7F5-E1B7-4D45-B754-28365EB07B2C}" type="presParOf" srcId="{4864C60B-7E12-49CE-8F5E-AC71A56BD949}" destId="{13A150CC-8712-4D62-9D94-0E0DFCDE42E4}" srcOrd="6" destOrd="0" presId="urn:microsoft.com/office/officeart/2005/8/layout/hierarchy2"/>
    <dgm:cxn modelId="{3EEA95BC-C2C6-40F0-906D-F49E9008493E}" type="presParOf" srcId="{13A150CC-8712-4D62-9D94-0E0DFCDE42E4}" destId="{6AFAC34A-4EC0-4C30-B2B3-5C1BF5018316}" srcOrd="0" destOrd="0" presId="urn:microsoft.com/office/officeart/2005/8/layout/hierarchy2"/>
    <dgm:cxn modelId="{A9308D78-F22F-46F3-AA1C-578FC2235C9C}" type="presParOf" srcId="{4864C60B-7E12-49CE-8F5E-AC71A56BD949}" destId="{7756A671-8EED-4B00-97BE-698F19CB09AB}" srcOrd="7" destOrd="0" presId="urn:microsoft.com/office/officeart/2005/8/layout/hierarchy2"/>
    <dgm:cxn modelId="{BF0EEEC4-D3AD-447F-83A5-702E9AD42867}" type="presParOf" srcId="{7756A671-8EED-4B00-97BE-698F19CB09AB}" destId="{75778997-D516-4E17-BA2D-DD56B68C6323}" srcOrd="0" destOrd="0" presId="urn:microsoft.com/office/officeart/2005/8/layout/hierarchy2"/>
    <dgm:cxn modelId="{6730FE9D-347D-484C-9D33-6B3F6B35C731}" type="presParOf" srcId="{7756A671-8EED-4B00-97BE-698F19CB09AB}" destId="{045B5932-355C-4346-8849-A4CAF73B4437}" srcOrd="1" destOrd="0" presId="urn:microsoft.com/office/officeart/2005/8/layout/hierarchy2"/>
    <dgm:cxn modelId="{4B799055-33E6-41FF-9944-8EBEB759BA3B}" type="presParOf" srcId="{4864C60B-7E12-49CE-8F5E-AC71A56BD949}" destId="{612946E0-0E57-4640-9AAC-5AC7496AA260}" srcOrd="8" destOrd="0" presId="urn:microsoft.com/office/officeart/2005/8/layout/hierarchy2"/>
    <dgm:cxn modelId="{EB6A19D8-A994-45E4-A676-E71E88A89BFA}" type="presParOf" srcId="{612946E0-0E57-4640-9AAC-5AC7496AA260}" destId="{719C180D-4707-49CA-A328-7231C881DD14}" srcOrd="0" destOrd="0" presId="urn:microsoft.com/office/officeart/2005/8/layout/hierarchy2"/>
    <dgm:cxn modelId="{FB1A2C81-D81D-4351-BDDA-AFBE3A9C1C79}" type="presParOf" srcId="{4864C60B-7E12-49CE-8F5E-AC71A56BD949}" destId="{C7D18F8A-B393-4C48-B2E5-0AF06E135D56}" srcOrd="9" destOrd="0" presId="urn:microsoft.com/office/officeart/2005/8/layout/hierarchy2"/>
    <dgm:cxn modelId="{D35EC412-AB91-4188-BEE1-722056904D92}" type="presParOf" srcId="{C7D18F8A-B393-4C48-B2E5-0AF06E135D56}" destId="{36218C98-49C0-4510-B650-BF5040DA289D}" srcOrd="0" destOrd="0" presId="urn:microsoft.com/office/officeart/2005/8/layout/hierarchy2"/>
    <dgm:cxn modelId="{AEA23FD5-12D9-4014-82E9-70453FD574CB}" type="presParOf" srcId="{C7D18F8A-B393-4C48-B2E5-0AF06E135D56}" destId="{4C943E6B-79EE-4EE7-827B-C396F13E022C}" srcOrd="1" destOrd="0" presId="urn:microsoft.com/office/officeart/2005/8/layout/hierarchy2"/>
    <dgm:cxn modelId="{E547D877-6D58-465A-9BEE-BE05D6D77B93}" type="presParOf" srcId="{4864C60B-7E12-49CE-8F5E-AC71A56BD949}" destId="{CCFE28C4-A20C-434E-A18A-02C6B2002090}" srcOrd="10" destOrd="0" presId="urn:microsoft.com/office/officeart/2005/8/layout/hierarchy2"/>
    <dgm:cxn modelId="{D5813860-2415-490F-9B65-C353FFDA37D7}" type="presParOf" srcId="{CCFE28C4-A20C-434E-A18A-02C6B2002090}" destId="{E9A620C1-438E-4D4A-8250-48AC20119870}" srcOrd="0" destOrd="0" presId="urn:microsoft.com/office/officeart/2005/8/layout/hierarchy2"/>
    <dgm:cxn modelId="{5FD9C694-01C6-4EE6-B53B-55193A1EA5EF}" type="presParOf" srcId="{4864C60B-7E12-49CE-8F5E-AC71A56BD949}" destId="{D56EB998-9D01-4B44-8708-C136B6ADCAA3}" srcOrd="11" destOrd="0" presId="urn:microsoft.com/office/officeart/2005/8/layout/hierarchy2"/>
    <dgm:cxn modelId="{F84DBE0D-5DE8-4F28-B86E-C42672670F5F}" type="presParOf" srcId="{D56EB998-9D01-4B44-8708-C136B6ADCAA3}" destId="{9171AA41-005C-49CD-9BEA-3058F09404BA}" srcOrd="0" destOrd="0" presId="urn:microsoft.com/office/officeart/2005/8/layout/hierarchy2"/>
    <dgm:cxn modelId="{94A9D684-6B15-44E9-B7DD-EC305ACB38E3}" type="presParOf" srcId="{D56EB998-9D01-4B44-8708-C136B6ADCAA3}" destId="{0623D471-3F7B-407D-A999-6804E98F3327}"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5F71A9D-26FD-4D81-A42E-9FF5EC637D96}" type="doc">
      <dgm:prSet loTypeId="urn:microsoft.com/office/officeart/2005/8/layout/hierarchy2" loCatId="hierarchy" qsTypeId="urn:microsoft.com/office/officeart/2005/8/quickstyle/3d2" qsCatId="3D" csTypeId="urn:microsoft.com/office/officeart/2005/8/colors/colorful4" csCatId="colorful" phldr="1"/>
      <dgm:spPr/>
      <dgm:t>
        <a:bodyPr/>
        <a:lstStyle/>
        <a:p>
          <a:endParaRPr lang="zh-TW" altLang="en-US"/>
        </a:p>
      </dgm:t>
    </dgm:pt>
    <dgm:pt modelId="{1FDAC8C8-36B4-4D14-BE1B-D68EBDEA9155}">
      <dgm:prSet phldrT="[文字]" custT="1"/>
      <dgm:spPr/>
      <dgm:t>
        <a:bodyPr/>
        <a:lstStyle/>
        <a:p>
          <a:r>
            <a:rPr lang="zh-TW" altLang="en-US" sz="4000" dirty="0">
              <a:latin typeface="微軟正黑體" panose="020B0604030504040204" pitchFamily="34" charset="-120"/>
              <a:ea typeface="微軟正黑體" panose="020B0604030504040204" pitchFamily="34" charset="-120"/>
            </a:rPr>
            <a:t>特色招生</a:t>
          </a:r>
        </a:p>
      </dgm:t>
    </dgm:pt>
    <dgm:pt modelId="{27E3E4AF-FDA8-41A5-B416-12BE70420942}" type="parTrans" cxnId="{6105C8BF-6BC5-46F4-816F-87D63CA91409}">
      <dgm:prSet/>
      <dgm:spPr/>
      <dgm:t>
        <a:bodyPr/>
        <a:lstStyle/>
        <a:p>
          <a:endParaRPr lang="zh-TW" altLang="en-US"/>
        </a:p>
      </dgm:t>
    </dgm:pt>
    <dgm:pt modelId="{E8BA2BB9-879F-4ECC-8F8B-0D5984884561}" type="sibTrans" cxnId="{6105C8BF-6BC5-46F4-816F-87D63CA91409}">
      <dgm:prSet/>
      <dgm:spPr/>
      <dgm:t>
        <a:bodyPr/>
        <a:lstStyle/>
        <a:p>
          <a:endParaRPr lang="zh-TW" altLang="en-US"/>
        </a:p>
      </dgm:t>
    </dgm:pt>
    <dgm:pt modelId="{79C14A9B-F560-4585-8AE3-DB6E2E82F96B}">
      <dgm:prSet phldrT="[文字]" custT="1"/>
      <dgm:spPr/>
      <dgm:t>
        <a:bodyPr/>
        <a:lstStyle/>
        <a:p>
          <a:r>
            <a:rPr lang="en-US" altLang="zh-TW" sz="3200" dirty="0">
              <a:latin typeface="微軟正黑體" panose="020B0604030504040204" pitchFamily="34" charset="-120"/>
              <a:ea typeface="微軟正黑體" panose="020B0604030504040204" pitchFamily="34" charset="-120"/>
            </a:rPr>
            <a:t>1.</a:t>
          </a:r>
          <a:r>
            <a:rPr lang="zh-TW" altLang="en-US" sz="3200" dirty="0">
              <a:latin typeface="微軟正黑體" panose="020B0604030504040204" pitchFamily="34" charset="-120"/>
              <a:ea typeface="微軟正黑體" panose="020B0604030504040204" pitchFamily="34" charset="-120"/>
            </a:rPr>
            <a:t>甄選入學</a:t>
          </a:r>
        </a:p>
      </dgm:t>
    </dgm:pt>
    <dgm:pt modelId="{7D76E6F7-9AC5-45E4-9796-3D5211F8BD52}" type="parTrans" cxnId="{0796EF3F-32FD-4C49-911D-624C20552905}">
      <dgm:prSet/>
      <dgm:spPr/>
      <dgm:t>
        <a:bodyPr/>
        <a:lstStyle/>
        <a:p>
          <a:endParaRPr lang="zh-TW" altLang="en-US"/>
        </a:p>
      </dgm:t>
    </dgm:pt>
    <dgm:pt modelId="{241C523F-D9CD-4176-BEE1-1046AA6237A2}" type="sibTrans" cxnId="{0796EF3F-32FD-4C49-911D-624C20552905}">
      <dgm:prSet/>
      <dgm:spPr/>
      <dgm:t>
        <a:bodyPr/>
        <a:lstStyle/>
        <a:p>
          <a:endParaRPr lang="zh-TW" altLang="en-US"/>
        </a:p>
      </dgm:t>
    </dgm:pt>
    <dgm:pt modelId="{33FD7CCF-9EE1-4AA8-A1A0-146B262779C7}">
      <dgm:prSet phldrT="[文字]" custT="1"/>
      <dgm:spPr/>
      <dgm:t>
        <a:bodyPr/>
        <a:lstStyle/>
        <a:p>
          <a:r>
            <a:rPr lang="zh-TW" altLang="en-US" sz="2200" b="1" dirty="0">
              <a:latin typeface="微軟正黑體" panose="020B0604030504040204" pitchFamily="34" charset="-120"/>
              <a:ea typeface="微軟正黑體" panose="020B0604030504040204" pitchFamily="34" charset="-120"/>
            </a:rPr>
            <a:t>藝才班</a:t>
          </a:r>
          <a:endParaRPr lang="en-US" altLang="zh-TW" sz="2200" b="1" dirty="0">
            <a:latin typeface="微軟正黑體" panose="020B0604030504040204" pitchFamily="34" charset="-120"/>
            <a:ea typeface="微軟正黑體" panose="020B0604030504040204" pitchFamily="34" charset="-120"/>
          </a:endParaRPr>
        </a:p>
        <a:p>
          <a:r>
            <a:rPr lang="zh-TW" altLang="en-US" sz="2200" b="1" dirty="0">
              <a:latin typeface="微軟正黑體" panose="020B0604030504040204" pitchFamily="34" charset="-120"/>
              <a:ea typeface="微軟正黑體" panose="020B0604030504040204" pitchFamily="34" charset="-120"/>
            </a:rPr>
            <a:t>甄選入學</a:t>
          </a:r>
        </a:p>
      </dgm:t>
    </dgm:pt>
    <dgm:pt modelId="{8ACA49CF-C0AD-42E8-A09D-1169E039FD88}" type="parTrans" cxnId="{54F6FADE-8556-4EC8-9914-997274E72461}">
      <dgm:prSet/>
      <dgm:spPr/>
      <dgm:t>
        <a:bodyPr/>
        <a:lstStyle/>
        <a:p>
          <a:endParaRPr lang="zh-TW" altLang="en-US"/>
        </a:p>
      </dgm:t>
    </dgm:pt>
    <dgm:pt modelId="{C3FACE6E-6EE9-40F3-A812-AA4C3493368B}" type="sibTrans" cxnId="{54F6FADE-8556-4EC8-9914-997274E72461}">
      <dgm:prSet/>
      <dgm:spPr/>
      <dgm:t>
        <a:bodyPr/>
        <a:lstStyle/>
        <a:p>
          <a:endParaRPr lang="zh-TW" altLang="en-US"/>
        </a:p>
      </dgm:t>
    </dgm:pt>
    <dgm:pt modelId="{9D379D7D-0CA5-4624-A169-EF02771CAEFF}">
      <dgm:prSet phldrT="[文字]" custT="1"/>
      <dgm:spPr/>
      <dgm:t>
        <a:bodyPr/>
        <a:lstStyle/>
        <a:p>
          <a:r>
            <a:rPr lang="zh-TW" altLang="en-US" sz="2200" b="1" dirty="0">
              <a:latin typeface="微軟正黑體" panose="020B0604030504040204" pitchFamily="34" charset="-120"/>
              <a:ea typeface="微軟正黑體" panose="020B0604030504040204" pitchFamily="34" charset="-120"/>
            </a:rPr>
            <a:t>專業群科</a:t>
          </a:r>
          <a:endParaRPr lang="en-US" altLang="zh-TW" sz="2200" b="1" dirty="0">
            <a:latin typeface="微軟正黑體" panose="020B0604030504040204" pitchFamily="34" charset="-120"/>
            <a:ea typeface="微軟正黑體" panose="020B0604030504040204" pitchFamily="34" charset="-120"/>
          </a:endParaRPr>
        </a:p>
        <a:p>
          <a:r>
            <a:rPr lang="zh-TW" altLang="en-US" sz="2200" b="1" dirty="0">
              <a:latin typeface="微軟正黑體" panose="020B0604030504040204" pitchFamily="34" charset="-120"/>
              <a:ea typeface="微軟正黑體" panose="020B0604030504040204" pitchFamily="34" charset="-120"/>
            </a:rPr>
            <a:t>甄選入學</a:t>
          </a:r>
        </a:p>
      </dgm:t>
    </dgm:pt>
    <dgm:pt modelId="{B86D0715-3DA9-47C3-8FE0-2CB2D108CCEC}" type="parTrans" cxnId="{C88EA079-B740-4FD3-B31E-46251BB9DCFF}">
      <dgm:prSet/>
      <dgm:spPr/>
      <dgm:t>
        <a:bodyPr/>
        <a:lstStyle/>
        <a:p>
          <a:endParaRPr lang="zh-TW" altLang="en-US"/>
        </a:p>
      </dgm:t>
    </dgm:pt>
    <dgm:pt modelId="{2ACB28E8-B76F-439A-B8BD-BA2D8D9730DE}" type="sibTrans" cxnId="{C88EA079-B740-4FD3-B31E-46251BB9DCFF}">
      <dgm:prSet/>
      <dgm:spPr/>
      <dgm:t>
        <a:bodyPr/>
        <a:lstStyle/>
        <a:p>
          <a:endParaRPr lang="zh-TW" altLang="en-US"/>
        </a:p>
      </dgm:t>
    </dgm:pt>
    <dgm:pt modelId="{AA0FB301-F156-4DB9-A0E0-B838F640B3F0}">
      <dgm:prSet phldrT="[文字]" custT="1"/>
      <dgm:spPr/>
      <dgm:t>
        <a:bodyPr/>
        <a:lstStyle/>
        <a:p>
          <a:pPr>
            <a:lnSpc>
              <a:spcPts val="2300"/>
            </a:lnSpc>
          </a:pPr>
          <a:endParaRPr lang="en-US" altLang="zh-TW" sz="3200" dirty="0">
            <a:latin typeface="微軟正黑體" panose="020B0604030504040204" pitchFamily="34" charset="-120"/>
            <a:ea typeface="微軟正黑體" panose="020B0604030504040204" pitchFamily="34" charset="-120"/>
          </a:endParaRPr>
        </a:p>
        <a:p>
          <a:pPr>
            <a:lnSpc>
              <a:spcPts val="2300"/>
            </a:lnSpc>
          </a:pPr>
          <a:r>
            <a:rPr lang="en-US" altLang="zh-TW" sz="3200" dirty="0">
              <a:latin typeface="微軟正黑體" panose="020B0604030504040204" pitchFamily="34" charset="-120"/>
              <a:ea typeface="微軟正黑體" panose="020B0604030504040204" pitchFamily="34" charset="-120"/>
            </a:rPr>
            <a:t>2.</a:t>
          </a:r>
          <a:r>
            <a:rPr lang="zh-TW" altLang="en-US" sz="3200" dirty="0">
              <a:latin typeface="微軟正黑體" panose="020B0604030504040204" pitchFamily="34" charset="-120"/>
              <a:ea typeface="微軟正黑體" panose="020B0604030504040204" pitchFamily="34" charset="-120"/>
            </a:rPr>
            <a:t>考試分發</a:t>
          </a:r>
          <a:endParaRPr lang="en-US" altLang="zh-TW" sz="3200" dirty="0">
            <a:latin typeface="微軟正黑體" panose="020B0604030504040204" pitchFamily="34" charset="-120"/>
            <a:ea typeface="微軟正黑體" panose="020B0604030504040204" pitchFamily="34" charset="-120"/>
          </a:endParaRPr>
        </a:p>
        <a:p>
          <a:pPr>
            <a:lnSpc>
              <a:spcPts val="2300"/>
            </a:lnSpc>
          </a:pPr>
          <a:r>
            <a:rPr lang="zh-TW" altLang="en-US" sz="3200" dirty="0">
              <a:latin typeface="微軟正黑體" panose="020B0604030504040204" pitchFamily="34" charset="-120"/>
              <a:ea typeface="微軟正黑體" panose="020B0604030504040204" pitchFamily="34" charset="-120"/>
            </a:rPr>
            <a:t>入學</a:t>
          </a:r>
        </a:p>
      </dgm:t>
    </dgm:pt>
    <dgm:pt modelId="{7AA58830-97F0-4A58-955F-EB927ABEB75B}" type="parTrans" cxnId="{F7B40DC9-37AD-4975-967D-043681480876}">
      <dgm:prSet/>
      <dgm:spPr/>
      <dgm:t>
        <a:bodyPr/>
        <a:lstStyle/>
        <a:p>
          <a:endParaRPr lang="zh-TW" altLang="en-US"/>
        </a:p>
      </dgm:t>
    </dgm:pt>
    <dgm:pt modelId="{9B7635EB-4D8A-427A-9212-370D5551AABE}" type="sibTrans" cxnId="{F7B40DC9-37AD-4975-967D-043681480876}">
      <dgm:prSet/>
      <dgm:spPr/>
      <dgm:t>
        <a:bodyPr/>
        <a:lstStyle/>
        <a:p>
          <a:endParaRPr lang="zh-TW" altLang="en-US"/>
        </a:p>
      </dgm:t>
    </dgm:pt>
    <dgm:pt modelId="{D096ED3F-8EA5-401F-B902-E598C1C37491}">
      <dgm:prSet custT="1"/>
      <dgm:spPr/>
      <dgm:t>
        <a:bodyPr/>
        <a:lstStyle/>
        <a:p>
          <a:r>
            <a:rPr lang="zh-TW" altLang="en-US" sz="2200" b="1" dirty="0">
              <a:latin typeface="微軟正黑體" panose="020B0604030504040204" pitchFamily="34" charset="-120"/>
              <a:ea typeface="微軟正黑體" panose="020B0604030504040204" pitchFamily="34" charset="-120"/>
            </a:rPr>
            <a:t>藝才班</a:t>
          </a:r>
          <a:endParaRPr lang="en-US" altLang="zh-TW" sz="2200" b="1" dirty="0">
            <a:latin typeface="微軟正黑體" panose="020B0604030504040204" pitchFamily="34" charset="-120"/>
            <a:ea typeface="微軟正黑體" panose="020B0604030504040204" pitchFamily="34" charset="-120"/>
          </a:endParaRPr>
        </a:p>
        <a:p>
          <a:r>
            <a:rPr lang="zh-TW" altLang="en-US" sz="2200" b="1" dirty="0">
              <a:latin typeface="微軟正黑體" panose="020B0604030504040204" pitchFamily="34" charset="-120"/>
              <a:ea typeface="微軟正黑體" panose="020B0604030504040204" pitchFamily="34" charset="-120"/>
            </a:rPr>
            <a:t>競賽表現</a:t>
          </a:r>
        </a:p>
      </dgm:t>
    </dgm:pt>
    <dgm:pt modelId="{FDFD5ADD-CA83-455D-82BE-A7624D5EB1E8}" type="parTrans" cxnId="{702D7DDD-4F37-4180-8478-A544156BCA06}">
      <dgm:prSet/>
      <dgm:spPr/>
      <dgm:t>
        <a:bodyPr/>
        <a:lstStyle/>
        <a:p>
          <a:endParaRPr lang="zh-TW" altLang="en-US"/>
        </a:p>
      </dgm:t>
    </dgm:pt>
    <dgm:pt modelId="{1477FE2E-4189-4F12-9DED-9EE8C90BAA10}" type="sibTrans" cxnId="{702D7DDD-4F37-4180-8478-A544156BCA06}">
      <dgm:prSet/>
      <dgm:spPr/>
      <dgm:t>
        <a:bodyPr/>
        <a:lstStyle/>
        <a:p>
          <a:endParaRPr lang="zh-TW" altLang="en-US"/>
        </a:p>
      </dgm:t>
    </dgm:pt>
    <dgm:pt modelId="{2D441FDB-F477-4D17-99D5-83634CF8BA02}">
      <dgm:prSet custT="1"/>
      <dgm:spPr/>
      <dgm:t>
        <a:bodyPr/>
        <a:lstStyle/>
        <a:p>
          <a:r>
            <a:rPr lang="zh-TW" altLang="en-US" sz="2200" b="1" dirty="0">
              <a:latin typeface="微軟正黑體" panose="020B0604030504040204" pitchFamily="34" charset="-120"/>
              <a:ea typeface="微軟正黑體" panose="020B0604030504040204" pitchFamily="34" charset="-120"/>
            </a:rPr>
            <a:t>科學班</a:t>
          </a:r>
          <a:endParaRPr lang="en-US" altLang="zh-TW" sz="2200" b="1" dirty="0">
            <a:latin typeface="微軟正黑體" panose="020B0604030504040204" pitchFamily="34" charset="-120"/>
            <a:ea typeface="微軟正黑體" panose="020B0604030504040204" pitchFamily="34" charset="-120"/>
          </a:endParaRPr>
        </a:p>
        <a:p>
          <a:r>
            <a:rPr lang="zh-TW" altLang="en-US" sz="2200" b="1" dirty="0">
              <a:latin typeface="微軟正黑體" panose="020B0604030504040204" pitchFamily="34" charset="-120"/>
              <a:ea typeface="微軟正黑體" panose="020B0604030504040204" pitchFamily="34" charset="-120"/>
            </a:rPr>
            <a:t>甄選入學</a:t>
          </a:r>
        </a:p>
      </dgm:t>
    </dgm:pt>
    <dgm:pt modelId="{39A42A1D-073E-4A4E-9A7F-B318DEAE78F1}" type="parTrans" cxnId="{A7F9A573-0DAB-4ECC-B8E9-E9A458AC9EE4}">
      <dgm:prSet/>
      <dgm:spPr/>
      <dgm:t>
        <a:bodyPr/>
        <a:lstStyle/>
        <a:p>
          <a:endParaRPr lang="zh-TW" altLang="en-US"/>
        </a:p>
      </dgm:t>
    </dgm:pt>
    <dgm:pt modelId="{04E314BA-DF09-44F6-A7FC-2B89873DD310}" type="sibTrans" cxnId="{A7F9A573-0DAB-4ECC-B8E9-E9A458AC9EE4}">
      <dgm:prSet/>
      <dgm:spPr/>
      <dgm:t>
        <a:bodyPr/>
        <a:lstStyle/>
        <a:p>
          <a:endParaRPr lang="zh-TW" altLang="en-US"/>
        </a:p>
      </dgm:t>
    </dgm:pt>
    <dgm:pt modelId="{16CF139E-C079-481A-967F-BF387D5CC413}">
      <dgm:prSet custT="1"/>
      <dgm:spPr/>
      <dgm:t>
        <a:bodyPr/>
        <a:lstStyle/>
        <a:p>
          <a:r>
            <a:rPr lang="zh-TW" altLang="en-US" sz="2200" b="1" dirty="0">
              <a:latin typeface="微軟正黑體" panose="020B0604030504040204" pitchFamily="34" charset="-120"/>
              <a:ea typeface="微軟正黑體" panose="020B0604030504040204" pitchFamily="34" charset="-120"/>
            </a:rPr>
            <a:t>體育班</a:t>
          </a:r>
          <a:endParaRPr lang="en-US" altLang="zh-TW" sz="2200" b="1" dirty="0">
            <a:latin typeface="微軟正黑體" panose="020B0604030504040204" pitchFamily="34" charset="-120"/>
            <a:ea typeface="微軟正黑體" panose="020B0604030504040204" pitchFamily="34" charset="-120"/>
          </a:endParaRPr>
        </a:p>
        <a:p>
          <a:r>
            <a:rPr lang="zh-TW" altLang="en-US" sz="2200" b="1" dirty="0">
              <a:latin typeface="微軟正黑體" panose="020B0604030504040204" pitchFamily="34" charset="-120"/>
              <a:ea typeface="微軟正黑體" panose="020B0604030504040204" pitchFamily="34" charset="-120"/>
            </a:rPr>
            <a:t>甄選入學</a:t>
          </a:r>
        </a:p>
      </dgm:t>
    </dgm:pt>
    <dgm:pt modelId="{A6175454-6C23-4B04-8945-43AF0A45D436}" type="parTrans" cxnId="{E8161E5D-4941-48A9-8110-8988097161A8}">
      <dgm:prSet/>
      <dgm:spPr/>
      <dgm:t>
        <a:bodyPr/>
        <a:lstStyle/>
        <a:p>
          <a:endParaRPr lang="zh-TW" altLang="en-US"/>
        </a:p>
      </dgm:t>
    </dgm:pt>
    <dgm:pt modelId="{A9FCC8CC-5954-41B7-9FA6-EEB64DECC7E1}" type="sibTrans" cxnId="{E8161E5D-4941-48A9-8110-8988097161A8}">
      <dgm:prSet/>
      <dgm:spPr/>
      <dgm:t>
        <a:bodyPr/>
        <a:lstStyle/>
        <a:p>
          <a:endParaRPr lang="zh-TW" altLang="en-US"/>
        </a:p>
      </dgm:t>
    </dgm:pt>
    <dgm:pt modelId="{758BCC5E-9ECD-48AD-AA39-98DA913D7A01}" type="pres">
      <dgm:prSet presAssocID="{45F71A9D-26FD-4D81-A42E-9FF5EC637D96}" presName="diagram" presStyleCnt="0">
        <dgm:presLayoutVars>
          <dgm:chPref val="1"/>
          <dgm:dir/>
          <dgm:animOne val="branch"/>
          <dgm:animLvl val="lvl"/>
          <dgm:resizeHandles val="exact"/>
        </dgm:presLayoutVars>
      </dgm:prSet>
      <dgm:spPr/>
      <dgm:t>
        <a:bodyPr/>
        <a:lstStyle/>
        <a:p>
          <a:endParaRPr lang="zh-TW" altLang="en-US"/>
        </a:p>
      </dgm:t>
    </dgm:pt>
    <dgm:pt modelId="{F76CA200-BE93-4290-BD75-E55D040DE54A}" type="pres">
      <dgm:prSet presAssocID="{1FDAC8C8-36B4-4D14-BE1B-D68EBDEA9155}" presName="root1" presStyleCnt="0"/>
      <dgm:spPr/>
    </dgm:pt>
    <dgm:pt modelId="{FDDD72B8-7F5B-4EAE-815D-FD54BB1B2E48}" type="pres">
      <dgm:prSet presAssocID="{1FDAC8C8-36B4-4D14-BE1B-D68EBDEA9155}" presName="LevelOneTextNode" presStyleLbl="node0" presStyleIdx="0" presStyleCnt="1" custLinFactY="-4449" custLinFactNeighborX="-297" custLinFactNeighborY="-100000">
        <dgm:presLayoutVars>
          <dgm:chPref val="3"/>
        </dgm:presLayoutVars>
      </dgm:prSet>
      <dgm:spPr/>
      <dgm:t>
        <a:bodyPr/>
        <a:lstStyle/>
        <a:p>
          <a:endParaRPr lang="zh-TW" altLang="en-US"/>
        </a:p>
      </dgm:t>
    </dgm:pt>
    <dgm:pt modelId="{58B2D501-8A54-41CD-879A-1BA412584C20}" type="pres">
      <dgm:prSet presAssocID="{1FDAC8C8-36B4-4D14-BE1B-D68EBDEA9155}" presName="level2hierChild" presStyleCnt="0"/>
      <dgm:spPr/>
    </dgm:pt>
    <dgm:pt modelId="{D9512E41-D0D1-4CC7-B850-BD819E296695}" type="pres">
      <dgm:prSet presAssocID="{7D76E6F7-9AC5-45E4-9796-3D5211F8BD52}" presName="conn2-1" presStyleLbl="parChTrans1D2" presStyleIdx="0" presStyleCnt="2"/>
      <dgm:spPr/>
      <dgm:t>
        <a:bodyPr/>
        <a:lstStyle/>
        <a:p>
          <a:endParaRPr lang="zh-TW" altLang="en-US"/>
        </a:p>
      </dgm:t>
    </dgm:pt>
    <dgm:pt modelId="{A004302F-20E5-427A-8B89-3C8F69BC0251}" type="pres">
      <dgm:prSet presAssocID="{7D76E6F7-9AC5-45E4-9796-3D5211F8BD52}" presName="connTx" presStyleLbl="parChTrans1D2" presStyleIdx="0" presStyleCnt="2"/>
      <dgm:spPr/>
      <dgm:t>
        <a:bodyPr/>
        <a:lstStyle/>
        <a:p>
          <a:endParaRPr lang="zh-TW" altLang="en-US"/>
        </a:p>
      </dgm:t>
    </dgm:pt>
    <dgm:pt modelId="{1EABE75D-CAF4-45FD-BAE2-302A4E8BA39D}" type="pres">
      <dgm:prSet presAssocID="{79C14A9B-F560-4585-8AE3-DB6E2E82F96B}" presName="root2" presStyleCnt="0"/>
      <dgm:spPr/>
    </dgm:pt>
    <dgm:pt modelId="{B5F732CD-27CB-4E3F-8670-19FDA3394873}" type="pres">
      <dgm:prSet presAssocID="{79C14A9B-F560-4585-8AE3-DB6E2E82F96B}" presName="LevelTwoTextNode" presStyleLbl="node2" presStyleIdx="0" presStyleCnt="2" custScaleY="126683" custLinFactY="-23435" custLinFactNeighborX="0" custLinFactNeighborY="-100000">
        <dgm:presLayoutVars>
          <dgm:chPref val="3"/>
        </dgm:presLayoutVars>
      </dgm:prSet>
      <dgm:spPr/>
      <dgm:t>
        <a:bodyPr/>
        <a:lstStyle/>
        <a:p>
          <a:endParaRPr lang="zh-TW" altLang="en-US"/>
        </a:p>
      </dgm:t>
    </dgm:pt>
    <dgm:pt modelId="{79050893-43D6-4185-AF16-A30E7FE546CF}" type="pres">
      <dgm:prSet presAssocID="{79C14A9B-F560-4585-8AE3-DB6E2E82F96B}" presName="level3hierChild" presStyleCnt="0"/>
      <dgm:spPr/>
    </dgm:pt>
    <dgm:pt modelId="{B54FD3DB-CA89-4E82-8F82-0CA3D70224CC}" type="pres">
      <dgm:prSet presAssocID="{39A42A1D-073E-4A4E-9A7F-B318DEAE78F1}" presName="conn2-1" presStyleLbl="parChTrans1D3" presStyleIdx="0" presStyleCnt="5"/>
      <dgm:spPr/>
      <dgm:t>
        <a:bodyPr/>
        <a:lstStyle/>
        <a:p>
          <a:endParaRPr lang="zh-TW" altLang="en-US"/>
        </a:p>
      </dgm:t>
    </dgm:pt>
    <dgm:pt modelId="{4E07FF76-B09D-42D1-88B7-7DB7B25ABB02}" type="pres">
      <dgm:prSet presAssocID="{39A42A1D-073E-4A4E-9A7F-B318DEAE78F1}" presName="connTx" presStyleLbl="parChTrans1D3" presStyleIdx="0" presStyleCnt="5"/>
      <dgm:spPr/>
      <dgm:t>
        <a:bodyPr/>
        <a:lstStyle/>
        <a:p>
          <a:endParaRPr lang="zh-TW" altLang="en-US"/>
        </a:p>
      </dgm:t>
    </dgm:pt>
    <dgm:pt modelId="{328B2D41-B4D3-4CFC-A48F-10003EA02EF3}" type="pres">
      <dgm:prSet presAssocID="{2D441FDB-F477-4D17-99D5-83634CF8BA02}" presName="root2" presStyleCnt="0"/>
      <dgm:spPr/>
    </dgm:pt>
    <dgm:pt modelId="{5780A98E-CD96-4723-84B4-B5C1655862E8}" type="pres">
      <dgm:prSet presAssocID="{2D441FDB-F477-4D17-99D5-83634CF8BA02}" presName="LevelTwoTextNode" presStyleLbl="node3" presStyleIdx="0" presStyleCnt="5">
        <dgm:presLayoutVars>
          <dgm:chPref val="3"/>
        </dgm:presLayoutVars>
      </dgm:prSet>
      <dgm:spPr/>
      <dgm:t>
        <a:bodyPr/>
        <a:lstStyle/>
        <a:p>
          <a:endParaRPr lang="zh-TW" altLang="en-US"/>
        </a:p>
      </dgm:t>
    </dgm:pt>
    <dgm:pt modelId="{749C4F22-8C07-4B5D-A508-6D7096F01EB1}" type="pres">
      <dgm:prSet presAssocID="{2D441FDB-F477-4D17-99D5-83634CF8BA02}" presName="level3hierChild" presStyleCnt="0"/>
      <dgm:spPr/>
    </dgm:pt>
    <dgm:pt modelId="{DE896BF1-3F6D-4774-9D80-9E48EB2071E5}" type="pres">
      <dgm:prSet presAssocID="{8ACA49CF-C0AD-42E8-A09D-1169E039FD88}" presName="conn2-1" presStyleLbl="parChTrans1D3" presStyleIdx="1" presStyleCnt="5"/>
      <dgm:spPr/>
      <dgm:t>
        <a:bodyPr/>
        <a:lstStyle/>
        <a:p>
          <a:endParaRPr lang="zh-TW" altLang="en-US"/>
        </a:p>
      </dgm:t>
    </dgm:pt>
    <dgm:pt modelId="{76E36406-A4B4-4497-AABE-1471C2D1192C}" type="pres">
      <dgm:prSet presAssocID="{8ACA49CF-C0AD-42E8-A09D-1169E039FD88}" presName="connTx" presStyleLbl="parChTrans1D3" presStyleIdx="1" presStyleCnt="5"/>
      <dgm:spPr/>
      <dgm:t>
        <a:bodyPr/>
        <a:lstStyle/>
        <a:p>
          <a:endParaRPr lang="zh-TW" altLang="en-US"/>
        </a:p>
      </dgm:t>
    </dgm:pt>
    <dgm:pt modelId="{DAC90116-97EF-48B8-818C-DBB045FA7088}" type="pres">
      <dgm:prSet presAssocID="{33FD7CCF-9EE1-4AA8-A1A0-146B262779C7}" presName="root2" presStyleCnt="0"/>
      <dgm:spPr/>
    </dgm:pt>
    <dgm:pt modelId="{FD8ECA3C-005C-44B9-8ADF-A7D0E8ADD723}" type="pres">
      <dgm:prSet presAssocID="{33FD7CCF-9EE1-4AA8-A1A0-146B262779C7}" presName="LevelTwoTextNode" presStyleLbl="node3" presStyleIdx="1" presStyleCnt="5" custLinFactNeighborX="4312" custLinFactNeighborY="1519">
        <dgm:presLayoutVars>
          <dgm:chPref val="3"/>
        </dgm:presLayoutVars>
      </dgm:prSet>
      <dgm:spPr/>
      <dgm:t>
        <a:bodyPr/>
        <a:lstStyle/>
        <a:p>
          <a:endParaRPr lang="zh-TW" altLang="en-US"/>
        </a:p>
      </dgm:t>
    </dgm:pt>
    <dgm:pt modelId="{154FBF52-9C86-48D4-8FFE-5D589CD9EEB4}" type="pres">
      <dgm:prSet presAssocID="{33FD7CCF-9EE1-4AA8-A1A0-146B262779C7}" presName="level3hierChild" presStyleCnt="0"/>
      <dgm:spPr/>
    </dgm:pt>
    <dgm:pt modelId="{E4BF093B-8B87-4A0B-B5A3-07773127B47B}" type="pres">
      <dgm:prSet presAssocID="{FDFD5ADD-CA83-455D-82BE-A7624D5EB1E8}" presName="conn2-1" presStyleLbl="parChTrans1D3" presStyleIdx="2" presStyleCnt="5"/>
      <dgm:spPr/>
      <dgm:t>
        <a:bodyPr/>
        <a:lstStyle/>
        <a:p>
          <a:endParaRPr lang="zh-TW" altLang="en-US"/>
        </a:p>
      </dgm:t>
    </dgm:pt>
    <dgm:pt modelId="{D8632822-67EE-498A-A995-F5A92A43CE44}" type="pres">
      <dgm:prSet presAssocID="{FDFD5ADD-CA83-455D-82BE-A7624D5EB1E8}" presName="connTx" presStyleLbl="parChTrans1D3" presStyleIdx="2" presStyleCnt="5"/>
      <dgm:spPr/>
      <dgm:t>
        <a:bodyPr/>
        <a:lstStyle/>
        <a:p>
          <a:endParaRPr lang="zh-TW" altLang="en-US"/>
        </a:p>
      </dgm:t>
    </dgm:pt>
    <dgm:pt modelId="{B6348424-DB93-45DB-93FE-C4CBF4BCBDDB}" type="pres">
      <dgm:prSet presAssocID="{D096ED3F-8EA5-401F-B902-E598C1C37491}" presName="root2" presStyleCnt="0"/>
      <dgm:spPr/>
    </dgm:pt>
    <dgm:pt modelId="{AA230DDC-16A5-44B7-88AA-78CFEDCBE4BB}" type="pres">
      <dgm:prSet presAssocID="{D096ED3F-8EA5-401F-B902-E598C1C37491}" presName="LevelTwoTextNode" presStyleLbl="node3" presStyleIdx="2" presStyleCnt="5">
        <dgm:presLayoutVars>
          <dgm:chPref val="3"/>
        </dgm:presLayoutVars>
      </dgm:prSet>
      <dgm:spPr/>
      <dgm:t>
        <a:bodyPr/>
        <a:lstStyle/>
        <a:p>
          <a:endParaRPr lang="zh-TW" altLang="en-US"/>
        </a:p>
      </dgm:t>
    </dgm:pt>
    <dgm:pt modelId="{9CA631E9-28ED-4BF9-B318-1E9FD59797FB}" type="pres">
      <dgm:prSet presAssocID="{D096ED3F-8EA5-401F-B902-E598C1C37491}" presName="level3hierChild" presStyleCnt="0"/>
      <dgm:spPr/>
    </dgm:pt>
    <dgm:pt modelId="{A87B043B-AFBE-4B70-B51B-321306DB4180}" type="pres">
      <dgm:prSet presAssocID="{A6175454-6C23-4B04-8945-43AF0A45D436}" presName="conn2-1" presStyleLbl="parChTrans1D3" presStyleIdx="3" presStyleCnt="5"/>
      <dgm:spPr/>
      <dgm:t>
        <a:bodyPr/>
        <a:lstStyle/>
        <a:p>
          <a:endParaRPr lang="zh-TW" altLang="en-US"/>
        </a:p>
      </dgm:t>
    </dgm:pt>
    <dgm:pt modelId="{04E5AEDE-AE41-40FA-AC02-0AC8A3AE65D8}" type="pres">
      <dgm:prSet presAssocID="{A6175454-6C23-4B04-8945-43AF0A45D436}" presName="connTx" presStyleLbl="parChTrans1D3" presStyleIdx="3" presStyleCnt="5"/>
      <dgm:spPr/>
      <dgm:t>
        <a:bodyPr/>
        <a:lstStyle/>
        <a:p>
          <a:endParaRPr lang="zh-TW" altLang="en-US"/>
        </a:p>
      </dgm:t>
    </dgm:pt>
    <dgm:pt modelId="{398A548C-D41C-4A37-B9EA-53CBD5F5A960}" type="pres">
      <dgm:prSet presAssocID="{16CF139E-C079-481A-967F-BF387D5CC413}" presName="root2" presStyleCnt="0"/>
      <dgm:spPr/>
    </dgm:pt>
    <dgm:pt modelId="{A235D0EA-2C34-4436-8CD1-2EA9510E985F}" type="pres">
      <dgm:prSet presAssocID="{16CF139E-C079-481A-967F-BF387D5CC413}" presName="LevelTwoTextNode" presStyleLbl="node3" presStyleIdx="3" presStyleCnt="5">
        <dgm:presLayoutVars>
          <dgm:chPref val="3"/>
        </dgm:presLayoutVars>
      </dgm:prSet>
      <dgm:spPr/>
      <dgm:t>
        <a:bodyPr/>
        <a:lstStyle/>
        <a:p>
          <a:endParaRPr lang="zh-TW" altLang="en-US"/>
        </a:p>
      </dgm:t>
    </dgm:pt>
    <dgm:pt modelId="{EE85A974-48D9-4B73-8F4C-BA4842B89DA1}" type="pres">
      <dgm:prSet presAssocID="{16CF139E-C079-481A-967F-BF387D5CC413}" presName="level3hierChild" presStyleCnt="0"/>
      <dgm:spPr/>
    </dgm:pt>
    <dgm:pt modelId="{A921942D-4A0D-41B4-B3AB-5759D205E382}" type="pres">
      <dgm:prSet presAssocID="{B86D0715-3DA9-47C3-8FE0-2CB2D108CCEC}" presName="conn2-1" presStyleLbl="parChTrans1D3" presStyleIdx="4" presStyleCnt="5"/>
      <dgm:spPr/>
      <dgm:t>
        <a:bodyPr/>
        <a:lstStyle/>
        <a:p>
          <a:endParaRPr lang="zh-TW" altLang="en-US"/>
        </a:p>
      </dgm:t>
    </dgm:pt>
    <dgm:pt modelId="{79D21153-A9ED-40AB-9316-1CA0B9E4AADF}" type="pres">
      <dgm:prSet presAssocID="{B86D0715-3DA9-47C3-8FE0-2CB2D108CCEC}" presName="connTx" presStyleLbl="parChTrans1D3" presStyleIdx="4" presStyleCnt="5"/>
      <dgm:spPr/>
      <dgm:t>
        <a:bodyPr/>
        <a:lstStyle/>
        <a:p>
          <a:endParaRPr lang="zh-TW" altLang="en-US"/>
        </a:p>
      </dgm:t>
    </dgm:pt>
    <dgm:pt modelId="{D3F4D876-6570-4626-A400-A88B55F8AF2C}" type="pres">
      <dgm:prSet presAssocID="{9D379D7D-0CA5-4624-A169-EF02771CAEFF}" presName="root2" presStyleCnt="0"/>
      <dgm:spPr/>
    </dgm:pt>
    <dgm:pt modelId="{CA322780-38C9-4BE8-B4F3-F509FCBC6844}" type="pres">
      <dgm:prSet presAssocID="{9D379D7D-0CA5-4624-A169-EF02771CAEFF}" presName="LevelTwoTextNode" presStyleLbl="node3" presStyleIdx="4" presStyleCnt="5">
        <dgm:presLayoutVars>
          <dgm:chPref val="3"/>
        </dgm:presLayoutVars>
      </dgm:prSet>
      <dgm:spPr/>
      <dgm:t>
        <a:bodyPr/>
        <a:lstStyle/>
        <a:p>
          <a:endParaRPr lang="zh-TW" altLang="en-US"/>
        </a:p>
      </dgm:t>
    </dgm:pt>
    <dgm:pt modelId="{BA6E62F5-B9F5-4ADB-B011-29AB64A5F6B8}" type="pres">
      <dgm:prSet presAssocID="{9D379D7D-0CA5-4624-A169-EF02771CAEFF}" presName="level3hierChild" presStyleCnt="0"/>
      <dgm:spPr/>
    </dgm:pt>
    <dgm:pt modelId="{3E14DFC7-882E-4B4A-B9CD-A934013BD2C1}" type="pres">
      <dgm:prSet presAssocID="{7AA58830-97F0-4A58-955F-EB927ABEB75B}" presName="conn2-1" presStyleLbl="parChTrans1D2" presStyleIdx="1" presStyleCnt="2"/>
      <dgm:spPr/>
      <dgm:t>
        <a:bodyPr/>
        <a:lstStyle/>
        <a:p>
          <a:endParaRPr lang="zh-TW" altLang="en-US"/>
        </a:p>
      </dgm:t>
    </dgm:pt>
    <dgm:pt modelId="{4EBAC2DA-F6A9-4D99-B74B-A90989BF96FD}" type="pres">
      <dgm:prSet presAssocID="{7AA58830-97F0-4A58-955F-EB927ABEB75B}" presName="connTx" presStyleLbl="parChTrans1D2" presStyleIdx="1" presStyleCnt="2"/>
      <dgm:spPr/>
      <dgm:t>
        <a:bodyPr/>
        <a:lstStyle/>
        <a:p>
          <a:endParaRPr lang="zh-TW" altLang="en-US"/>
        </a:p>
      </dgm:t>
    </dgm:pt>
    <dgm:pt modelId="{7AB8F089-3519-4303-89B0-89CD3CDD00F0}" type="pres">
      <dgm:prSet presAssocID="{AA0FB301-F156-4DB9-A0E0-B838F640B3F0}" presName="root2" presStyleCnt="0"/>
      <dgm:spPr/>
    </dgm:pt>
    <dgm:pt modelId="{F56B6377-1CAD-445A-BDFB-4EAEE77F2E87}" type="pres">
      <dgm:prSet presAssocID="{AA0FB301-F156-4DB9-A0E0-B838F640B3F0}" presName="LevelTwoTextNode" presStyleLbl="node2" presStyleIdx="1" presStyleCnt="2" custScaleX="113511" custScaleY="120630" custLinFactNeighborX="3205" custLinFactNeighborY="8461">
        <dgm:presLayoutVars>
          <dgm:chPref val="3"/>
        </dgm:presLayoutVars>
      </dgm:prSet>
      <dgm:spPr/>
      <dgm:t>
        <a:bodyPr/>
        <a:lstStyle/>
        <a:p>
          <a:endParaRPr lang="zh-TW" altLang="en-US"/>
        </a:p>
      </dgm:t>
    </dgm:pt>
    <dgm:pt modelId="{E65DB5AD-8794-485D-AADD-66CF0CFC06A9}" type="pres">
      <dgm:prSet presAssocID="{AA0FB301-F156-4DB9-A0E0-B838F640B3F0}" presName="level3hierChild" presStyleCnt="0"/>
      <dgm:spPr/>
    </dgm:pt>
  </dgm:ptLst>
  <dgm:cxnLst>
    <dgm:cxn modelId="{F7B40DC9-37AD-4975-967D-043681480876}" srcId="{1FDAC8C8-36B4-4D14-BE1B-D68EBDEA9155}" destId="{AA0FB301-F156-4DB9-A0E0-B838F640B3F0}" srcOrd="1" destOrd="0" parTransId="{7AA58830-97F0-4A58-955F-EB927ABEB75B}" sibTransId="{9B7635EB-4D8A-427A-9212-370D5551AABE}"/>
    <dgm:cxn modelId="{E0215D93-9F46-471D-BF75-DD4660EA3B82}" type="presOf" srcId="{16CF139E-C079-481A-967F-BF387D5CC413}" destId="{A235D0EA-2C34-4436-8CD1-2EA9510E985F}" srcOrd="0" destOrd="0" presId="urn:microsoft.com/office/officeart/2005/8/layout/hierarchy2"/>
    <dgm:cxn modelId="{702D7DDD-4F37-4180-8478-A544156BCA06}" srcId="{79C14A9B-F560-4585-8AE3-DB6E2E82F96B}" destId="{D096ED3F-8EA5-401F-B902-E598C1C37491}" srcOrd="2" destOrd="0" parTransId="{FDFD5ADD-CA83-455D-82BE-A7624D5EB1E8}" sibTransId="{1477FE2E-4189-4F12-9DED-9EE8C90BAA10}"/>
    <dgm:cxn modelId="{67408742-444C-4A01-AE4F-A605B5A252FB}" type="presOf" srcId="{FDFD5ADD-CA83-455D-82BE-A7624D5EB1E8}" destId="{D8632822-67EE-498A-A995-F5A92A43CE44}" srcOrd="1" destOrd="0" presId="urn:microsoft.com/office/officeart/2005/8/layout/hierarchy2"/>
    <dgm:cxn modelId="{3FD578AD-7671-4942-8386-955A7ED4280C}" type="presOf" srcId="{79C14A9B-F560-4585-8AE3-DB6E2E82F96B}" destId="{B5F732CD-27CB-4E3F-8670-19FDA3394873}" srcOrd="0" destOrd="0" presId="urn:microsoft.com/office/officeart/2005/8/layout/hierarchy2"/>
    <dgm:cxn modelId="{0796EF3F-32FD-4C49-911D-624C20552905}" srcId="{1FDAC8C8-36B4-4D14-BE1B-D68EBDEA9155}" destId="{79C14A9B-F560-4585-8AE3-DB6E2E82F96B}" srcOrd="0" destOrd="0" parTransId="{7D76E6F7-9AC5-45E4-9796-3D5211F8BD52}" sibTransId="{241C523F-D9CD-4176-BEE1-1046AA6237A2}"/>
    <dgm:cxn modelId="{124FB9BD-34AB-444E-8B02-627AF0DB79E0}" type="presOf" srcId="{39A42A1D-073E-4A4E-9A7F-B318DEAE78F1}" destId="{4E07FF76-B09D-42D1-88B7-7DB7B25ABB02}" srcOrd="1" destOrd="0" presId="urn:microsoft.com/office/officeart/2005/8/layout/hierarchy2"/>
    <dgm:cxn modelId="{C88EA079-B740-4FD3-B31E-46251BB9DCFF}" srcId="{79C14A9B-F560-4585-8AE3-DB6E2E82F96B}" destId="{9D379D7D-0CA5-4624-A169-EF02771CAEFF}" srcOrd="4" destOrd="0" parTransId="{B86D0715-3DA9-47C3-8FE0-2CB2D108CCEC}" sibTransId="{2ACB28E8-B76F-439A-B8BD-BA2D8D9730DE}"/>
    <dgm:cxn modelId="{84708BD2-DA0B-4365-9985-CC63FAB30080}" type="presOf" srcId="{7D76E6F7-9AC5-45E4-9796-3D5211F8BD52}" destId="{A004302F-20E5-427A-8B89-3C8F69BC0251}" srcOrd="1" destOrd="0" presId="urn:microsoft.com/office/officeart/2005/8/layout/hierarchy2"/>
    <dgm:cxn modelId="{1822C3FA-A03B-4723-8943-155F996E3D39}" type="presOf" srcId="{B86D0715-3DA9-47C3-8FE0-2CB2D108CCEC}" destId="{A921942D-4A0D-41B4-B3AB-5759D205E382}" srcOrd="0" destOrd="0" presId="urn:microsoft.com/office/officeart/2005/8/layout/hierarchy2"/>
    <dgm:cxn modelId="{B7FC23C5-4DD8-48A1-891F-8D4AB284F4B9}" type="presOf" srcId="{A6175454-6C23-4B04-8945-43AF0A45D436}" destId="{04E5AEDE-AE41-40FA-AC02-0AC8A3AE65D8}" srcOrd="1" destOrd="0" presId="urn:microsoft.com/office/officeart/2005/8/layout/hierarchy2"/>
    <dgm:cxn modelId="{54F6FADE-8556-4EC8-9914-997274E72461}" srcId="{79C14A9B-F560-4585-8AE3-DB6E2E82F96B}" destId="{33FD7CCF-9EE1-4AA8-A1A0-146B262779C7}" srcOrd="1" destOrd="0" parTransId="{8ACA49CF-C0AD-42E8-A09D-1169E039FD88}" sibTransId="{C3FACE6E-6EE9-40F3-A812-AA4C3493368B}"/>
    <dgm:cxn modelId="{9D35FEF8-AD90-4912-8A58-A91E9411BDC6}" type="presOf" srcId="{9D379D7D-0CA5-4624-A169-EF02771CAEFF}" destId="{CA322780-38C9-4BE8-B4F3-F509FCBC6844}" srcOrd="0" destOrd="0" presId="urn:microsoft.com/office/officeart/2005/8/layout/hierarchy2"/>
    <dgm:cxn modelId="{C40F58DC-FF40-448E-A902-D2BDEA868776}" type="presOf" srcId="{2D441FDB-F477-4D17-99D5-83634CF8BA02}" destId="{5780A98E-CD96-4723-84B4-B5C1655862E8}" srcOrd="0" destOrd="0" presId="urn:microsoft.com/office/officeart/2005/8/layout/hierarchy2"/>
    <dgm:cxn modelId="{21CD4D07-2302-42F4-8E1A-6341E01354E3}" type="presOf" srcId="{33FD7CCF-9EE1-4AA8-A1A0-146B262779C7}" destId="{FD8ECA3C-005C-44B9-8ADF-A7D0E8ADD723}" srcOrd="0" destOrd="0" presId="urn:microsoft.com/office/officeart/2005/8/layout/hierarchy2"/>
    <dgm:cxn modelId="{82499AE2-32A2-4E25-8ECF-0AE0D506C579}" type="presOf" srcId="{D096ED3F-8EA5-401F-B902-E598C1C37491}" destId="{AA230DDC-16A5-44B7-88AA-78CFEDCBE4BB}" srcOrd="0" destOrd="0" presId="urn:microsoft.com/office/officeart/2005/8/layout/hierarchy2"/>
    <dgm:cxn modelId="{69890050-F785-4CA6-9712-5E95A47C8B76}" type="presOf" srcId="{B86D0715-3DA9-47C3-8FE0-2CB2D108CCEC}" destId="{79D21153-A9ED-40AB-9316-1CA0B9E4AADF}" srcOrd="1" destOrd="0" presId="urn:microsoft.com/office/officeart/2005/8/layout/hierarchy2"/>
    <dgm:cxn modelId="{A7F9A573-0DAB-4ECC-B8E9-E9A458AC9EE4}" srcId="{79C14A9B-F560-4585-8AE3-DB6E2E82F96B}" destId="{2D441FDB-F477-4D17-99D5-83634CF8BA02}" srcOrd="0" destOrd="0" parTransId="{39A42A1D-073E-4A4E-9A7F-B318DEAE78F1}" sibTransId="{04E314BA-DF09-44F6-A7FC-2B89873DD310}"/>
    <dgm:cxn modelId="{9E254F40-6D10-41D8-93A4-A7C1177F012D}" type="presOf" srcId="{39A42A1D-073E-4A4E-9A7F-B318DEAE78F1}" destId="{B54FD3DB-CA89-4E82-8F82-0CA3D70224CC}" srcOrd="0" destOrd="0" presId="urn:microsoft.com/office/officeart/2005/8/layout/hierarchy2"/>
    <dgm:cxn modelId="{E62E86DD-CB65-4875-98A1-E6413D3581E4}" type="presOf" srcId="{AA0FB301-F156-4DB9-A0E0-B838F640B3F0}" destId="{F56B6377-1CAD-445A-BDFB-4EAEE77F2E87}" srcOrd="0" destOrd="0" presId="urn:microsoft.com/office/officeart/2005/8/layout/hierarchy2"/>
    <dgm:cxn modelId="{8C9D131D-C574-4F3E-A0CE-4E99C432614C}" type="presOf" srcId="{8ACA49CF-C0AD-42E8-A09D-1169E039FD88}" destId="{DE896BF1-3F6D-4774-9D80-9E48EB2071E5}" srcOrd="0" destOrd="0" presId="urn:microsoft.com/office/officeart/2005/8/layout/hierarchy2"/>
    <dgm:cxn modelId="{6105C8BF-6BC5-46F4-816F-87D63CA91409}" srcId="{45F71A9D-26FD-4D81-A42E-9FF5EC637D96}" destId="{1FDAC8C8-36B4-4D14-BE1B-D68EBDEA9155}" srcOrd="0" destOrd="0" parTransId="{27E3E4AF-FDA8-41A5-B416-12BE70420942}" sibTransId="{E8BA2BB9-879F-4ECC-8F8B-0D5984884561}"/>
    <dgm:cxn modelId="{B70A8F9F-C5C1-41D2-B8AF-59329F24AE66}" type="presOf" srcId="{7AA58830-97F0-4A58-955F-EB927ABEB75B}" destId="{3E14DFC7-882E-4B4A-B9CD-A934013BD2C1}" srcOrd="0" destOrd="0" presId="urn:microsoft.com/office/officeart/2005/8/layout/hierarchy2"/>
    <dgm:cxn modelId="{E8161E5D-4941-48A9-8110-8988097161A8}" srcId="{79C14A9B-F560-4585-8AE3-DB6E2E82F96B}" destId="{16CF139E-C079-481A-967F-BF387D5CC413}" srcOrd="3" destOrd="0" parTransId="{A6175454-6C23-4B04-8945-43AF0A45D436}" sibTransId="{A9FCC8CC-5954-41B7-9FA6-EEB64DECC7E1}"/>
    <dgm:cxn modelId="{E2F5CD8F-49A5-4A80-AD63-29F4D5DFD236}" type="presOf" srcId="{45F71A9D-26FD-4D81-A42E-9FF5EC637D96}" destId="{758BCC5E-9ECD-48AD-AA39-98DA913D7A01}" srcOrd="0" destOrd="0" presId="urn:microsoft.com/office/officeart/2005/8/layout/hierarchy2"/>
    <dgm:cxn modelId="{7974E415-E481-4AE8-9052-297801874ABA}" type="presOf" srcId="{8ACA49CF-C0AD-42E8-A09D-1169E039FD88}" destId="{76E36406-A4B4-4497-AABE-1471C2D1192C}" srcOrd="1" destOrd="0" presId="urn:microsoft.com/office/officeart/2005/8/layout/hierarchy2"/>
    <dgm:cxn modelId="{5DE6C030-F89E-4044-A57B-87538120C1AE}" type="presOf" srcId="{1FDAC8C8-36B4-4D14-BE1B-D68EBDEA9155}" destId="{FDDD72B8-7F5B-4EAE-815D-FD54BB1B2E48}" srcOrd="0" destOrd="0" presId="urn:microsoft.com/office/officeart/2005/8/layout/hierarchy2"/>
    <dgm:cxn modelId="{D27EA0A3-E137-4E31-A481-667887243DD3}" type="presOf" srcId="{7AA58830-97F0-4A58-955F-EB927ABEB75B}" destId="{4EBAC2DA-F6A9-4D99-B74B-A90989BF96FD}" srcOrd="1" destOrd="0" presId="urn:microsoft.com/office/officeart/2005/8/layout/hierarchy2"/>
    <dgm:cxn modelId="{160DC297-823E-419C-9B9A-0606C55A478D}" type="presOf" srcId="{A6175454-6C23-4B04-8945-43AF0A45D436}" destId="{A87B043B-AFBE-4B70-B51B-321306DB4180}" srcOrd="0" destOrd="0" presId="urn:microsoft.com/office/officeart/2005/8/layout/hierarchy2"/>
    <dgm:cxn modelId="{80736627-CC5D-4897-9D13-64156B918AB4}" type="presOf" srcId="{FDFD5ADD-CA83-455D-82BE-A7624D5EB1E8}" destId="{E4BF093B-8B87-4A0B-B5A3-07773127B47B}" srcOrd="0" destOrd="0" presId="urn:microsoft.com/office/officeart/2005/8/layout/hierarchy2"/>
    <dgm:cxn modelId="{6DB929E5-FEB1-4512-9D4C-B63DC9942B02}" type="presOf" srcId="{7D76E6F7-9AC5-45E4-9796-3D5211F8BD52}" destId="{D9512E41-D0D1-4CC7-B850-BD819E296695}" srcOrd="0" destOrd="0" presId="urn:microsoft.com/office/officeart/2005/8/layout/hierarchy2"/>
    <dgm:cxn modelId="{0778E647-BA15-4BA4-814D-D837D455B2BF}" type="presParOf" srcId="{758BCC5E-9ECD-48AD-AA39-98DA913D7A01}" destId="{F76CA200-BE93-4290-BD75-E55D040DE54A}" srcOrd="0" destOrd="0" presId="urn:microsoft.com/office/officeart/2005/8/layout/hierarchy2"/>
    <dgm:cxn modelId="{397F1F9D-1D97-4F72-8488-BFE4350A3FAC}" type="presParOf" srcId="{F76CA200-BE93-4290-BD75-E55D040DE54A}" destId="{FDDD72B8-7F5B-4EAE-815D-FD54BB1B2E48}" srcOrd="0" destOrd="0" presId="urn:microsoft.com/office/officeart/2005/8/layout/hierarchy2"/>
    <dgm:cxn modelId="{5EE5C92E-4AA3-4428-B572-5BF29F44D220}" type="presParOf" srcId="{F76CA200-BE93-4290-BD75-E55D040DE54A}" destId="{58B2D501-8A54-41CD-879A-1BA412584C20}" srcOrd="1" destOrd="0" presId="urn:microsoft.com/office/officeart/2005/8/layout/hierarchy2"/>
    <dgm:cxn modelId="{64EBCA06-5B94-490C-898A-1127609EEFCF}" type="presParOf" srcId="{58B2D501-8A54-41CD-879A-1BA412584C20}" destId="{D9512E41-D0D1-4CC7-B850-BD819E296695}" srcOrd="0" destOrd="0" presId="urn:microsoft.com/office/officeart/2005/8/layout/hierarchy2"/>
    <dgm:cxn modelId="{7DBFFA69-6AFE-476D-B8A7-E5048F769073}" type="presParOf" srcId="{D9512E41-D0D1-4CC7-B850-BD819E296695}" destId="{A004302F-20E5-427A-8B89-3C8F69BC0251}" srcOrd="0" destOrd="0" presId="urn:microsoft.com/office/officeart/2005/8/layout/hierarchy2"/>
    <dgm:cxn modelId="{FC9C2DCE-C739-4541-98C0-484EFAE3DF39}" type="presParOf" srcId="{58B2D501-8A54-41CD-879A-1BA412584C20}" destId="{1EABE75D-CAF4-45FD-BAE2-302A4E8BA39D}" srcOrd="1" destOrd="0" presId="urn:microsoft.com/office/officeart/2005/8/layout/hierarchy2"/>
    <dgm:cxn modelId="{346AFD66-1DC0-4A86-A8EF-E163B71E5E5D}" type="presParOf" srcId="{1EABE75D-CAF4-45FD-BAE2-302A4E8BA39D}" destId="{B5F732CD-27CB-4E3F-8670-19FDA3394873}" srcOrd="0" destOrd="0" presId="urn:microsoft.com/office/officeart/2005/8/layout/hierarchy2"/>
    <dgm:cxn modelId="{0EC2F07A-4801-4B91-8D29-962D14395BE9}" type="presParOf" srcId="{1EABE75D-CAF4-45FD-BAE2-302A4E8BA39D}" destId="{79050893-43D6-4185-AF16-A30E7FE546CF}" srcOrd="1" destOrd="0" presId="urn:microsoft.com/office/officeart/2005/8/layout/hierarchy2"/>
    <dgm:cxn modelId="{EBDC2F76-77E5-449B-9B4B-2E7C40EF3C0C}" type="presParOf" srcId="{79050893-43D6-4185-AF16-A30E7FE546CF}" destId="{B54FD3DB-CA89-4E82-8F82-0CA3D70224CC}" srcOrd="0" destOrd="0" presId="urn:microsoft.com/office/officeart/2005/8/layout/hierarchy2"/>
    <dgm:cxn modelId="{789C444E-4DB7-41DE-AD70-991A4BEEC530}" type="presParOf" srcId="{B54FD3DB-CA89-4E82-8F82-0CA3D70224CC}" destId="{4E07FF76-B09D-42D1-88B7-7DB7B25ABB02}" srcOrd="0" destOrd="0" presId="urn:microsoft.com/office/officeart/2005/8/layout/hierarchy2"/>
    <dgm:cxn modelId="{BA15BBC7-35D3-4453-8FD6-873C83333F06}" type="presParOf" srcId="{79050893-43D6-4185-AF16-A30E7FE546CF}" destId="{328B2D41-B4D3-4CFC-A48F-10003EA02EF3}" srcOrd="1" destOrd="0" presId="urn:microsoft.com/office/officeart/2005/8/layout/hierarchy2"/>
    <dgm:cxn modelId="{A1D8BD98-F084-47CC-9423-180F8F676007}" type="presParOf" srcId="{328B2D41-B4D3-4CFC-A48F-10003EA02EF3}" destId="{5780A98E-CD96-4723-84B4-B5C1655862E8}" srcOrd="0" destOrd="0" presId="urn:microsoft.com/office/officeart/2005/8/layout/hierarchy2"/>
    <dgm:cxn modelId="{7B97F638-DFB8-475F-8CDF-F9EC4E575970}" type="presParOf" srcId="{328B2D41-B4D3-4CFC-A48F-10003EA02EF3}" destId="{749C4F22-8C07-4B5D-A508-6D7096F01EB1}" srcOrd="1" destOrd="0" presId="urn:microsoft.com/office/officeart/2005/8/layout/hierarchy2"/>
    <dgm:cxn modelId="{3E43634C-5E20-4ECD-9A75-6D4A6F1A8C38}" type="presParOf" srcId="{79050893-43D6-4185-AF16-A30E7FE546CF}" destId="{DE896BF1-3F6D-4774-9D80-9E48EB2071E5}" srcOrd="2" destOrd="0" presId="urn:microsoft.com/office/officeart/2005/8/layout/hierarchy2"/>
    <dgm:cxn modelId="{08882D31-E56F-49AD-9AC2-71C47B2BE256}" type="presParOf" srcId="{DE896BF1-3F6D-4774-9D80-9E48EB2071E5}" destId="{76E36406-A4B4-4497-AABE-1471C2D1192C}" srcOrd="0" destOrd="0" presId="urn:microsoft.com/office/officeart/2005/8/layout/hierarchy2"/>
    <dgm:cxn modelId="{97750121-C034-4ECE-A7E9-BE95ABC09859}" type="presParOf" srcId="{79050893-43D6-4185-AF16-A30E7FE546CF}" destId="{DAC90116-97EF-48B8-818C-DBB045FA7088}" srcOrd="3" destOrd="0" presId="urn:microsoft.com/office/officeart/2005/8/layout/hierarchy2"/>
    <dgm:cxn modelId="{23A465D5-966F-4E72-8F6D-F1EE061C8B8D}" type="presParOf" srcId="{DAC90116-97EF-48B8-818C-DBB045FA7088}" destId="{FD8ECA3C-005C-44B9-8ADF-A7D0E8ADD723}" srcOrd="0" destOrd="0" presId="urn:microsoft.com/office/officeart/2005/8/layout/hierarchy2"/>
    <dgm:cxn modelId="{CE8093AC-D257-4A3C-8F81-E3B30BCB57B7}" type="presParOf" srcId="{DAC90116-97EF-48B8-818C-DBB045FA7088}" destId="{154FBF52-9C86-48D4-8FFE-5D589CD9EEB4}" srcOrd="1" destOrd="0" presId="urn:microsoft.com/office/officeart/2005/8/layout/hierarchy2"/>
    <dgm:cxn modelId="{74DE6703-FE3E-4D29-B953-AFC3D7D9499E}" type="presParOf" srcId="{79050893-43D6-4185-AF16-A30E7FE546CF}" destId="{E4BF093B-8B87-4A0B-B5A3-07773127B47B}" srcOrd="4" destOrd="0" presId="urn:microsoft.com/office/officeart/2005/8/layout/hierarchy2"/>
    <dgm:cxn modelId="{898803DF-8898-4EEA-BA4E-E9231B0C60DC}" type="presParOf" srcId="{E4BF093B-8B87-4A0B-B5A3-07773127B47B}" destId="{D8632822-67EE-498A-A995-F5A92A43CE44}" srcOrd="0" destOrd="0" presId="urn:microsoft.com/office/officeart/2005/8/layout/hierarchy2"/>
    <dgm:cxn modelId="{8526C74A-5813-467E-A97C-7F7DF3C20755}" type="presParOf" srcId="{79050893-43D6-4185-AF16-A30E7FE546CF}" destId="{B6348424-DB93-45DB-93FE-C4CBF4BCBDDB}" srcOrd="5" destOrd="0" presId="urn:microsoft.com/office/officeart/2005/8/layout/hierarchy2"/>
    <dgm:cxn modelId="{72EE5573-6C9C-45ED-9DCB-99399A7EE3E5}" type="presParOf" srcId="{B6348424-DB93-45DB-93FE-C4CBF4BCBDDB}" destId="{AA230DDC-16A5-44B7-88AA-78CFEDCBE4BB}" srcOrd="0" destOrd="0" presId="urn:microsoft.com/office/officeart/2005/8/layout/hierarchy2"/>
    <dgm:cxn modelId="{7940F83A-79B2-4935-A9CB-4ECA694DFCC1}" type="presParOf" srcId="{B6348424-DB93-45DB-93FE-C4CBF4BCBDDB}" destId="{9CA631E9-28ED-4BF9-B318-1E9FD59797FB}" srcOrd="1" destOrd="0" presId="urn:microsoft.com/office/officeart/2005/8/layout/hierarchy2"/>
    <dgm:cxn modelId="{180B1917-7993-44F3-92B1-526899A25440}" type="presParOf" srcId="{79050893-43D6-4185-AF16-A30E7FE546CF}" destId="{A87B043B-AFBE-4B70-B51B-321306DB4180}" srcOrd="6" destOrd="0" presId="urn:microsoft.com/office/officeart/2005/8/layout/hierarchy2"/>
    <dgm:cxn modelId="{0B416DEE-467E-40C9-B33A-4709A9641260}" type="presParOf" srcId="{A87B043B-AFBE-4B70-B51B-321306DB4180}" destId="{04E5AEDE-AE41-40FA-AC02-0AC8A3AE65D8}" srcOrd="0" destOrd="0" presId="urn:microsoft.com/office/officeart/2005/8/layout/hierarchy2"/>
    <dgm:cxn modelId="{844EC0B1-BFD7-43CC-8E3B-3B99478895A4}" type="presParOf" srcId="{79050893-43D6-4185-AF16-A30E7FE546CF}" destId="{398A548C-D41C-4A37-B9EA-53CBD5F5A960}" srcOrd="7" destOrd="0" presId="urn:microsoft.com/office/officeart/2005/8/layout/hierarchy2"/>
    <dgm:cxn modelId="{0130B19C-E844-4FDF-90CE-2D89700F3DFA}" type="presParOf" srcId="{398A548C-D41C-4A37-B9EA-53CBD5F5A960}" destId="{A235D0EA-2C34-4436-8CD1-2EA9510E985F}" srcOrd="0" destOrd="0" presId="urn:microsoft.com/office/officeart/2005/8/layout/hierarchy2"/>
    <dgm:cxn modelId="{E700D97E-9EF8-49C1-994C-A44CE6FC6A73}" type="presParOf" srcId="{398A548C-D41C-4A37-B9EA-53CBD5F5A960}" destId="{EE85A974-48D9-4B73-8F4C-BA4842B89DA1}" srcOrd="1" destOrd="0" presId="urn:microsoft.com/office/officeart/2005/8/layout/hierarchy2"/>
    <dgm:cxn modelId="{686A715A-47FF-4B61-9C1A-2F67CB40A600}" type="presParOf" srcId="{79050893-43D6-4185-AF16-A30E7FE546CF}" destId="{A921942D-4A0D-41B4-B3AB-5759D205E382}" srcOrd="8" destOrd="0" presId="urn:microsoft.com/office/officeart/2005/8/layout/hierarchy2"/>
    <dgm:cxn modelId="{B6604D86-3B75-4680-967B-B0A9A96DE931}" type="presParOf" srcId="{A921942D-4A0D-41B4-B3AB-5759D205E382}" destId="{79D21153-A9ED-40AB-9316-1CA0B9E4AADF}" srcOrd="0" destOrd="0" presId="urn:microsoft.com/office/officeart/2005/8/layout/hierarchy2"/>
    <dgm:cxn modelId="{CCF87DE6-FC58-442E-988F-5BAEBE277941}" type="presParOf" srcId="{79050893-43D6-4185-AF16-A30E7FE546CF}" destId="{D3F4D876-6570-4626-A400-A88B55F8AF2C}" srcOrd="9" destOrd="0" presId="urn:microsoft.com/office/officeart/2005/8/layout/hierarchy2"/>
    <dgm:cxn modelId="{471F3BF1-4A58-4EF4-B427-6159C8BC9D7D}" type="presParOf" srcId="{D3F4D876-6570-4626-A400-A88B55F8AF2C}" destId="{CA322780-38C9-4BE8-B4F3-F509FCBC6844}" srcOrd="0" destOrd="0" presId="urn:microsoft.com/office/officeart/2005/8/layout/hierarchy2"/>
    <dgm:cxn modelId="{96E60F60-B74C-471E-9BB4-A24D4B183875}" type="presParOf" srcId="{D3F4D876-6570-4626-A400-A88B55F8AF2C}" destId="{BA6E62F5-B9F5-4ADB-B011-29AB64A5F6B8}" srcOrd="1" destOrd="0" presId="urn:microsoft.com/office/officeart/2005/8/layout/hierarchy2"/>
    <dgm:cxn modelId="{EFB716C1-E7D5-49BA-9B0A-C4B7726A32F9}" type="presParOf" srcId="{58B2D501-8A54-41CD-879A-1BA412584C20}" destId="{3E14DFC7-882E-4B4A-B9CD-A934013BD2C1}" srcOrd="2" destOrd="0" presId="urn:microsoft.com/office/officeart/2005/8/layout/hierarchy2"/>
    <dgm:cxn modelId="{B9604DA4-D08C-47B4-8DD3-B26B7D2B266D}" type="presParOf" srcId="{3E14DFC7-882E-4B4A-B9CD-A934013BD2C1}" destId="{4EBAC2DA-F6A9-4D99-B74B-A90989BF96FD}" srcOrd="0" destOrd="0" presId="urn:microsoft.com/office/officeart/2005/8/layout/hierarchy2"/>
    <dgm:cxn modelId="{88B7CDBB-DB68-466D-A850-C11768B54A13}" type="presParOf" srcId="{58B2D501-8A54-41CD-879A-1BA412584C20}" destId="{7AB8F089-3519-4303-89B0-89CD3CDD00F0}" srcOrd="3" destOrd="0" presId="urn:microsoft.com/office/officeart/2005/8/layout/hierarchy2"/>
    <dgm:cxn modelId="{5802FD2E-C5CA-4BEB-9CE7-886E225DCE78}" type="presParOf" srcId="{7AB8F089-3519-4303-89B0-89CD3CDD00F0}" destId="{F56B6377-1CAD-445A-BDFB-4EAEE77F2E87}" srcOrd="0" destOrd="0" presId="urn:microsoft.com/office/officeart/2005/8/layout/hierarchy2"/>
    <dgm:cxn modelId="{A56DDAFD-85E6-4A7D-A9DA-2351E631D64C}" type="presParOf" srcId="{7AB8F089-3519-4303-89B0-89CD3CDD00F0}" destId="{E65DB5AD-8794-485D-AADD-66CF0CFC06A9}"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1A2276C-54F6-4D4B-975D-60AB74F5178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TW" altLang="en-US"/>
        </a:p>
      </dgm:t>
    </dgm:pt>
    <dgm:pt modelId="{3A7E2C0F-42BA-4525-9217-D2D64DB274F6}">
      <dgm:prSet phldrT="[文字]" custT="1">
        <dgm:style>
          <a:lnRef idx="1">
            <a:schemeClr val="accent5"/>
          </a:lnRef>
          <a:fillRef idx="3">
            <a:schemeClr val="accent5"/>
          </a:fillRef>
          <a:effectRef idx="2">
            <a:schemeClr val="accent5"/>
          </a:effectRef>
          <a:fontRef idx="minor">
            <a:schemeClr val="lt1"/>
          </a:fontRef>
        </dgm:style>
      </dgm:prSet>
      <dgm:spPr/>
      <dgm:t>
        <a:bodyPr/>
        <a:lstStyle/>
        <a:p>
          <a:r>
            <a:rPr lang="zh-TW" altLang="en-US" sz="2800" dirty="0">
              <a:latin typeface="微軟正黑體" pitchFamily="34" charset="-120"/>
              <a:ea typeface="微軟正黑體" pitchFamily="34" charset="-120"/>
            </a:rPr>
            <a:t>優免採計項目</a:t>
          </a:r>
        </a:p>
      </dgm:t>
    </dgm:pt>
    <dgm:pt modelId="{D55EDF1D-3EEE-42C0-AAB3-33A84B3F94C7}" type="parTrans" cxnId="{39680B06-6EED-4661-AABC-2A0373CB942B}">
      <dgm:prSet/>
      <dgm:spPr/>
      <dgm:t>
        <a:bodyPr/>
        <a:lstStyle/>
        <a:p>
          <a:endParaRPr lang="zh-TW" altLang="en-US"/>
        </a:p>
      </dgm:t>
    </dgm:pt>
    <dgm:pt modelId="{27559825-85D0-4FDE-B346-39B26EA6922B}" type="sibTrans" cxnId="{39680B06-6EED-4661-AABC-2A0373CB942B}">
      <dgm:prSet/>
      <dgm:spPr/>
      <dgm:t>
        <a:bodyPr/>
        <a:lstStyle/>
        <a:p>
          <a:endParaRPr lang="zh-TW" altLang="en-US"/>
        </a:p>
      </dgm:t>
    </dgm:pt>
    <dgm:pt modelId="{E8BC3FAE-65A1-4C51-8D94-DC4E9C294F3A}">
      <dgm:prSet phldrT="[文字]" custT="1">
        <dgm:style>
          <a:lnRef idx="1">
            <a:schemeClr val="accent5"/>
          </a:lnRef>
          <a:fillRef idx="2">
            <a:schemeClr val="accent5"/>
          </a:fillRef>
          <a:effectRef idx="1">
            <a:schemeClr val="accent5"/>
          </a:effectRef>
          <a:fontRef idx="minor">
            <a:schemeClr val="dk1"/>
          </a:fontRef>
        </dgm:style>
      </dgm:prSet>
      <dgm:spPr/>
      <dgm:t>
        <a:bodyPr/>
        <a:lstStyle/>
        <a:p>
          <a:r>
            <a:rPr lang="zh-TW" altLang="en-US" sz="2000" dirty="0">
              <a:latin typeface="微軟正黑體" pitchFamily="34" charset="-120"/>
              <a:ea typeface="微軟正黑體" pitchFamily="34" charset="-120"/>
            </a:rPr>
            <a:t>多元學習表現</a:t>
          </a: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含服務學習及競賽</a:t>
          </a:r>
          <a:r>
            <a:rPr lang="en-US" altLang="zh-TW" sz="1200" dirty="0">
              <a:latin typeface="微軟正黑體" pitchFamily="34" charset="-120"/>
              <a:ea typeface="微軟正黑體" pitchFamily="34" charset="-120"/>
            </a:rPr>
            <a:t>)</a:t>
          </a:r>
          <a:endParaRPr lang="zh-TW" altLang="en-US" sz="1200" dirty="0">
            <a:latin typeface="微軟正黑體" pitchFamily="34" charset="-120"/>
            <a:ea typeface="微軟正黑體" pitchFamily="34" charset="-120"/>
          </a:endParaRPr>
        </a:p>
      </dgm:t>
    </dgm:pt>
    <dgm:pt modelId="{EEAAF50C-D470-45A9-AC38-8690EC9833E6}" type="parTrans" cxnId="{C9006E9E-839C-4B6B-BC74-7583083AD21B}">
      <dgm:prSet/>
      <dgm:spPr/>
      <dgm:t>
        <a:bodyPr/>
        <a:lstStyle/>
        <a:p>
          <a:endParaRPr lang="zh-TW" altLang="en-US"/>
        </a:p>
      </dgm:t>
    </dgm:pt>
    <dgm:pt modelId="{21E6ED5F-3505-4B73-847C-CE50C438AF11}" type="sibTrans" cxnId="{C9006E9E-839C-4B6B-BC74-7583083AD21B}">
      <dgm:prSet/>
      <dgm:spPr/>
      <dgm:t>
        <a:bodyPr/>
        <a:lstStyle/>
        <a:p>
          <a:endParaRPr lang="zh-TW" altLang="en-US"/>
        </a:p>
      </dgm:t>
    </dgm:pt>
    <dgm:pt modelId="{C0D4C1BD-DE57-42F4-8C8A-C16FFB30C90A}">
      <dgm:prSet phldrT="[文字]" custT="1">
        <dgm:style>
          <a:lnRef idx="1">
            <a:schemeClr val="accent5"/>
          </a:lnRef>
          <a:fillRef idx="2">
            <a:schemeClr val="accent5"/>
          </a:fillRef>
          <a:effectRef idx="1">
            <a:schemeClr val="accent5"/>
          </a:effectRef>
          <a:fontRef idx="minor">
            <a:schemeClr val="dk1"/>
          </a:fontRef>
        </dgm:style>
      </dgm:prSet>
      <dgm:spPr/>
      <dgm:t>
        <a:bodyPr/>
        <a:lstStyle/>
        <a:p>
          <a:r>
            <a:rPr lang="zh-TW" altLang="en-US" sz="2000" dirty="0">
              <a:solidFill>
                <a:srgbClr val="FF0000"/>
              </a:solidFill>
              <a:latin typeface="微軟正黑體" pitchFamily="34" charset="-120"/>
              <a:ea typeface="微軟正黑體" pitchFamily="34" charset="-120"/>
            </a:rPr>
            <a:t>技藝優良</a:t>
          </a:r>
        </a:p>
      </dgm:t>
    </dgm:pt>
    <dgm:pt modelId="{49ED92A9-2031-46B9-A891-8157CEABDDFB}" type="parTrans" cxnId="{7ED19337-82C1-423D-B2E7-8FFDED4DBC81}">
      <dgm:prSet/>
      <dgm:spPr/>
      <dgm:t>
        <a:bodyPr/>
        <a:lstStyle/>
        <a:p>
          <a:endParaRPr lang="zh-TW" altLang="en-US"/>
        </a:p>
      </dgm:t>
    </dgm:pt>
    <dgm:pt modelId="{4C6D252F-941A-4D6E-A19F-1CF8A788A8D5}" type="sibTrans" cxnId="{7ED19337-82C1-423D-B2E7-8FFDED4DBC81}">
      <dgm:prSet/>
      <dgm:spPr/>
      <dgm:t>
        <a:bodyPr/>
        <a:lstStyle/>
        <a:p>
          <a:endParaRPr lang="zh-TW" altLang="en-US"/>
        </a:p>
      </dgm:t>
    </dgm:pt>
    <dgm:pt modelId="{CF1B8090-6F10-433D-88AE-5EBF991FB031}">
      <dgm:prSet phldrT="[文字]">
        <dgm:style>
          <a:lnRef idx="1">
            <a:schemeClr val="accent5"/>
          </a:lnRef>
          <a:fillRef idx="2">
            <a:schemeClr val="accent5"/>
          </a:fillRef>
          <a:effectRef idx="1">
            <a:schemeClr val="accent5"/>
          </a:effectRef>
          <a:fontRef idx="minor">
            <a:schemeClr val="dk1"/>
          </a:fontRef>
        </dgm:style>
      </dgm:prSet>
      <dgm:spPr/>
      <dgm:t>
        <a:bodyPr/>
        <a:lstStyle/>
        <a:p>
          <a:endParaRPr lang="zh-TW" altLang="en-US" sz="1500" dirty="0"/>
        </a:p>
      </dgm:t>
    </dgm:pt>
    <dgm:pt modelId="{383FC352-801F-4546-845B-72871178C31F}" type="parTrans" cxnId="{FE705AC8-F892-428B-893D-53E80798BF4F}">
      <dgm:prSet/>
      <dgm:spPr/>
      <dgm:t>
        <a:bodyPr/>
        <a:lstStyle/>
        <a:p>
          <a:endParaRPr lang="zh-TW" altLang="en-US"/>
        </a:p>
      </dgm:t>
    </dgm:pt>
    <dgm:pt modelId="{01DEAEF9-2BD7-45D6-A964-E1C594C1516E}" type="sibTrans" cxnId="{FE705AC8-F892-428B-893D-53E80798BF4F}">
      <dgm:prSet/>
      <dgm:spPr/>
      <dgm:t>
        <a:bodyPr/>
        <a:lstStyle/>
        <a:p>
          <a:endParaRPr lang="zh-TW" altLang="en-US"/>
        </a:p>
      </dgm:t>
    </dgm:pt>
    <dgm:pt modelId="{B441CFD1-00B3-4A41-83A0-78948C3425D3}">
      <dgm:prSet phldrT="[文字]">
        <dgm:style>
          <a:lnRef idx="1">
            <a:schemeClr val="accent5"/>
          </a:lnRef>
          <a:fillRef idx="2">
            <a:schemeClr val="accent5"/>
          </a:fillRef>
          <a:effectRef idx="1">
            <a:schemeClr val="accent5"/>
          </a:effectRef>
          <a:fontRef idx="minor">
            <a:schemeClr val="dk1"/>
          </a:fontRef>
        </dgm:style>
      </dgm:prSet>
      <dgm:spPr/>
      <dgm:t>
        <a:bodyPr/>
        <a:lstStyle/>
        <a:p>
          <a:endParaRPr lang="zh-TW" altLang="en-US" sz="1500" dirty="0"/>
        </a:p>
      </dgm:t>
    </dgm:pt>
    <dgm:pt modelId="{68D822AB-9D99-402F-BE2B-4ED10DA661DE}" type="parTrans" cxnId="{73B67DD5-45F5-4AA9-8A53-9650A6359726}">
      <dgm:prSet/>
      <dgm:spPr/>
      <dgm:t>
        <a:bodyPr/>
        <a:lstStyle/>
        <a:p>
          <a:endParaRPr lang="zh-TW" altLang="en-US"/>
        </a:p>
      </dgm:t>
    </dgm:pt>
    <dgm:pt modelId="{93F4F1BD-9367-4B68-892A-AC0DEC64BE75}" type="sibTrans" cxnId="{73B67DD5-45F5-4AA9-8A53-9650A6359726}">
      <dgm:prSet/>
      <dgm:spPr/>
      <dgm:t>
        <a:bodyPr/>
        <a:lstStyle/>
        <a:p>
          <a:endParaRPr lang="zh-TW" altLang="en-US"/>
        </a:p>
      </dgm:t>
    </dgm:pt>
    <dgm:pt modelId="{04D39018-6564-4439-9EF7-455BA498FF4A}">
      <dgm:prSet phldrT="[文字]">
        <dgm:style>
          <a:lnRef idx="1">
            <a:schemeClr val="accent5"/>
          </a:lnRef>
          <a:fillRef idx="2">
            <a:schemeClr val="accent5"/>
          </a:fillRef>
          <a:effectRef idx="1">
            <a:schemeClr val="accent5"/>
          </a:effectRef>
          <a:fontRef idx="minor">
            <a:schemeClr val="dk1"/>
          </a:fontRef>
        </dgm:style>
      </dgm:prSet>
      <dgm:spPr/>
      <dgm:t>
        <a:bodyPr/>
        <a:lstStyle/>
        <a:p>
          <a:endParaRPr lang="zh-TW" altLang="en-US" sz="1500" dirty="0"/>
        </a:p>
      </dgm:t>
    </dgm:pt>
    <dgm:pt modelId="{ACB42279-E698-4291-9F86-F8547AF23154}" type="parTrans" cxnId="{EEEF407B-A101-4E8F-81D8-487BA7C2D1FA}">
      <dgm:prSet/>
      <dgm:spPr/>
      <dgm:t>
        <a:bodyPr/>
        <a:lstStyle/>
        <a:p>
          <a:endParaRPr lang="zh-TW" altLang="en-US"/>
        </a:p>
      </dgm:t>
    </dgm:pt>
    <dgm:pt modelId="{6218BE2B-0E41-4B3D-A88D-B8A11A3A985A}" type="sibTrans" cxnId="{EEEF407B-A101-4E8F-81D8-487BA7C2D1FA}">
      <dgm:prSet/>
      <dgm:spPr/>
      <dgm:t>
        <a:bodyPr/>
        <a:lstStyle/>
        <a:p>
          <a:endParaRPr lang="zh-TW" altLang="en-US"/>
        </a:p>
      </dgm:t>
    </dgm:pt>
    <dgm:pt modelId="{AE2E7F58-21DF-427C-B6A6-12A5FDF488EF}">
      <dgm:prSet phldrT="[文字]">
        <dgm:style>
          <a:lnRef idx="1">
            <a:schemeClr val="accent5"/>
          </a:lnRef>
          <a:fillRef idx="2">
            <a:schemeClr val="accent5"/>
          </a:fillRef>
          <a:effectRef idx="1">
            <a:schemeClr val="accent5"/>
          </a:effectRef>
          <a:fontRef idx="minor">
            <a:schemeClr val="dk1"/>
          </a:fontRef>
        </dgm:style>
      </dgm:prSet>
      <dgm:spPr/>
      <dgm:t>
        <a:bodyPr/>
        <a:lstStyle/>
        <a:p>
          <a:endParaRPr lang="zh-TW" altLang="en-US" sz="1500" dirty="0"/>
        </a:p>
      </dgm:t>
    </dgm:pt>
    <dgm:pt modelId="{052CEEF6-395F-4FE3-AFCC-3115EFD55443}" type="parTrans" cxnId="{94EB53A5-5521-4A0B-A01B-5339FE348A79}">
      <dgm:prSet/>
      <dgm:spPr/>
      <dgm:t>
        <a:bodyPr/>
        <a:lstStyle/>
        <a:p>
          <a:endParaRPr lang="zh-TW" altLang="en-US"/>
        </a:p>
      </dgm:t>
    </dgm:pt>
    <dgm:pt modelId="{3214E364-DFD0-4A70-B036-31E7F0597ED7}" type="sibTrans" cxnId="{94EB53A5-5521-4A0B-A01B-5339FE348A79}">
      <dgm:prSet/>
      <dgm:spPr/>
      <dgm:t>
        <a:bodyPr/>
        <a:lstStyle/>
        <a:p>
          <a:endParaRPr lang="zh-TW" altLang="en-US"/>
        </a:p>
      </dgm:t>
    </dgm:pt>
    <dgm:pt modelId="{5749C739-48D1-4D1F-B8BD-6C0476A83C12}">
      <dgm:prSet phldrT="[文字]" custT="1">
        <dgm:style>
          <a:lnRef idx="1">
            <a:schemeClr val="accent5"/>
          </a:lnRef>
          <a:fillRef idx="2">
            <a:schemeClr val="accent5"/>
          </a:fillRef>
          <a:effectRef idx="1">
            <a:schemeClr val="accent5"/>
          </a:effectRef>
          <a:fontRef idx="minor">
            <a:schemeClr val="dk1"/>
          </a:fontRef>
        </dgm:style>
      </dgm:prSet>
      <dgm:spPr/>
      <dgm:t>
        <a:bodyPr/>
        <a:lstStyle/>
        <a:p>
          <a:r>
            <a:rPr lang="zh-TW" altLang="en-US" sz="2000" dirty="0">
              <a:latin typeface="微軟正黑體" pitchFamily="34" charset="-120"/>
              <a:ea typeface="微軟正黑體" pitchFamily="34" charset="-120"/>
            </a:rPr>
            <a:t>弱勢身分</a:t>
          </a:r>
        </a:p>
      </dgm:t>
    </dgm:pt>
    <dgm:pt modelId="{AC2BB0CC-CAB6-425E-8D0B-68B81C73BF27}" type="parTrans" cxnId="{E34F87A8-A802-463F-BCAF-B695237551E2}">
      <dgm:prSet/>
      <dgm:spPr/>
      <dgm:t>
        <a:bodyPr/>
        <a:lstStyle/>
        <a:p>
          <a:endParaRPr lang="zh-TW" altLang="en-US"/>
        </a:p>
      </dgm:t>
    </dgm:pt>
    <dgm:pt modelId="{444FB12E-88B6-4F2F-B1E9-49BBB400756E}" type="sibTrans" cxnId="{E34F87A8-A802-463F-BCAF-B695237551E2}">
      <dgm:prSet/>
      <dgm:spPr/>
      <dgm:t>
        <a:bodyPr/>
        <a:lstStyle/>
        <a:p>
          <a:endParaRPr lang="zh-TW" altLang="en-US"/>
        </a:p>
      </dgm:t>
    </dgm:pt>
    <dgm:pt modelId="{5F7EC7B5-3EAA-4578-A85D-BD3BC240D5E3}">
      <dgm:prSet phldrT="[文字]" custT="1">
        <dgm:style>
          <a:lnRef idx="1">
            <a:schemeClr val="accent5"/>
          </a:lnRef>
          <a:fillRef idx="2">
            <a:schemeClr val="accent5"/>
          </a:fillRef>
          <a:effectRef idx="1">
            <a:schemeClr val="accent5"/>
          </a:effectRef>
          <a:fontRef idx="minor">
            <a:schemeClr val="dk1"/>
          </a:fontRef>
        </dgm:style>
      </dgm:prSet>
      <dgm:spPr/>
      <dgm:t>
        <a:bodyPr/>
        <a:lstStyle/>
        <a:p>
          <a:r>
            <a:rPr lang="zh-TW" altLang="en-US" sz="2000" dirty="0">
              <a:latin typeface="微軟正黑體" pitchFamily="34" charset="-120"/>
              <a:ea typeface="微軟正黑體" pitchFamily="34" charset="-120"/>
            </a:rPr>
            <a:t>均衡學習</a:t>
          </a:r>
        </a:p>
      </dgm:t>
    </dgm:pt>
    <dgm:pt modelId="{32803A1C-3D70-4B53-A4A7-BBA9CC360F3A}" type="parTrans" cxnId="{847C1F6F-1453-47FF-B572-7321C4944891}">
      <dgm:prSet/>
      <dgm:spPr/>
      <dgm:t>
        <a:bodyPr/>
        <a:lstStyle/>
        <a:p>
          <a:endParaRPr lang="zh-TW" altLang="en-US"/>
        </a:p>
      </dgm:t>
    </dgm:pt>
    <dgm:pt modelId="{367EF833-D488-4D9F-AF5E-CA8022088913}" type="sibTrans" cxnId="{847C1F6F-1453-47FF-B572-7321C4944891}">
      <dgm:prSet/>
      <dgm:spPr/>
      <dgm:t>
        <a:bodyPr/>
        <a:lstStyle/>
        <a:p>
          <a:endParaRPr lang="zh-TW" altLang="en-US"/>
        </a:p>
      </dgm:t>
    </dgm:pt>
    <dgm:pt modelId="{7C0A7B23-B7AF-42B4-9C20-1A5ACF165F1C}">
      <dgm:prSet phldrT="[文字]" custT="1">
        <dgm:style>
          <a:lnRef idx="1">
            <a:schemeClr val="accent5"/>
          </a:lnRef>
          <a:fillRef idx="2">
            <a:schemeClr val="accent5"/>
          </a:fillRef>
          <a:effectRef idx="1">
            <a:schemeClr val="accent5"/>
          </a:effectRef>
          <a:fontRef idx="minor">
            <a:schemeClr val="dk1"/>
          </a:fontRef>
        </dgm:style>
      </dgm:prSet>
      <dgm:spPr/>
      <dgm:t>
        <a:bodyPr/>
        <a:lstStyle/>
        <a:p>
          <a:r>
            <a:rPr lang="zh-TW" altLang="en-US" sz="2000" dirty="0">
              <a:latin typeface="微軟正黑體" pitchFamily="34" charset="-120"/>
              <a:ea typeface="微軟正黑體" pitchFamily="34" charset="-120"/>
            </a:rPr>
            <a:t>國中教育會考</a:t>
          </a:r>
          <a:r>
            <a:rPr lang="en-US" altLang="zh-TW" sz="2000" dirty="0">
              <a:latin typeface="微軟正黑體" pitchFamily="34" charset="-120"/>
              <a:ea typeface="微軟正黑體" pitchFamily="34" charset="-120"/>
            </a:rPr>
            <a:t>(</a:t>
          </a:r>
          <a:r>
            <a:rPr lang="zh-TW" altLang="en-US" sz="2000" dirty="0">
              <a:latin typeface="微軟正黑體" pitchFamily="34" charset="-120"/>
              <a:ea typeface="微軟正黑體" pitchFamily="34" charset="-120"/>
            </a:rPr>
            <a:t>含寫作測驗</a:t>
          </a:r>
          <a:r>
            <a:rPr lang="en-US" altLang="zh-TW" sz="2000" dirty="0">
              <a:latin typeface="微軟正黑體" pitchFamily="34" charset="-120"/>
              <a:ea typeface="微軟正黑體" pitchFamily="34" charset="-120"/>
            </a:rPr>
            <a:t>)</a:t>
          </a:r>
          <a:endParaRPr lang="zh-TW" altLang="en-US" sz="2000" dirty="0">
            <a:latin typeface="微軟正黑體" pitchFamily="34" charset="-120"/>
            <a:ea typeface="微軟正黑體" pitchFamily="34" charset="-120"/>
          </a:endParaRPr>
        </a:p>
      </dgm:t>
    </dgm:pt>
    <dgm:pt modelId="{586808D1-3FFE-46B7-B802-049E5D9923D2}" type="parTrans" cxnId="{80B2AA9D-469A-4DBB-91CA-DCBE0F42AA80}">
      <dgm:prSet/>
      <dgm:spPr/>
      <dgm:t>
        <a:bodyPr/>
        <a:lstStyle/>
        <a:p>
          <a:endParaRPr lang="zh-TW" altLang="en-US"/>
        </a:p>
      </dgm:t>
    </dgm:pt>
    <dgm:pt modelId="{CAF1C058-C3FD-41DB-8992-FF4508E94543}" type="sibTrans" cxnId="{80B2AA9D-469A-4DBB-91CA-DCBE0F42AA80}">
      <dgm:prSet/>
      <dgm:spPr/>
      <dgm:t>
        <a:bodyPr/>
        <a:lstStyle/>
        <a:p>
          <a:endParaRPr lang="zh-TW" altLang="en-US"/>
        </a:p>
      </dgm:t>
    </dgm:pt>
    <dgm:pt modelId="{522C1434-8F0F-441A-B70E-B84CEC8163FE}">
      <dgm:prSet phldrT="[文字]" custT="1">
        <dgm:style>
          <a:lnRef idx="1">
            <a:schemeClr val="accent5"/>
          </a:lnRef>
          <a:fillRef idx="2">
            <a:schemeClr val="accent5"/>
          </a:fillRef>
          <a:effectRef idx="1">
            <a:schemeClr val="accent5"/>
          </a:effectRef>
          <a:fontRef idx="minor">
            <a:schemeClr val="dk1"/>
          </a:fontRef>
        </dgm:style>
      </dgm:prSet>
      <dgm:spPr/>
      <dgm:t>
        <a:bodyPr/>
        <a:lstStyle/>
        <a:p>
          <a:r>
            <a:rPr lang="zh-TW" altLang="en-US" sz="2000" dirty="0">
              <a:solidFill>
                <a:srgbClr val="C00000"/>
              </a:solidFill>
              <a:latin typeface="微軟正黑體" pitchFamily="34" charset="-120"/>
              <a:ea typeface="微軟正黑體" pitchFamily="34" charset="-120"/>
            </a:rPr>
            <a:t>志願序</a:t>
          </a:r>
        </a:p>
      </dgm:t>
    </dgm:pt>
    <dgm:pt modelId="{827F822A-9415-47E9-A4CC-5552B8DF2873}" type="parTrans" cxnId="{DE93436D-FEF7-4E79-8D22-907E83325778}">
      <dgm:prSet/>
      <dgm:spPr/>
      <dgm:t>
        <a:bodyPr/>
        <a:lstStyle/>
        <a:p>
          <a:endParaRPr lang="zh-TW" altLang="en-US"/>
        </a:p>
      </dgm:t>
    </dgm:pt>
    <dgm:pt modelId="{891A64F6-F421-4099-9E5A-1118AFF6F369}" type="sibTrans" cxnId="{DE93436D-FEF7-4E79-8D22-907E83325778}">
      <dgm:prSet/>
      <dgm:spPr/>
      <dgm:t>
        <a:bodyPr/>
        <a:lstStyle/>
        <a:p>
          <a:endParaRPr lang="zh-TW" altLang="en-US"/>
        </a:p>
      </dgm:t>
    </dgm:pt>
    <dgm:pt modelId="{C8D09A6D-5BAA-4051-9904-37ECB1BB3C19}">
      <dgm:prSet phldrT="[文字]" custT="1">
        <dgm:style>
          <a:lnRef idx="1">
            <a:schemeClr val="accent5"/>
          </a:lnRef>
          <a:fillRef idx="2">
            <a:schemeClr val="accent5"/>
          </a:fillRef>
          <a:effectRef idx="1">
            <a:schemeClr val="accent5"/>
          </a:effectRef>
          <a:fontRef idx="minor">
            <a:schemeClr val="dk1"/>
          </a:fontRef>
        </dgm:style>
      </dgm:prSet>
      <dgm:spPr/>
      <dgm:t>
        <a:bodyPr/>
        <a:lstStyle/>
        <a:p>
          <a:endParaRPr lang="zh-TW" altLang="en-US" sz="2000" dirty="0">
            <a:latin typeface="微軟正黑體" pitchFamily="34" charset="-120"/>
            <a:ea typeface="微軟正黑體" pitchFamily="34" charset="-120"/>
          </a:endParaRPr>
        </a:p>
      </dgm:t>
    </dgm:pt>
    <dgm:pt modelId="{FF4E7FDF-8EBB-4E33-8B22-172C5319E1D7}" type="parTrans" cxnId="{4EDBAD9F-A31D-479C-BB81-F02E373F7D03}">
      <dgm:prSet/>
      <dgm:spPr/>
      <dgm:t>
        <a:bodyPr/>
        <a:lstStyle/>
        <a:p>
          <a:endParaRPr lang="zh-TW" altLang="en-US"/>
        </a:p>
      </dgm:t>
    </dgm:pt>
    <dgm:pt modelId="{ECA48F7F-49C7-4B96-9390-F2A7DE1537D1}" type="sibTrans" cxnId="{4EDBAD9F-A31D-479C-BB81-F02E373F7D03}">
      <dgm:prSet/>
      <dgm:spPr/>
      <dgm:t>
        <a:bodyPr/>
        <a:lstStyle/>
        <a:p>
          <a:endParaRPr lang="zh-TW" altLang="en-US"/>
        </a:p>
      </dgm:t>
    </dgm:pt>
    <dgm:pt modelId="{6ACC55A8-4171-4B2C-A9B9-1F8D0904BA9C}">
      <dgm:prSet phldrT="[文字]" custT="1">
        <dgm:style>
          <a:lnRef idx="1">
            <a:schemeClr val="accent5"/>
          </a:lnRef>
          <a:fillRef idx="2">
            <a:schemeClr val="accent5"/>
          </a:fillRef>
          <a:effectRef idx="1">
            <a:schemeClr val="accent5"/>
          </a:effectRef>
          <a:fontRef idx="minor">
            <a:schemeClr val="dk1"/>
          </a:fontRef>
        </dgm:style>
      </dgm:prSet>
      <dgm:spPr/>
      <dgm:t>
        <a:bodyPr/>
        <a:lstStyle/>
        <a:p>
          <a:endParaRPr lang="zh-TW" altLang="en-US" sz="2000" dirty="0">
            <a:latin typeface="微軟正黑體" pitchFamily="34" charset="-120"/>
            <a:ea typeface="微軟正黑體" pitchFamily="34" charset="-120"/>
          </a:endParaRPr>
        </a:p>
      </dgm:t>
    </dgm:pt>
    <dgm:pt modelId="{5598352C-934C-445F-B701-6D68FF8E9AEE}" type="parTrans" cxnId="{DAA00A06-72D5-445F-ADA7-073B4021FE3D}">
      <dgm:prSet/>
      <dgm:spPr/>
      <dgm:t>
        <a:bodyPr/>
        <a:lstStyle/>
        <a:p>
          <a:endParaRPr lang="zh-TW" altLang="en-US"/>
        </a:p>
      </dgm:t>
    </dgm:pt>
    <dgm:pt modelId="{358A1A1A-3044-450E-A751-36ED3EFDC6A7}" type="sibTrans" cxnId="{DAA00A06-72D5-445F-ADA7-073B4021FE3D}">
      <dgm:prSet/>
      <dgm:spPr/>
      <dgm:t>
        <a:bodyPr/>
        <a:lstStyle/>
        <a:p>
          <a:endParaRPr lang="zh-TW" altLang="en-US"/>
        </a:p>
      </dgm:t>
    </dgm:pt>
    <dgm:pt modelId="{60BD0CCB-EA9A-4875-A91B-58C5B1F7738E}" type="pres">
      <dgm:prSet presAssocID="{B1A2276C-54F6-4D4B-975D-60AB74F5178B}" presName="Name0" presStyleCnt="0">
        <dgm:presLayoutVars>
          <dgm:dir/>
          <dgm:animLvl val="lvl"/>
          <dgm:resizeHandles val="exact"/>
        </dgm:presLayoutVars>
      </dgm:prSet>
      <dgm:spPr/>
      <dgm:t>
        <a:bodyPr/>
        <a:lstStyle/>
        <a:p>
          <a:endParaRPr lang="zh-TW" altLang="en-US"/>
        </a:p>
      </dgm:t>
    </dgm:pt>
    <dgm:pt modelId="{1B40A757-0528-449D-BCA6-5D4E25F02D83}" type="pres">
      <dgm:prSet presAssocID="{3A7E2C0F-42BA-4525-9217-D2D64DB274F6}" presName="linNode" presStyleCnt="0"/>
      <dgm:spPr/>
    </dgm:pt>
    <dgm:pt modelId="{5F116FC0-DBCD-486A-A7CE-E4EAEE6A6F59}" type="pres">
      <dgm:prSet presAssocID="{3A7E2C0F-42BA-4525-9217-D2D64DB274F6}" presName="parentText" presStyleLbl="node1" presStyleIdx="0" presStyleCnt="1" custScaleX="59302" custScaleY="92948" custLinFactNeighborX="-11703" custLinFactNeighborY="-10812">
        <dgm:presLayoutVars>
          <dgm:chMax val="1"/>
          <dgm:bulletEnabled val="1"/>
        </dgm:presLayoutVars>
      </dgm:prSet>
      <dgm:spPr/>
      <dgm:t>
        <a:bodyPr/>
        <a:lstStyle/>
        <a:p>
          <a:endParaRPr lang="zh-TW" altLang="en-US"/>
        </a:p>
      </dgm:t>
    </dgm:pt>
    <dgm:pt modelId="{93E24543-99E2-4F75-80B1-82492670C2FA}" type="pres">
      <dgm:prSet presAssocID="{3A7E2C0F-42BA-4525-9217-D2D64DB274F6}" presName="descendantText" presStyleLbl="alignAccFollowNode1" presStyleIdx="0" presStyleCnt="1" custScaleY="108615" custLinFactNeighborX="-19363" custLinFactNeighborY="-10611">
        <dgm:presLayoutVars>
          <dgm:bulletEnabled val="1"/>
        </dgm:presLayoutVars>
      </dgm:prSet>
      <dgm:spPr/>
      <dgm:t>
        <a:bodyPr/>
        <a:lstStyle/>
        <a:p>
          <a:endParaRPr lang="zh-TW" altLang="en-US"/>
        </a:p>
      </dgm:t>
    </dgm:pt>
  </dgm:ptLst>
  <dgm:cxnLst>
    <dgm:cxn modelId="{DAA00A06-72D5-445F-ADA7-073B4021FE3D}" srcId="{3A7E2C0F-42BA-4525-9217-D2D64DB274F6}" destId="{6ACC55A8-4171-4B2C-A9B9-1F8D0904BA9C}" srcOrd="1" destOrd="0" parTransId="{5598352C-934C-445F-B701-6D68FF8E9AEE}" sibTransId="{358A1A1A-3044-450E-A751-36ED3EFDC6A7}"/>
    <dgm:cxn modelId="{847C1F6F-1453-47FF-B572-7321C4944891}" srcId="{3A7E2C0F-42BA-4525-9217-D2D64DB274F6}" destId="{5F7EC7B5-3EAA-4578-A85D-BD3BC240D5E3}" srcOrd="5" destOrd="0" parTransId="{32803A1C-3D70-4B53-A4A7-BBA9CC360F3A}" sibTransId="{367EF833-D488-4D9F-AF5E-CA8022088913}"/>
    <dgm:cxn modelId="{C9006E9E-839C-4B6B-BC74-7583083AD21B}" srcId="{3A7E2C0F-42BA-4525-9217-D2D64DB274F6}" destId="{E8BC3FAE-65A1-4C51-8D94-DC4E9C294F3A}" srcOrd="2" destOrd="0" parTransId="{EEAAF50C-D470-45A9-AC38-8690EC9833E6}" sibTransId="{21E6ED5F-3505-4B73-847C-CE50C438AF11}"/>
    <dgm:cxn modelId="{B2F88E24-9C8C-45B3-A96F-C7F211F7DB0F}" type="presOf" srcId="{7C0A7B23-B7AF-42B4-9C20-1A5ACF165F1C}" destId="{93E24543-99E2-4F75-80B1-82492670C2FA}" srcOrd="0" destOrd="6" presId="urn:microsoft.com/office/officeart/2005/8/layout/vList5"/>
    <dgm:cxn modelId="{94EB53A5-5521-4A0B-A01B-5339FE348A79}" srcId="{3A7E2C0F-42BA-4525-9217-D2D64DB274F6}" destId="{AE2E7F58-21DF-427C-B6A6-12A5FDF488EF}" srcOrd="8" destOrd="0" parTransId="{052CEEF6-395F-4FE3-AFCC-3115EFD55443}" sibTransId="{3214E364-DFD0-4A70-B036-31E7F0597ED7}"/>
    <dgm:cxn modelId="{D85EA63F-C084-4462-A9AF-DDB17084D557}" type="presOf" srcId="{B1A2276C-54F6-4D4B-975D-60AB74F5178B}" destId="{60BD0CCB-EA9A-4875-A91B-58C5B1F7738E}" srcOrd="0" destOrd="0" presId="urn:microsoft.com/office/officeart/2005/8/layout/vList5"/>
    <dgm:cxn modelId="{273C8D98-E35C-4D54-B7C0-D08CC0E6B400}" type="presOf" srcId="{B441CFD1-00B3-4A41-83A0-78948C3425D3}" destId="{93E24543-99E2-4F75-80B1-82492670C2FA}" srcOrd="0" destOrd="9" presId="urn:microsoft.com/office/officeart/2005/8/layout/vList5"/>
    <dgm:cxn modelId="{7D541750-405E-49A5-8DB3-34491F140938}" type="presOf" srcId="{CF1B8090-6F10-433D-88AE-5EBF991FB031}" destId="{93E24543-99E2-4F75-80B1-82492670C2FA}" srcOrd="0" destOrd="11" presId="urn:microsoft.com/office/officeart/2005/8/layout/vList5"/>
    <dgm:cxn modelId="{8D0F7924-7DFA-4E87-86AE-D6E68B7E34A9}" type="presOf" srcId="{3A7E2C0F-42BA-4525-9217-D2D64DB274F6}" destId="{5F116FC0-DBCD-486A-A7CE-E4EAEE6A6F59}" srcOrd="0" destOrd="0" presId="urn:microsoft.com/office/officeart/2005/8/layout/vList5"/>
    <dgm:cxn modelId="{E2F98EFE-90A6-409D-AFA4-736A0D646E53}" type="presOf" srcId="{6ACC55A8-4171-4B2C-A9B9-1F8D0904BA9C}" destId="{93E24543-99E2-4F75-80B1-82492670C2FA}" srcOrd="0" destOrd="1" presId="urn:microsoft.com/office/officeart/2005/8/layout/vList5"/>
    <dgm:cxn modelId="{375F7FA1-B198-4587-9F9A-CD04D6D277CD}" type="presOf" srcId="{04D39018-6564-4439-9EF7-455BA498FF4A}" destId="{93E24543-99E2-4F75-80B1-82492670C2FA}" srcOrd="0" destOrd="10" presId="urn:microsoft.com/office/officeart/2005/8/layout/vList5"/>
    <dgm:cxn modelId="{7ED19337-82C1-423D-B2E7-8FFDED4DBC81}" srcId="{3A7E2C0F-42BA-4525-9217-D2D64DB274F6}" destId="{C0D4C1BD-DE57-42F4-8C8A-C16FFB30C90A}" srcOrd="3" destOrd="0" parTransId="{49ED92A9-2031-46B9-A891-8157CEABDDFB}" sibTransId="{4C6D252F-941A-4D6E-A19F-1CF8A788A8D5}"/>
    <dgm:cxn modelId="{012EB7D2-3E94-4FDA-BA5B-FBA609F19C34}" type="presOf" srcId="{5F7EC7B5-3EAA-4578-A85D-BD3BC240D5E3}" destId="{93E24543-99E2-4F75-80B1-82492670C2FA}" srcOrd="0" destOrd="5" presId="urn:microsoft.com/office/officeart/2005/8/layout/vList5"/>
    <dgm:cxn modelId="{80B2AA9D-469A-4DBB-91CA-DCBE0F42AA80}" srcId="{3A7E2C0F-42BA-4525-9217-D2D64DB274F6}" destId="{7C0A7B23-B7AF-42B4-9C20-1A5ACF165F1C}" srcOrd="6" destOrd="0" parTransId="{586808D1-3FFE-46B7-B802-049E5D9923D2}" sibTransId="{CAF1C058-C3FD-41DB-8992-FF4508E94543}"/>
    <dgm:cxn modelId="{EDB04262-B7FA-4A76-8C90-3208E83190EB}" type="presOf" srcId="{5749C739-48D1-4D1F-B8BD-6C0476A83C12}" destId="{93E24543-99E2-4F75-80B1-82492670C2FA}" srcOrd="0" destOrd="4" presId="urn:microsoft.com/office/officeart/2005/8/layout/vList5"/>
    <dgm:cxn modelId="{4EDBAD9F-A31D-479C-BB81-F02E373F7D03}" srcId="{3A7E2C0F-42BA-4525-9217-D2D64DB274F6}" destId="{C8D09A6D-5BAA-4051-9904-37ECB1BB3C19}" srcOrd="0" destOrd="0" parTransId="{FF4E7FDF-8EBB-4E33-8B22-172C5319E1D7}" sibTransId="{ECA48F7F-49C7-4B96-9390-F2A7DE1537D1}"/>
    <dgm:cxn modelId="{71AC8A54-6491-4C2A-A7B3-290EEDE31A25}" type="presOf" srcId="{C8D09A6D-5BAA-4051-9904-37ECB1BB3C19}" destId="{93E24543-99E2-4F75-80B1-82492670C2FA}" srcOrd="0" destOrd="0" presId="urn:microsoft.com/office/officeart/2005/8/layout/vList5"/>
    <dgm:cxn modelId="{9540F117-5475-4A7D-A5DE-0A468A11767C}" type="presOf" srcId="{C0D4C1BD-DE57-42F4-8C8A-C16FFB30C90A}" destId="{93E24543-99E2-4F75-80B1-82492670C2FA}" srcOrd="0" destOrd="3" presId="urn:microsoft.com/office/officeart/2005/8/layout/vList5"/>
    <dgm:cxn modelId="{FE705AC8-F892-428B-893D-53E80798BF4F}" srcId="{3A7E2C0F-42BA-4525-9217-D2D64DB274F6}" destId="{CF1B8090-6F10-433D-88AE-5EBF991FB031}" srcOrd="11" destOrd="0" parTransId="{383FC352-801F-4546-845B-72871178C31F}" sibTransId="{01DEAEF9-2BD7-45D6-A964-E1C594C1516E}"/>
    <dgm:cxn modelId="{73B67DD5-45F5-4AA9-8A53-9650A6359726}" srcId="{3A7E2C0F-42BA-4525-9217-D2D64DB274F6}" destId="{B441CFD1-00B3-4A41-83A0-78948C3425D3}" srcOrd="9" destOrd="0" parTransId="{68D822AB-9D99-402F-BE2B-4ED10DA661DE}" sibTransId="{93F4F1BD-9367-4B68-892A-AC0DEC64BE75}"/>
    <dgm:cxn modelId="{39680B06-6EED-4661-AABC-2A0373CB942B}" srcId="{B1A2276C-54F6-4D4B-975D-60AB74F5178B}" destId="{3A7E2C0F-42BA-4525-9217-D2D64DB274F6}" srcOrd="0" destOrd="0" parTransId="{D55EDF1D-3EEE-42C0-AAB3-33A84B3F94C7}" sibTransId="{27559825-85D0-4FDE-B346-39B26EA6922B}"/>
    <dgm:cxn modelId="{E34F87A8-A802-463F-BCAF-B695237551E2}" srcId="{3A7E2C0F-42BA-4525-9217-D2D64DB274F6}" destId="{5749C739-48D1-4D1F-B8BD-6C0476A83C12}" srcOrd="4" destOrd="0" parTransId="{AC2BB0CC-CAB6-425E-8D0B-68B81C73BF27}" sibTransId="{444FB12E-88B6-4F2F-B1E9-49BBB400756E}"/>
    <dgm:cxn modelId="{A34F5E85-E705-4FE0-844D-E5329F6D4B0B}" type="presOf" srcId="{522C1434-8F0F-441A-B70E-B84CEC8163FE}" destId="{93E24543-99E2-4F75-80B1-82492670C2FA}" srcOrd="0" destOrd="7" presId="urn:microsoft.com/office/officeart/2005/8/layout/vList5"/>
    <dgm:cxn modelId="{DE93436D-FEF7-4E79-8D22-907E83325778}" srcId="{3A7E2C0F-42BA-4525-9217-D2D64DB274F6}" destId="{522C1434-8F0F-441A-B70E-B84CEC8163FE}" srcOrd="7" destOrd="0" parTransId="{827F822A-9415-47E9-A4CC-5552B8DF2873}" sibTransId="{891A64F6-F421-4099-9E5A-1118AFF6F369}"/>
    <dgm:cxn modelId="{EEEF407B-A101-4E8F-81D8-487BA7C2D1FA}" srcId="{3A7E2C0F-42BA-4525-9217-D2D64DB274F6}" destId="{04D39018-6564-4439-9EF7-455BA498FF4A}" srcOrd="10" destOrd="0" parTransId="{ACB42279-E698-4291-9F86-F8547AF23154}" sibTransId="{6218BE2B-0E41-4B3D-A88D-B8A11A3A985A}"/>
    <dgm:cxn modelId="{64174F2D-2CE1-4313-ADCD-C97CF8F2385A}" type="presOf" srcId="{AE2E7F58-21DF-427C-B6A6-12A5FDF488EF}" destId="{93E24543-99E2-4F75-80B1-82492670C2FA}" srcOrd="0" destOrd="8" presId="urn:microsoft.com/office/officeart/2005/8/layout/vList5"/>
    <dgm:cxn modelId="{D920C2BB-6605-4506-A211-F2AA2E2ECC48}" type="presOf" srcId="{E8BC3FAE-65A1-4C51-8D94-DC4E9C294F3A}" destId="{93E24543-99E2-4F75-80B1-82492670C2FA}" srcOrd="0" destOrd="2" presId="urn:microsoft.com/office/officeart/2005/8/layout/vList5"/>
    <dgm:cxn modelId="{9EF6B9C4-C5F7-4485-9EAB-E036B9564AC3}" type="presParOf" srcId="{60BD0CCB-EA9A-4875-A91B-58C5B1F7738E}" destId="{1B40A757-0528-449D-BCA6-5D4E25F02D83}" srcOrd="0" destOrd="0" presId="urn:microsoft.com/office/officeart/2005/8/layout/vList5"/>
    <dgm:cxn modelId="{AC232478-CBFF-4F17-884F-6ED3B6D941A0}" type="presParOf" srcId="{1B40A757-0528-449D-BCA6-5D4E25F02D83}" destId="{5F116FC0-DBCD-486A-A7CE-E4EAEE6A6F59}" srcOrd="0" destOrd="0" presId="urn:microsoft.com/office/officeart/2005/8/layout/vList5"/>
    <dgm:cxn modelId="{E1F85529-2981-4C43-A1B8-A9F143B38A0B}" type="presParOf" srcId="{1B40A757-0528-449D-BCA6-5D4E25F02D83}" destId="{93E24543-99E2-4F75-80B1-82492670C2FA}"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1A2276C-54F6-4D4B-975D-60AB74F5178B}"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zh-TW" altLang="en-US"/>
        </a:p>
      </dgm:t>
    </dgm:pt>
    <dgm:pt modelId="{3A7E2C0F-42BA-4525-9217-D2D64DB274F6}">
      <dgm:prSet phldrT="[文字]" custT="1">
        <dgm:style>
          <a:lnRef idx="3">
            <a:schemeClr val="lt1"/>
          </a:lnRef>
          <a:fillRef idx="1">
            <a:schemeClr val="accent4"/>
          </a:fillRef>
          <a:effectRef idx="1">
            <a:schemeClr val="accent4"/>
          </a:effectRef>
          <a:fontRef idx="minor">
            <a:schemeClr val="lt1"/>
          </a:fontRef>
        </dgm:style>
      </dgm:prSet>
      <dgm:spPr>
        <a:solidFill>
          <a:schemeClr val="accent6">
            <a:lumMod val="75000"/>
          </a:schemeClr>
        </a:solidFill>
      </dgm:spPr>
      <dgm:t>
        <a:bodyPr/>
        <a:lstStyle/>
        <a:p>
          <a:r>
            <a:rPr lang="zh-TW" altLang="en-US" sz="2800" dirty="0">
              <a:latin typeface="微軟正黑體" pitchFamily="34" charset="-120"/>
              <a:ea typeface="微軟正黑體" pitchFamily="34" charset="-120"/>
            </a:rPr>
            <a:t>聯免採計項目</a:t>
          </a:r>
        </a:p>
      </dgm:t>
    </dgm:pt>
    <dgm:pt modelId="{D55EDF1D-3EEE-42C0-AAB3-33A84B3F94C7}" type="parTrans" cxnId="{39680B06-6EED-4661-AABC-2A0373CB942B}">
      <dgm:prSet/>
      <dgm:spPr/>
      <dgm:t>
        <a:bodyPr/>
        <a:lstStyle/>
        <a:p>
          <a:endParaRPr lang="zh-TW" altLang="en-US"/>
        </a:p>
      </dgm:t>
    </dgm:pt>
    <dgm:pt modelId="{27559825-85D0-4FDE-B346-39B26EA6922B}" type="sibTrans" cxnId="{39680B06-6EED-4661-AABC-2A0373CB942B}">
      <dgm:prSet/>
      <dgm:spPr/>
      <dgm:t>
        <a:bodyPr/>
        <a:lstStyle/>
        <a:p>
          <a:endParaRPr lang="zh-TW" altLang="en-US"/>
        </a:p>
      </dgm:t>
    </dgm:pt>
    <dgm:pt modelId="{E8BC3FAE-65A1-4C51-8D94-DC4E9C294F3A}">
      <dgm:prSet phldrT="[文字]" custT="1">
        <dgm:style>
          <a:lnRef idx="1">
            <a:schemeClr val="accent4"/>
          </a:lnRef>
          <a:fillRef idx="2">
            <a:schemeClr val="accent4"/>
          </a:fillRef>
          <a:effectRef idx="1">
            <a:schemeClr val="accent4"/>
          </a:effectRef>
          <a:fontRef idx="minor">
            <a:schemeClr val="dk1"/>
          </a:fontRef>
        </dgm:style>
      </dgm:prSet>
      <dgm:spPr>
        <a:solidFill>
          <a:srgbClr val="FFFFCC"/>
        </a:solidFill>
        <a:effectLst>
          <a:outerShdw blurRad="63500" sx="102000" sy="102000" algn="ctr" rotWithShape="0">
            <a:prstClr val="black">
              <a:alpha val="40000"/>
            </a:prstClr>
          </a:outerShdw>
        </a:effectLst>
      </dgm:spPr>
      <dgm:t>
        <a:bodyPr/>
        <a:lstStyle/>
        <a:p>
          <a:r>
            <a:rPr lang="zh-TW" altLang="en-US" sz="2000" dirty="0">
              <a:latin typeface="微軟正黑體" pitchFamily="34" charset="-120"/>
              <a:ea typeface="微軟正黑體" pitchFamily="34" charset="-120"/>
            </a:rPr>
            <a:t>多元學習表現</a:t>
          </a:r>
          <a:r>
            <a:rPr lang="en-US" altLang="zh-TW" sz="1400" dirty="0">
              <a:latin typeface="微軟正黑體" pitchFamily="34" charset="-120"/>
              <a:ea typeface="微軟正黑體" pitchFamily="34" charset="-120"/>
            </a:rPr>
            <a:t>(</a:t>
          </a:r>
          <a:r>
            <a:rPr lang="zh-TW" altLang="en-US" sz="1400" dirty="0">
              <a:latin typeface="微軟正黑體" pitchFamily="34" charset="-120"/>
              <a:ea typeface="微軟正黑體" pitchFamily="34" charset="-120"/>
            </a:rPr>
            <a:t>含服務學習、競賽、日常生活表現</a:t>
          </a:r>
          <a:r>
            <a:rPr lang="zh-TW" altLang="en-US" sz="1400" dirty="0" smtClean="0">
              <a:latin typeface="微軟正黑體" pitchFamily="34" charset="-120"/>
              <a:ea typeface="微軟正黑體" pitchFamily="34" charset="-120"/>
            </a:rPr>
            <a:t>評量及體適能。</a:t>
          </a:r>
          <a:r>
            <a:rPr lang="en-US" altLang="zh-TW" sz="1400" dirty="0" smtClean="0">
              <a:latin typeface="微軟正黑體" pitchFamily="34" charset="-120"/>
              <a:ea typeface="微軟正黑體" pitchFamily="34" charset="-120"/>
            </a:rPr>
            <a:t>)</a:t>
          </a:r>
          <a:endParaRPr lang="zh-TW" altLang="en-US" sz="1400" dirty="0">
            <a:latin typeface="微軟正黑體" pitchFamily="34" charset="-120"/>
            <a:ea typeface="微軟正黑體" pitchFamily="34" charset="-120"/>
          </a:endParaRPr>
        </a:p>
      </dgm:t>
    </dgm:pt>
    <dgm:pt modelId="{EEAAF50C-D470-45A9-AC38-8690EC9833E6}" type="parTrans" cxnId="{C9006E9E-839C-4B6B-BC74-7583083AD21B}">
      <dgm:prSet/>
      <dgm:spPr/>
      <dgm:t>
        <a:bodyPr/>
        <a:lstStyle/>
        <a:p>
          <a:endParaRPr lang="zh-TW" altLang="en-US"/>
        </a:p>
      </dgm:t>
    </dgm:pt>
    <dgm:pt modelId="{21E6ED5F-3505-4B73-847C-CE50C438AF11}" type="sibTrans" cxnId="{C9006E9E-839C-4B6B-BC74-7583083AD21B}">
      <dgm:prSet/>
      <dgm:spPr/>
      <dgm:t>
        <a:bodyPr/>
        <a:lstStyle/>
        <a:p>
          <a:endParaRPr lang="zh-TW" altLang="en-US"/>
        </a:p>
      </dgm:t>
    </dgm:pt>
    <dgm:pt modelId="{C0D4C1BD-DE57-42F4-8C8A-C16FFB30C90A}">
      <dgm:prSet phldrT="[文字]" custT="1">
        <dgm:style>
          <a:lnRef idx="1">
            <a:schemeClr val="accent4"/>
          </a:lnRef>
          <a:fillRef idx="2">
            <a:schemeClr val="accent4"/>
          </a:fillRef>
          <a:effectRef idx="1">
            <a:schemeClr val="accent4"/>
          </a:effectRef>
          <a:fontRef idx="minor">
            <a:schemeClr val="dk1"/>
          </a:fontRef>
        </dgm:style>
      </dgm:prSet>
      <dgm:spPr>
        <a:solidFill>
          <a:srgbClr val="FFFFCC"/>
        </a:solidFill>
        <a:effectLst>
          <a:outerShdw blurRad="63500" sx="102000" sy="102000" algn="ctr" rotWithShape="0">
            <a:prstClr val="black">
              <a:alpha val="40000"/>
            </a:prstClr>
          </a:outerShdw>
        </a:effectLst>
      </dgm:spPr>
      <dgm:t>
        <a:bodyPr/>
        <a:lstStyle/>
        <a:p>
          <a:r>
            <a:rPr lang="zh-TW" altLang="en-US" sz="2000" dirty="0">
              <a:latin typeface="微軟正黑體" pitchFamily="34" charset="-120"/>
              <a:ea typeface="微軟正黑體" pitchFamily="34" charset="-120"/>
            </a:rPr>
            <a:t>技藝優良</a:t>
          </a:r>
        </a:p>
      </dgm:t>
    </dgm:pt>
    <dgm:pt modelId="{49ED92A9-2031-46B9-A891-8157CEABDDFB}" type="parTrans" cxnId="{7ED19337-82C1-423D-B2E7-8FFDED4DBC81}">
      <dgm:prSet/>
      <dgm:spPr/>
      <dgm:t>
        <a:bodyPr/>
        <a:lstStyle/>
        <a:p>
          <a:endParaRPr lang="zh-TW" altLang="en-US"/>
        </a:p>
      </dgm:t>
    </dgm:pt>
    <dgm:pt modelId="{4C6D252F-941A-4D6E-A19F-1CF8A788A8D5}" type="sibTrans" cxnId="{7ED19337-82C1-423D-B2E7-8FFDED4DBC81}">
      <dgm:prSet/>
      <dgm:spPr/>
      <dgm:t>
        <a:bodyPr/>
        <a:lstStyle/>
        <a:p>
          <a:endParaRPr lang="zh-TW" altLang="en-US"/>
        </a:p>
      </dgm:t>
    </dgm:pt>
    <dgm:pt modelId="{CF1B8090-6F10-433D-88AE-5EBF991FB031}">
      <dgm:prSet phldrT="[文字]">
        <dgm:style>
          <a:lnRef idx="1">
            <a:schemeClr val="accent4"/>
          </a:lnRef>
          <a:fillRef idx="2">
            <a:schemeClr val="accent4"/>
          </a:fillRef>
          <a:effectRef idx="1">
            <a:schemeClr val="accent4"/>
          </a:effectRef>
          <a:fontRef idx="minor">
            <a:schemeClr val="dk1"/>
          </a:fontRef>
        </dgm:style>
      </dgm:prSet>
      <dgm:spPr>
        <a:solidFill>
          <a:srgbClr val="FFFFCC"/>
        </a:solidFill>
        <a:effectLst>
          <a:outerShdw blurRad="63500" sx="102000" sy="102000" algn="ctr" rotWithShape="0">
            <a:prstClr val="black">
              <a:alpha val="40000"/>
            </a:prstClr>
          </a:outerShdw>
        </a:effectLst>
      </dgm:spPr>
      <dgm:t>
        <a:bodyPr/>
        <a:lstStyle/>
        <a:p>
          <a:endParaRPr lang="zh-TW" altLang="en-US" sz="1500" dirty="0"/>
        </a:p>
      </dgm:t>
    </dgm:pt>
    <dgm:pt modelId="{383FC352-801F-4546-845B-72871178C31F}" type="parTrans" cxnId="{FE705AC8-F892-428B-893D-53E80798BF4F}">
      <dgm:prSet/>
      <dgm:spPr/>
      <dgm:t>
        <a:bodyPr/>
        <a:lstStyle/>
        <a:p>
          <a:endParaRPr lang="zh-TW" altLang="en-US"/>
        </a:p>
      </dgm:t>
    </dgm:pt>
    <dgm:pt modelId="{01DEAEF9-2BD7-45D6-A964-E1C594C1516E}" type="sibTrans" cxnId="{FE705AC8-F892-428B-893D-53E80798BF4F}">
      <dgm:prSet/>
      <dgm:spPr/>
      <dgm:t>
        <a:bodyPr/>
        <a:lstStyle/>
        <a:p>
          <a:endParaRPr lang="zh-TW" altLang="en-US"/>
        </a:p>
      </dgm:t>
    </dgm:pt>
    <dgm:pt modelId="{B441CFD1-00B3-4A41-83A0-78948C3425D3}">
      <dgm:prSet phldrT="[文字]">
        <dgm:style>
          <a:lnRef idx="1">
            <a:schemeClr val="accent4"/>
          </a:lnRef>
          <a:fillRef idx="2">
            <a:schemeClr val="accent4"/>
          </a:fillRef>
          <a:effectRef idx="1">
            <a:schemeClr val="accent4"/>
          </a:effectRef>
          <a:fontRef idx="minor">
            <a:schemeClr val="dk1"/>
          </a:fontRef>
        </dgm:style>
      </dgm:prSet>
      <dgm:spPr>
        <a:solidFill>
          <a:srgbClr val="FFFFCC"/>
        </a:solidFill>
        <a:effectLst>
          <a:outerShdw blurRad="63500" sx="102000" sy="102000" algn="ctr" rotWithShape="0">
            <a:prstClr val="black">
              <a:alpha val="40000"/>
            </a:prstClr>
          </a:outerShdw>
        </a:effectLst>
      </dgm:spPr>
      <dgm:t>
        <a:bodyPr/>
        <a:lstStyle/>
        <a:p>
          <a:endParaRPr lang="zh-TW" altLang="en-US" sz="1500" dirty="0"/>
        </a:p>
      </dgm:t>
    </dgm:pt>
    <dgm:pt modelId="{68D822AB-9D99-402F-BE2B-4ED10DA661DE}" type="parTrans" cxnId="{73B67DD5-45F5-4AA9-8A53-9650A6359726}">
      <dgm:prSet/>
      <dgm:spPr/>
      <dgm:t>
        <a:bodyPr/>
        <a:lstStyle/>
        <a:p>
          <a:endParaRPr lang="zh-TW" altLang="en-US"/>
        </a:p>
      </dgm:t>
    </dgm:pt>
    <dgm:pt modelId="{93F4F1BD-9367-4B68-892A-AC0DEC64BE75}" type="sibTrans" cxnId="{73B67DD5-45F5-4AA9-8A53-9650A6359726}">
      <dgm:prSet/>
      <dgm:spPr/>
      <dgm:t>
        <a:bodyPr/>
        <a:lstStyle/>
        <a:p>
          <a:endParaRPr lang="zh-TW" altLang="en-US"/>
        </a:p>
      </dgm:t>
    </dgm:pt>
    <dgm:pt modelId="{04D39018-6564-4439-9EF7-455BA498FF4A}">
      <dgm:prSet phldrT="[文字]">
        <dgm:style>
          <a:lnRef idx="1">
            <a:schemeClr val="accent4"/>
          </a:lnRef>
          <a:fillRef idx="2">
            <a:schemeClr val="accent4"/>
          </a:fillRef>
          <a:effectRef idx="1">
            <a:schemeClr val="accent4"/>
          </a:effectRef>
          <a:fontRef idx="minor">
            <a:schemeClr val="dk1"/>
          </a:fontRef>
        </dgm:style>
      </dgm:prSet>
      <dgm:spPr>
        <a:solidFill>
          <a:srgbClr val="FFFFCC"/>
        </a:solidFill>
        <a:effectLst>
          <a:outerShdw blurRad="63500" sx="102000" sy="102000" algn="ctr" rotWithShape="0">
            <a:prstClr val="black">
              <a:alpha val="40000"/>
            </a:prstClr>
          </a:outerShdw>
        </a:effectLst>
      </dgm:spPr>
      <dgm:t>
        <a:bodyPr/>
        <a:lstStyle/>
        <a:p>
          <a:endParaRPr lang="zh-TW" altLang="en-US" sz="1500" dirty="0"/>
        </a:p>
      </dgm:t>
    </dgm:pt>
    <dgm:pt modelId="{ACB42279-E698-4291-9F86-F8547AF23154}" type="parTrans" cxnId="{EEEF407B-A101-4E8F-81D8-487BA7C2D1FA}">
      <dgm:prSet/>
      <dgm:spPr/>
      <dgm:t>
        <a:bodyPr/>
        <a:lstStyle/>
        <a:p>
          <a:endParaRPr lang="zh-TW" altLang="en-US"/>
        </a:p>
      </dgm:t>
    </dgm:pt>
    <dgm:pt modelId="{6218BE2B-0E41-4B3D-A88D-B8A11A3A985A}" type="sibTrans" cxnId="{EEEF407B-A101-4E8F-81D8-487BA7C2D1FA}">
      <dgm:prSet/>
      <dgm:spPr/>
      <dgm:t>
        <a:bodyPr/>
        <a:lstStyle/>
        <a:p>
          <a:endParaRPr lang="zh-TW" altLang="en-US"/>
        </a:p>
      </dgm:t>
    </dgm:pt>
    <dgm:pt modelId="{AE2E7F58-21DF-427C-B6A6-12A5FDF488EF}">
      <dgm:prSet phldrT="[文字]">
        <dgm:style>
          <a:lnRef idx="1">
            <a:schemeClr val="accent4"/>
          </a:lnRef>
          <a:fillRef idx="2">
            <a:schemeClr val="accent4"/>
          </a:fillRef>
          <a:effectRef idx="1">
            <a:schemeClr val="accent4"/>
          </a:effectRef>
          <a:fontRef idx="minor">
            <a:schemeClr val="dk1"/>
          </a:fontRef>
        </dgm:style>
      </dgm:prSet>
      <dgm:spPr>
        <a:solidFill>
          <a:srgbClr val="FFFFCC"/>
        </a:solidFill>
        <a:effectLst>
          <a:outerShdw blurRad="63500" sx="102000" sy="102000" algn="ctr" rotWithShape="0">
            <a:prstClr val="black">
              <a:alpha val="40000"/>
            </a:prstClr>
          </a:outerShdw>
        </a:effectLst>
      </dgm:spPr>
      <dgm:t>
        <a:bodyPr/>
        <a:lstStyle/>
        <a:p>
          <a:endParaRPr lang="zh-TW" altLang="en-US" sz="1500" dirty="0"/>
        </a:p>
      </dgm:t>
    </dgm:pt>
    <dgm:pt modelId="{052CEEF6-395F-4FE3-AFCC-3115EFD55443}" type="parTrans" cxnId="{94EB53A5-5521-4A0B-A01B-5339FE348A79}">
      <dgm:prSet/>
      <dgm:spPr/>
      <dgm:t>
        <a:bodyPr/>
        <a:lstStyle/>
        <a:p>
          <a:endParaRPr lang="zh-TW" altLang="en-US"/>
        </a:p>
      </dgm:t>
    </dgm:pt>
    <dgm:pt modelId="{3214E364-DFD0-4A70-B036-31E7F0597ED7}" type="sibTrans" cxnId="{94EB53A5-5521-4A0B-A01B-5339FE348A79}">
      <dgm:prSet/>
      <dgm:spPr/>
      <dgm:t>
        <a:bodyPr/>
        <a:lstStyle/>
        <a:p>
          <a:endParaRPr lang="zh-TW" altLang="en-US"/>
        </a:p>
      </dgm:t>
    </dgm:pt>
    <dgm:pt modelId="{5749C739-48D1-4D1F-B8BD-6C0476A83C12}">
      <dgm:prSet phldrT="[文字]" custT="1">
        <dgm:style>
          <a:lnRef idx="1">
            <a:schemeClr val="accent4"/>
          </a:lnRef>
          <a:fillRef idx="2">
            <a:schemeClr val="accent4"/>
          </a:fillRef>
          <a:effectRef idx="1">
            <a:schemeClr val="accent4"/>
          </a:effectRef>
          <a:fontRef idx="minor">
            <a:schemeClr val="dk1"/>
          </a:fontRef>
        </dgm:style>
      </dgm:prSet>
      <dgm:spPr>
        <a:solidFill>
          <a:srgbClr val="FFFFCC"/>
        </a:solidFill>
        <a:effectLst>
          <a:outerShdw blurRad="63500" sx="102000" sy="102000" algn="ctr" rotWithShape="0">
            <a:prstClr val="black">
              <a:alpha val="40000"/>
            </a:prstClr>
          </a:outerShdw>
        </a:effectLst>
      </dgm:spPr>
      <dgm:t>
        <a:bodyPr/>
        <a:lstStyle/>
        <a:p>
          <a:r>
            <a:rPr lang="zh-TW" altLang="en-US" sz="2000" dirty="0">
              <a:latin typeface="微軟正黑體" pitchFamily="34" charset="-120"/>
              <a:ea typeface="微軟正黑體" pitchFamily="34" charset="-120"/>
            </a:rPr>
            <a:t>弱勢身分</a:t>
          </a:r>
        </a:p>
      </dgm:t>
    </dgm:pt>
    <dgm:pt modelId="{AC2BB0CC-CAB6-425E-8D0B-68B81C73BF27}" type="parTrans" cxnId="{E34F87A8-A802-463F-BCAF-B695237551E2}">
      <dgm:prSet/>
      <dgm:spPr/>
      <dgm:t>
        <a:bodyPr/>
        <a:lstStyle/>
        <a:p>
          <a:endParaRPr lang="zh-TW" altLang="en-US"/>
        </a:p>
      </dgm:t>
    </dgm:pt>
    <dgm:pt modelId="{444FB12E-88B6-4F2F-B1E9-49BBB400756E}" type="sibTrans" cxnId="{E34F87A8-A802-463F-BCAF-B695237551E2}">
      <dgm:prSet/>
      <dgm:spPr/>
      <dgm:t>
        <a:bodyPr/>
        <a:lstStyle/>
        <a:p>
          <a:endParaRPr lang="zh-TW" altLang="en-US"/>
        </a:p>
      </dgm:t>
    </dgm:pt>
    <dgm:pt modelId="{5F7EC7B5-3EAA-4578-A85D-BD3BC240D5E3}">
      <dgm:prSet phldrT="[文字]" custT="1">
        <dgm:style>
          <a:lnRef idx="1">
            <a:schemeClr val="accent4"/>
          </a:lnRef>
          <a:fillRef idx="2">
            <a:schemeClr val="accent4"/>
          </a:fillRef>
          <a:effectRef idx="1">
            <a:schemeClr val="accent4"/>
          </a:effectRef>
          <a:fontRef idx="minor">
            <a:schemeClr val="dk1"/>
          </a:fontRef>
        </dgm:style>
      </dgm:prSet>
      <dgm:spPr>
        <a:solidFill>
          <a:srgbClr val="FFFFCC"/>
        </a:solidFill>
        <a:effectLst>
          <a:outerShdw blurRad="63500" sx="102000" sy="102000" algn="ctr" rotWithShape="0">
            <a:prstClr val="black">
              <a:alpha val="40000"/>
            </a:prstClr>
          </a:outerShdw>
        </a:effectLst>
      </dgm:spPr>
      <dgm:t>
        <a:bodyPr/>
        <a:lstStyle/>
        <a:p>
          <a:r>
            <a:rPr lang="zh-TW" altLang="en-US" sz="2000" dirty="0">
              <a:latin typeface="微軟正黑體" pitchFamily="34" charset="-120"/>
              <a:ea typeface="微軟正黑體" pitchFamily="34" charset="-120"/>
            </a:rPr>
            <a:t>均衡學習</a:t>
          </a:r>
        </a:p>
      </dgm:t>
    </dgm:pt>
    <dgm:pt modelId="{32803A1C-3D70-4B53-A4A7-BBA9CC360F3A}" type="parTrans" cxnId="{847C1F6F-1453-47FF-B572-7321C4944891}">
      <dgm:prSet/>
      <dgm:spPr/>
      <dgm:t>
        <a:bodyPr/>
        <a:lstStyle/>
        <a:p>
          <a:endParaRPr lang="zh-TW" altLang="en-US"/>
        </a:p>
      </dgm:t>
    </dgm:pt>
    <dgm:pt modelId="{367EF833-D488-4D9F-AF5E-CA8022088913}" type="sibTrans" cxnId="{847C1F6F-1453-47FF-B572-7321C4944891}">
      <dgm:prSet/>
      <dgm:spPr/>
      <dgm:t>
        <a:bodyPr/>
        <a:lstStyle/>
        <a:p>
          <a:endParaRPr lang="zh-TW" altLang="en-US"/>
        </a:p>
      </dgm:t>
    </dgm:pt>
    <dgm:pt modelId="{7C0A7B23-B7AF-42B4-9C20-1A5ACF165F1C}">
      <dgm:prSet phldrT="[文字]" custT="1">
        <dgm:style>
          <a:lnRef idx="1">
            <a:schemeClr val="accent4"/>
          </a:lnRef>
          <a:fillRef idx="2">
            <a:schemeClr val="accent4"/>
          </a:fillRef>
          <a:effectRef idx="1">
            <a:schemeClr val="accent4"/>
          </a:effectRef>
          <a:fontRef idx="minor">
            <a:schemeClr val="dk1"/>
          </a:fontRef>
        </dgm:style>
      </dgm:prSet>
      <dgm:spPr>
        <a:solidFill>
          <a:srgbClr val="FFFFCC"/>
        </a:solidFill>
        <a:effectLst>
          <a:outerShdw blurRad="63500" sx="102000" sy="102000" algn="ctr" rotWithShape="0">
            <a:prstClr val="black">
              <a:alpha val="40000"/>
            </a:prstClr>
          </a:outerShdw>
        </a:effectLst>
      </dgm:spPr>
      <dgm:t>
        <a:bodyPr/>
        <a:lstStyle/>
        <a:p>
          <a:r>
            <a:rPr lang="zh-TW" altLang="en-US" sz="2000" dirty="0">
              <a:latin typeface="微軟正黑體" pitchFamily="34" charset="-120"/>
              <a:ea typeface="微軟正黑體" pitchFamily="34" charset="-120"/>
            </a:rPr>
            <a:t>國中教育會考</a:t>
          </a:r>
        </a:p>
      </dgm:t>
    </dgm:pt>
    <dgm:pt modelId="{586808D1-3FFE-46B7-B802-049E5D9923D2}" type="parTrans" cxnId="{80B2AA9D-469A-4DBB-91CA-DCBE0F42AA80}">
      <dgm:prSet/>
      <dgm:spPr/>
      <dgm:t>
        <a:bodyPr/>
        <a:lstStyle/>
        <a:p>
          <a:endParaRPr lang="zh-TW" altLang="en-US"/>
        </a:p>
      </dgm:t>
    </dgm:pt>
    <dgm:pt modelId="{CAF1C058-C3FD-41DB-8992-FF4508E94543}" type="sibTrans" cxnId="{80B2AA9D-469A-4DBB-91CA-DCBE0F42AA80}">
      <dgm:prSet/>
      <dgm:spPr/>
      <dgm:t>
        <a:bodyPr/>
        <a:lstStyle/>
        <a:p>
          <a:endParaRPr lang="zh-TW" altLang="en-US"/>
        </a:p>
      </dgm:t>
    </dgm:pt>
    <dgm:pt modelId="{522C1434-8F0F-441A-B70E-B84CEC8163FE}">
      <dgm:prSet phldrT="[文字]" custT="1">
        <dgm:style>
          <a:lnRef idx="1">
            <a:schemeClr val="accent4"/>
          </a:lnRef>
          <a:fillRef idx="2">
            <a:schemeClr val="accent4"/>
          </a:fillRef>
          <a:effectRef idx="1">
            <a:schemeClr val="accent4"/>
          </a:effectRef>
          <a:fontRef idx="minor">
            <a:schemeClr val="dk1"/>
          </a:fontRef>
        </dgm:style>
      </dgm:prSet>
      <dgm:spPr>
        <a:solidFill>
          <a:srgbClr val="FFFFCC"/>
        </a:solidFill>
        <a:effectLst>
          <a:outerShdw blurRad="63500" sx="102000" sy="102000" algn="ctr" rotWithShape="0">
            <a:prstClr val="black">
              <a:alpha val="40000"/>
            </a:prstClr>
          </a:outerShdw>
        </a:effectLst>
      </dgm:spPr>
      <dgm:t>
        <a:bodyPr/>
        <a:lstStyle/>
        <a:p>
          <a:r>
            <a:rPr lang="zh-TW" altLang="en-US" sz="2000" dirty="0">
              <a:solidFill>
                <a:srgbClr val="C00000"/>
              </a:solidFill>
              <a:latin typeface="微軟正黑體" pitchFamily="34" charset="-120"/>
              <a:ea typeface="微軟正黑體" pitchFamily="34" charset="-120"/>
            </a:rPr>
            <a:t>其他</a:t>
          </a:r>
          <a:r>
            <a:rPr lang="en-US" altLang="zh-TW" sz="1400" dirty="0">
              <a:latin typeface="微軟正黑體" pitchFamily="34" charset="-120"/>
              <a:ea typeface="微軟正黑體" pitchFamily="34" charset="-120"/>
            </a:rPr>
            <a:t>(</a:t>
          </a:r>
          <a:r>
            <a:rPr lang="zh-TW" altLang="en-US" sz="1400" dirty="0">
              <a:latin typeface="微軟正黑體" pitchFamily="34" charset="-120"/>
              <a:ea typeface="微軟正黑體" pitchFamily="34" charset="-120"/>
            </a:rPr>
            <a:t>招生學校自訂</a:t>
          </a:r>
          <a:r>
            <a:rPr lang="en-US" altLang="zh-TW" sz="1400" dirty="0">
              <a:latin typeface="微軟正黑體" pitchFamily="34" charset="-120"/>
              <a:ea typeface="微軟正黑體" pitchFamily="34" charset="-120"/>
            </a:rPr>
            <a:t>)</a:t>
          </a:r>
          <a:endParaRPr lang="zh-TW" altLang="en-US" sz="1400" dirty="0">
            <a:latin typeface="微軟正黑體" pitchFamily="34" charset="-120"/>
            <a:ea typeface="微軟正黑體" pitchFamily="34" charset="-120"/>
          </a:endParaRPr>
        </a:p>
      </dgm:t>
    </dgm:pt>
    <dgm:pt modelId="{827F822A-9415-47E9-A4CC-5552B8DF2873}" type="parTrans" cxnId="{DE93436D-FEF7-4E79-8D22-907E83325778}">
      <dgm:prSet/>
      <dgm:spPr/>
      <dgm:t>
        <a:bodyPr/>
        <a:lstStyle/>
        <a:p>
          <a:endParaRPr lang="zh-TW" altLang="en-US"/>
        </a:p>
      </dgm:t>
    </dgm:pt>
    <dgm:pt modelId="{891A64F6-F421-4099-9E5A-1118AFF6F369}" type="sibTrans" cxnId="{DE93436D-FEF7-4E79-8D22-907E83325778}">
      <dgm:prSet/>
      <dgm:spPr/>
      <dgm:t>
        <a:bodyPr/>
        <a:lstStyle/>
        <a:p>
          <a:endParaRPr lang="zh-TW" altLang="en-US"/>
        </a:p>
      </dgm:t>
    </dgm:pt>
    <dgm:pt modelId="{C8D09A6D-5BAA-4051-9904-37ECB1BB3C19}">
      <dgm:prSet phldrT="[文字]" custT="1">
        <dgm:style>
          <a:lnRef idx="1">
            <a:schemeClr val="accent4"/>
          </a:lnRef>
          <a:fillRef idx="2">
            <a:schemeClr val="accent4"/>
          </a:fillRef>
          <a:effectRef idx="1">
            <a:schemeClr val="accent4"/>
          </a:effectRef>
          <a:fontRef idx="minor">
            <a:schemeClr val="dk1"/>
          </a:fontRef>
        </dgm:style>
      </dgm:prSet>
      <dgm:spPr>
        <a:solidFill>
          <a:srgbClr val="FFFFCC"/>
        </a:solidFill>
        <a:effectLst>
          <a:outerShdw blurRad="63500" sx="102000" sy="102000" algn="ctr" rotWithShape="0">
            <a:prstClr val="black">
              <a:alpha val="40000"/>
            </a:prstClr>
          </a:outerShdw>
        </a:effectLst>
      </dgm:spPr>
      <dgm:t>
        <a:bodyPr/>
        <a:lstStyle/>
        <a:p>
          <a:endParaRPr lang="zh-TW" altLang="en-US" sz="2000" dirty="0">
            <a:latin typeface="微軟正黑體" pitchFamily="34" charset="-120"/>
            <a:ea typeface="微軟正黑體" pitchFamily="34" charset="-120"/>
          </a:endParaRPr>
        </a:p>
      </dgm:t>
    </dgm:pt>
    <dgm:pt modelId="{FF4E7FDF-8EBB-4E33-8B22-172C5319E1D7}" type="parTrans" cxnId="{4EDBAD9F-A31D-479C-BB81-F02E373F7D03}">
      <dgm:prSet/>
      <dgm:spPr/>
      <dgm:t>
        <a:bodyPr/>
        <a:lstStyle/>
        <a:p>
          <a:endParaRPr lang="zh-TW" altLang="en-US"/>
        </a:p>
      </dgm:t>
    </dgm:pt>
    <dgm:pt modelId="{ECA48F7F-49C7-4B96-9390-F2A7DE1537D1}" type="sibTrans" cxnId="{4EDBAD9F-A31D-479C-BB81-F02E373F7D03}">
      <dgm:prSet/>
      <dgm:spPr/>
      <dgm:t>
        <a:bodyPr/>
        <a:lstStyle/>
        <a:p>
          <a:endParaRPr lang="zh-TW" altLang="en-US"/>
        </a:p>
      </dgm:t>
    </dgm:pt>
    <dgm:pt modelId="{6ACC55A8-4171-4B2C-A9B9-1F8D0904BA9C}">
      <dgm:prSet phldrT="[文字]" custT="1">
        <dgm:style>
          <a:lnRef idx="1">
            <a:schemeClr val="accent4"/>
          </a:lnRef>
          <a:fillRef idx="2">
            <a:schemeClr val="accent4"/>
          </a:fillRef>
          <a:effectRef idx="1">
            <a:schemeClr val="accent4"/>
          </a:effectRef>
          <a:fontRef idx="minor">
            <a:schemeClr val="dk1"/>
          </a:fontRef>
        </dgm:style>
      </dgm:prSet>
      <dgm:spPr>
        <a:solidFill>
          <a:srgbClr val="FFFFCC"/>
        </a:solidFill>
        <a:effectLst>
          <a:outerShdw blurRad="63500" sx="102000" sy="102000" algn="ctr" rotWithShape="0">
            <a:prstClr val="black">
              <a:alpha val="40000"/>
            </a:prstClr>
          </a:outerShdw>
        </a:effectLst>
      </dgm:spPr>
      <dgm:t>
        <a:bodyPr/>
        <a:lstStyle/>
        <a:p>
          <a:endParaRPr lang="zh-TW" altLang="en-US" sz="2000" dirty="0">
            <a:latin typeface="微軟正黑體" pitchFamily="34" charset="-120"/>
            <a:ea typeface="微軟正黑體" pitchFamily="34" charset="-120"/>
          </a:endParaRPr>
        </a:p>
      </dgm:t>
    </dgm:pt>
    <dgm:pt modelId="{5598352C-934C-445F-B701-6D68FF8E9AEE}" type="parTrans" cxnId="{DAA00A06-72D5-445F-ADA7-073B4021FE3D}">
      <dgm:prSet/>
      <dgm:spPr/>
      <dgm:t>
        <a:bodyPr/>
        <a:lstStyle/>
        <a:p>
          <a:endParaRPr lang="zh-TW" altLang="en-US"/>
        </a:p>
      </dgm:t>
    </dgm:pt>
    <dgm:pt modelId="{358A1A1A-3044-450E-A751-36ED3EFDC6A7}" type="sibTrans" cxnId="{DAA00A06-72D5-445F-ADA7-073B4021FE3D}">
      <dgm:prSet/>
      <dgm:spPr/>
      <dgm:t>
        <a:bodyPr/>
        <a:lstStyle/>
        <a:p>
          <a:endParaRPr lang="zh-TW" altLang="en-US"/>
        </a:p>
      </dgm:t>
    </dgm:pt>
    <dgm:pt modelId="{9B44EE7B-9A52-4429-8E79-EB8166F2FDEC}">
      <dgm:prSet phldrT="[文字]" custT="1">
        <dgm:style>
          <a:lnRef idx="1">
            <a:schemeClr val="accent4"/>
          </a:lnRef>
          <a:fillRef idx="2">
            <a:schemeClr val="accent4"/>
          </a:fillRef>
          <a:effectRef idx="1">
            <a:schemeClr val="accent4"/>
          </a:effectRef>
          <a:fontRef idx="minor">
            <a:schemeClr val="dk1"/>
          </a:fontRef>
        </dgm:style>
      </dgm:prSet>
      <dgm:spPr>
        <a:solidFill>
          <a:srgbClr val="FFFFCC"/>
        </a:solidFill>
        <a:effectLst>
          <a:outerShdw blurRad="63500" sx="102000" sy="102000" algn="ctr" rotWithShape="0">
            <a:prstClr val="black">
              <a:alpha val="40000"/>
            </a:prstClr>
          </a:outerShdw>
        </a:effectLst>
      </dgm:spPr>
      <dgm:t>
        <a:bodyPr/>
        <a:lstStyle/>
        <a:p>
          <a:r>
            <a:rPr lang="zh-TW" altLang="en-US" sz="2000" dirty="0">
              <a:solidFill>
                <a:srgbClr val="C00000"/>
              </a:solidFill>
              <a:latin typeface="微軟正黑體" pitchFamily="34" charset="-120"/>
              <a:ea typeface="微軟正黑體" pitchFamily="34" charset="-120"/>
            </a:rPr>
            <a:t>適性輔導</a:t>
          </a:r>
        </a:p>
      </dgm:t>
    </dgm:pt>
    <dgm:pt modelId="{0649176A-0A91-4321-95D8-1FE5EA7D9BB0}" type="parTrans" cxnId="{A52BCF03-45AF-4B94-A8CF-BB1EBB32DD3F}">
      <dgm:prSet/>
      <dgm:spPr/>
      <dgm:t>
        <a:bodyPr/>
        <a:lstStyle/>
        <a:p>
          <a:endParaRPr lang="zh-TW" altLang="en-US"/>
        </a:p>
      </dgm:t>
    </dgm:pt>
    <dgm:pt modelId="{E77C6416-D2C5-4E49-B05F-BF76E10098F6}" type="sibTrans" cxnId="{A52BCF03-45AF-4B94-A8CF-BB1EBB32DD3F}">
      <dgm:prSet/>
      <dgm:spPr/>
      <dgm:t>
        <a:bodyPr/>
        <a:lstStyle/>
        <a:p>
          <a:endParaRPr lang="zh-TW" altLang="en-US"/>
        </a:p>
      </dgm:t>
    </dgm:pt>
    <dgm:pt modelId="{60BD0CCB-EA9A-4875-A91B-58C5B1F7738E}" type="pres">
      <dgm:prSet presAssocID="{B1A2276C-54F6-4D4B-975D-60AB74F5178B}" presName="Name0" presStyleCnt="0">
        <dgm:presLayoutVars>
          <dgm:dir/>
          <dgm:animLvl val="lvl"/>
          <dgm:resizeHandles val="exact"/>
        </dgm:presLayoutVars>
      </dgm:prSet>
      <dgm:spPr/>
      <dgm:t>
        <a:bodyPr/>
        <a:lstStyle/>
        <a:p>
          <a:endParaRPr lang="zh-TW" altLang="en-US"/>
        </a:p>
      </dgm:t>
    </dgm:pt>
    <dgm:pt modelId="{1B40A757-0528-449D-BCA6-5D4E25F02D83}" type="pres">
      <dgm:prSet presAssocID="{3A7E2C0F-42BA-4525-9217-D2D64DB274F6}" presName="linNode" presStyleCnt="0"/>
      <dgm:spPr/>
    </dgm:pt>
    <dgm:pt modelId="{5F116FC0-DBCD-486A-A7CE-E4EAEE6A6F59}" type="pres">
      <dgm:prSet presAssocID="{3A7E2C0F-42BA-4525-9217-D2D64DB274F6}" presName="parentText" presStyleLbl="node1" presStyleIdx="0" presStyleCnt="1" custScaleX="62037" custScaleY="96705" custLinFactNeighborX="-12975" custLinFactNeighborY="0">
        <dgm:presLayoutVars>
          <dgm:chMax val="1"/>
          <dgm:bulletEnabled val="1"/>
        </dgm:presLayoutVars>
      </dgm:prSet>
      <dgm:spPr/>
      <dgm:t>
        <a:bodyPr/>
        <a:lstStyle/>
        <a:p>
          <a:endParaRPr lang="zh-TW" altLang="en-US"/>
        </a:p>
      </dgm:t>
    </dgm:pt>
    <dgm:pt modelId="{93E24543-99E2-4F75-80B1-82492670C2FA}" type="pres">
      <dgm:prSet presAssocID="{3A7E2C0F-42BA-4525-9217-D2D64DB274F6}" presName="descendantText" presStyleLbl="alignAccFollowNode1" presStyleIdx="0" presStyleCnt="1" custScaleX="146690" custScaleY="114781" custLinFactNeighborX="-8665" custLinFactNeighborY="1678">
        <dgm:presLayoutVars>
          <dgm:bulletEnabled val="1"/>
        </dgm:presLayoutVars>
      </dgm:prSet>
      <dgm:spPr/>
      <dgm:t>
        <a:bodyPr/>
        <a:lstStyle/>
        <a:p>
          <a:endParaRPr lang="zh-TW" altLang="en-US"/>
        </a:p>
      </dgm:t>
    </dgm:pt>
  </dgm:ptLst>
  <dgm:cxnLst>
    <dgm:cxn modelId="{F66219A4-A5E8-4288-AE44-02C77BB1C1E5}" type="presOf" srcId="{522C1434-8F0F-441A-B70E-B84CEC8163FE}" destId="{93E24543-99E2-4F75-80B1-82492670C2FA}" srcOrd="0" destOrd="8" presId="urn:microsoft.com/office/officeart/2005/8/layout/vList5"/>
    <dgm:cxn modelId="{DAA00A06-72D5-445F-ADA7-073B4021FE3D}" srcId="{3A7E2C0F-42BA-4525-9217-D2D64DB274F6}" destId="{6ACC55A8-4171-4B2C-A9B9-1F8D0904BA9C}" srcOrd="1" destOrd="0" parTransId="{5598352C-934C-445F-B701-6D68FF8E9AEE}" sibTransId="{358A1A1A-3044-450E-A751-36ED3EFDC6A7}"/>
    <dgm:cxn modelId="{C4F210CB-D048-4F5D-BAA7-08B9E0676183}" type="presOf" srcId="{B1A2276C-54F6-4D4B-975D-60AB74F5178B}" destId="{60BD0CCB-EA9A-4875-A91B-58C5B1F7738E}" srcOrd="0" destOrd="0" presId="urn:microsoft.com/office/officeart/2005/8/layout/vList5"/>
    <dgm:cxn modelId="{5EDAB318-FA91-4B36-A804-6A7C78AE684C}" type="presOf" srcId="{5749C739-48D1-4D1F-B8BD-6C0476A83C12}" destId="{93E24543-99E2-4F75-80B1-82492670C2FA}" srcOrd="0" destOrd="4" presId="urn:microsoft.com/office/officeart/2005/8/layout/vList5"/>
    <dgm:cxn modelId="{572EC1AB-D89A-4AEB-A71E-961D9FCD1211}" type="presOf" srcId="{AE2E7F58-21DF-427C-B6A6-12A5FDF488EF}" destId="{93E24543-99E2-4F75-80B1-82492670C2FA}" srcOrd="0" destOrd="9" presId="urn:microsoft.com/office/officeart/2005/8/layout/vList5"/>
    <dgm:cxn modelId="{847C1F6F-1453-47FF-B572-7321C4944891}" srcId="{3A7E2C0F-42BA-4525-9217-D2D64DB274F6}" destId="{5F7EC7B5-3EAA-4578-A85D-BD3BC240D5E3}" srcOrd="5" destOrd="0" parTransId="{32803A1C-3D70-4B53-A4A7-BBA9CC360F3A}" sibTransId="{367EF833-D488-4D9F-AF5E-CA8022088913}"/>
    <dgm:cxn modelId="{A29F9CCC-67C5-4F0B-90D1-C54D27F69C80}" type="presOf" srcId="{B441CFD1-00B3-4A41-83A0-78948C3425D3}" destId="{93E24543-99E2-4F75-80B1-82492670C2FA}" srcOrd="0" destOrd="10" presId="urn:microsoft.com/office/officeart/2005/8/layout/vList5"/>
    <dgm:cxn modelId="{C9006E9E-839C-4B6B-BC74-7583083AD21B}" srcId="{3A7E2C0F-42BA-4525-9217-D2D64DB274F6}" destId="{E8BC3FAE-65A1-4C51-8D94-DC4E9C294F3A}" srcOrd="2" destOrd="0" parTransId="{EEAAF50C-D470-45A9-AC38-8690EC9833E6}" sibTransId="{21E6ED5F-3505-4B73-847C-CE50C438AF11}"/>
    <dgm:cxn modelId="{94EB53A5-5521-4A0B-A01B-5339FE348A79}" srcId="{3A7E2C0F-42BA-4525-9217-D2D64DB274F6}" destId="{AE2E7F58-21DF-427C-B6A6-12A5FDF488EF}" srcOrd="9" destOrd="0" parTransId="{052CEEF6-395F-4FE3-AFCC-3115EFD55443}" sibTransId="{3214E364-DFD0-4A70-B036-31E7F0597ED7}"/>
    <dgm:cxn modelId="{FD3F497F-8EF5-4A2E-908E-4E5692C79B0E}" type="presOf" srcId="{CF1B8090-6F10-433D-88AE-5EBF991FB031}" destId="{93E24543-99E2-4F75-80B1-82492670C2FA}" srcOrd="0" destOrd="12" presId="urn:microsoft.com/office/officeart/2005/8/layout/vList5"/>
    <dgm:cxn modelId="{277395A6-8A59-44EE-8599-5871FACEF954}" type="presOf" srcId="{9B44EE7B-9A52-4429-8E79-EB8166F2FDEC}" destId="{93E24543-99E2-4F75-80B1-82492670C2FA}" srcOrd="0" destOrd="6" presId="urn:microsoft.com/office/officeart/2005/8/layout/vList5"/>
    <dgm:cxn modelId="{7B159EF5-095A-4F59-9984-FF723008EC51}" type="presOf" srcId="{C0D4C1BD-DE57-42F4-8C8A-C16FFB30C90A}" destId="{93E24543-99E2-4F75-80B1-82492670C2FA}" srcOrd="0" destOrd="3" presId="urn:microsoft.com/office/officeart/2005/8/layout/vList5"/>
    <dgm:cxn modelId="{7ED19337-82C1-423D-B2E7-8FFDED4DBC81}" srcId="{3A7E2C0F-42BA-4525-9217-D2D64DB274F6}" destId="{C0D4C1BD-DE57-42F4-8C8A-C16FFB30C90A}" srcOrd="3" destOrd="0" parTransId="{49ED92A9-2031-46B9-A891-8157CEABDDFB}" sibTransId="{4C6D252F-941A-4D6E-A19F-1CF8A788A8D5}"/>
    <dgm:cxn modelId="{49430D3E-DB5A-4304-8D4A-D19402E6FD33}" type="presOf" srcId="{C8D09A6D-5BAA-4051-9904-37ECB1BB3C19}" destId="{93E24543-99E2-4F75-80B1-82492670C2FA}" srcOrd="0" destOrd="0" presId="urn:microsoft.com/office/officeart/2005/8/layout/vList5"/>
    <dgm:cxn modelId="{80B2AA9D-469A-4DBB-91CA-DCBE0F42AA80}" srcId="{3A7E2C0F-42BA-4525-9217-D2D64DB274F6}" destId="{7C0A7B23-B7AF-42B4-9C20-1A5ACF165F1C}" srcOrd="7" destOrd="0" parTransId="{586808D1-3FFE-46B7-B802-049E5D9923D2}" sibTransId="{CAF1C058-C3FD-41DB-8992-FF4508E94543}"/>
    <dgm:cxn modelId="{4EDBAD9F-A31D-479C-BB81-F02E373F7D03}" srcId="{3A7E2C0F-42BA-4525-9217-D2D64DB274F6}" destId="{C8D09A6D-5BAA-4051-9904-37ECB1BB3C19}" srcOrd="0" destOrd="0" parTransId="{FF4E7FDF-8EBB-4E33-8B22-172C5319E1D7}" sibTransId="{ECA48F7F-49C7-4B96-9390-F2A7DE1537D1}"/>
    <dgm:cxn modelId="{FE705AC8-F892-428B-893D-53E80798BF4F}" srcId="{3A7E2C0F-42BA-4525-9217-D2D64DB274F6}" destId="{CF1B8090-6F10-433D-88AE-5EBF991FB031}" srcOrd="12" destOrd="0" parTransId="{383FC352-801F-4546-845B-72871178C31F}" sibTransId="{01DEAEF9-2BD7-45D6-A964-E1C594C1516E}"/>
    <dgm:cxn modelId="{6416CF79-C8ED-4FCD-9413-CDC24CCCC979}" type="presOf" srcId="{E8BC3FAE-65A1-4C51-8D94-DC4E9C294F3A}" destId="{93E24543-99E2-4F75-80B1-82492670C2FA}" srcOrd="0" destOrd="2" presId="urn:microsoft.com/office/officeart/2005/8/layout/vList5"/>
    <dgm:cxn modelId="{73B67DD5-45F5-4AA9-8A53-9650A6359726}" srcId="{3A7E2C0F-42BA-4525-9217-D2D64DB274F6}" destId="{B441CFD1-00B3-4A41-83A0-78948C3425D3}" srcOrd="10" destOrd="0" parTransId="{68D822AB-9D99-402F-BE2B-4ED10DA661DE}" sibTransId="{93F4F1BD-9367-4B68-892A-AC0DEC64BE75}"/>
    <dgm:cxn modelId="{39680B06-6EED-4661-AABC-2A0373CB942B}" srcId="{B1A2276C-54F6-4D4B-975D-60AB74F5178B}" destId="{3A7E2C0F-42BA-4525-9217-D2D64DB274F6}" srcOrd="0" destOrd="0" parTransId="{D55EDF1D-3EEE-42C0-AAB3-33A84B3F94C7}" sibTransId="{27559825-85D0-4FDE-B346-39B26EA6922B}"/>
    <dgm:cxn modelId="{415333EB-9939-4444-BB02-E6E44878498A}" type="presOf" srcId="{7C0A7B23-B7AF-42B4-9C20-1A5ACF165F1C}" destId="{93E24543-99E2-4F75-80B1-82492670C2FA}" srcOrd="0" destOrd="7" presId="urn:microsoft.com/office/officeart/2005/8/layout/vList5"/>
    <dgm:cxn modelId="{A52BCF03-45AF-4B94-A8CF-BB1EBB32DD3F}" srcId="{3A7E2C0F-42BA-4525-9217-D2D64DB274F6}" destId="{9B44EE7B-9A52-4429-8E79-EB8166F2FDEC}" srcOrd="6" destOrd="0" parTransId="{0649176A-0A91-4321-95D8-1FE5EA7D9BB0}" sibTransId="{E77C6416-D2C5-4E49-B05F-BF76E10098F6}"/>
    <dgm:cxn modelId="{E34F87A8-A802-463F-BCAF-B695237551E2}" srcId="{3A7E2C0F-42BA-4525-9217-D2D64DB274F6}" destId="{5749C739-48D1-4D1F-B8BD-6C0476A83C12}" srcOrd="4" destOrd="0" parTransId="{AC2BB0CC-CAB6-425E-8D0B-68B81C73BF27}" sibTransId="{444FB12E-88B6-4F2F-B1E9-49BBB400756E}"/>
    <dgm:cxn modelId="{00A49B75-ACF4-4C98-9B2F-BFECD5F8B27E}" type="presOf" srcId="{3A7E2C0F-42BA-4525-9217-D2D64DB274F6}" destId="{5F116FC0-DBCD-486A-A7CE-E4EAEE6A6F59}" srcOrd="0" destOrd="0" presId="urn:microsoft.com/office/officeart/2005/8/layout/vList5"/>
    <dgm:cxn modelId="{DE93436D-FEF7-4E79-8D22-907E83325778}" srcId="{3A7E2C0F-42BA-4525-9217-D2D64DB274F6}" destId="{522C1434-8F0F-441A-B70E-B84CEC8163FE}" srcOrd="8" destOrd="0" parTransId="{827F822A-9415-47E9-A4CC-5552B8DF2873}" sibTransId="{891A64F6-F421-4099-9E5A-1118AFF6F369}"/>
    <dgm:cxn modelId="{CC6FD4E3-E01E-4BE4-8252-0781D1828309}" type="presOf" srcId="{5F7EC7B5-3EAA-4578-A85D-BD3BC240D5E3}" destId="{93E24543-99E2-4F75-80B1-82492670C2FA}" srcOrd="0" destOrd="5" presId="urn:microsoft.com/office/officeart/2005/8/layout/vList5"/>
    <dgm:cxn modelId="{EEEF407B-A101-4E8F-81D8-487BA7C2D1FA}" srcId="{3A7E2C0F-42BA-4525-9217-D2D64DB274F6}" destId="{04D39018-6564-4439-9EF7-455BA498FF4A}" srcOrd="11" destOrd="0" parTransId="{ACB42279-E698-4291-9F86-F8547AF23154}" sibTransId="{6218BE2B-0E41-4B3D-A88D-B8A11A3A985A}"/>
    <dgm:cxn modelId="{C28F54EF-BE57-4EC8-84BF-00130D18768A}" type="presOf" srcId="{6ACC55A8-4171-4B2C-A9B9-1F8D0904BA9C}" destId="{93E24543-99E2-4F75-80B1-82492670C2FA}" srcOrd="0" destOrd="1" presId="urn:microsoft.com/office/officeart/2005/8/layout/vList5"/>
    <dgm:cxn modelId="{11773D7B-DBFA-46F1-8E14-5BC4A7935DCA}" type="presOf" srcId="{04D39018-6564-4439-9EF7-455BA498FF4A}" destId="{93E24543-99E2-4F75-80B1-82492670C2FA}" srcOrd="0" destOrd="11" presId="urn:microsoft.com/office/officeart/2005/8/layout/vList5"/>
    <dgm:cxn modelId="{3EECB9C6-07CE-4413-B362-FA574771200F}" type="presParOf" srcId="{60BD0CCB-EA9A-4875-A91B-58C5B1F7738E}" destId="{1B40A757-0528-449D-BCA6-5D4E25F02D83}" srcOrd="0" destOrd="0" presId="urn:microsoft.com/office/officeart/2005/8/layout/vList5"/>
    <dgm:cxn modelId="{A542D37A-8501-495E-B0DB-083BD1E008ED}" type="presParOf" srcId="{1B40A757-0528-449D-BCA6-5D4E25F02D83}" destId="{5F116FC0-DBCD-486A-A7CE-E4EAEE6A6F59}" srcOrd="0" destOrd="0" presId="urn:microsoft.com/office/officeart/2005/8/layout/vList5"/>
    <dgm:cxn modelId="{DC1775D0-85BD-45FA-851D-36E3586E6335}" type="presParOf" srcId="{1B40A757-0528-449D-BCA6-5D4E25F02D83}" destId="{93E24543-99E2-4F75-80B1-82492670C2FA}"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5088D-618B-4016-AB31-366CD4761029}">
      <dsp:nvSpPr>
        <dsp:cNvPr id="0" name=""/>
        <dsp:cNvSpPr/>
      </dsp:nvSpPr>
      <dsp:spPr>
        <a:xfrm>
          <a:off x="0" y="758725"/>
          <a:ext cx="6859091" cy="55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9531EB7-56BC-41F5-AAAE-72013FC297B2}">
      <dsp:nvSpPr>
        <dsp:cNvPr id="0" name=""/>
        <dsp:cNvSpPr/>
      </dsp:nvSpPr>
      <dsp:spPr>
        <a:xfrm>
          <a:off x="328224" y="20772"/>
          <a:ext cx="6530866" cy="1059360"/>
        </a:xfrm>
        <a:prstGeom prst="roundRect">
          <a:avLst/>
        </a:prstGeom>
        <a:solidFill>
          <a:srgbClr val="66CCFF"/>
        </a:solidFill>
        <a:ln w="25400" cap="flat" cmpd="sng" algn="ctr">
          <a:solidFill>
            <a:schemeClr val="bg1"/>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81480" tIns="0" rIns="181480" bIns="0" numCol="1" spcCol="1270" anchor="ctr" anchorCtr="0">
          <a:noAutofit/>
        </a:bodyPr>
        <a:lstStyle/>
        <a:p>
          <a:pPr lvl="0" algn="l" defTabSz="1244600">
            <a:lnSpc>
              <a:spcPct val="90000"/>
            </a:lnSpc>
            <a:spcBef>
              <a:spcPct val="0"/>
            </a:spcBef>
            <a:spcAft>
              <a:spcPct val="35000"/>
            </a:spcAft>
          </a:pPr>
          <a:r>
            <a:rPr lang="zh-TW" altLang="en-US" sz="2800" b="1" kern="1200" dirty="0">
              <a:solidFill>
                <a:schemeClr val="tx1"/>
              </a:solidFill>
              <a:effectLst/>
              <a:latin typeface="微軟正黑體" pitchFamily="34" charset="-120"/>
              <a:ea typeface="微軟正黑體" pitchFamily="34" charset="-120"/>
            </a:rPr>
            <a:t>一、</a:t>
          </a:r>
          <a:r>
            <a:rPr lang="en-US" altLang="en-US" sz="2800" b="1" kern="1200" dirty="0" smtClean="0">
              <a:solidFill>
                <a:schemeClr val="tx1"/>
              </a:solidFill>
              <a:effectLst/>
              <a:latin typeface="微軟正黑體" pitchFamily="34" charset="-120"/>
              <a:ea typeface="微軟正黑體" pitchFamily="34" charset="-120"/>
            </a:rPr>
            <a:t>1</a:t>
          </a:r>
          <a:r>
            <a:rPr lang="en-US" altLang="zh-TW" sz="2800" b="1" kern="1200" dirty="0" smtClean="0">
              <a:solidFill>
                <a:schemeClr val="tx1"/>
              </a:solidFill>
              <a:effectLst/>
              <a:latin typeface="微軟正黑體" pitchFamily="34" charset="-120"/>
              <a:ea typeface="微軟正黑體" pitchFamily="34" charset="-120"/>
            </a:rPr>
            <a:t>12</a:t>
          </a:r>
          <a:r>
            <a:rPr lang="zh-TW" altLang="en-US" sz="2800" b="1" kern="1200" dirty="0" smtClean="0">
              <a:solidFill>
                <a:schemeClr val="tx1"/>
              </a:solidFill>
              <a:effectLst/>
              <a:latin typeface="微軟正黑體" pitchFamily="34" charset="-120"/>
              <a:ea typeface="微軟正黑體" pitchFamily="34" charset="-120"/>
            </a:rPr>
            <a:t>年度</a:t>
          </a:r>
          <a:r>
            <a:rPr lang="zh-TW" altLang="en-US" sz="2800" b="1" kern="1200" dirty="0">
              <a:solidFill>
                <a:schemeClr val="tx1"/>
              </a:solidFill>
              <a:effectLst/>
              <a:latin typeface="微軟正黑體" pitchFamily="34" charset="-120"/>
              <a:ea typeface="微軟正黑體" pitchFamily="34" charset="-120"/>
            </a:rPr>
            <a:t>嘉義區免試入學分發概況</a:t>
          </a:r>
        </a:p>
      </dsp:txBody>
      <dsp:txXfrm>
        <a:off x="379938" y="72486"/>
        <a:ext cx="6427438" cy="955932"/>
      </dsp:txXfrm>
    </dsp:sp>
    <dsp:sp modelId="{0526F0F1-84C3-48C7-B710-6FD51E8F26F5}">
      <dsp:nvSpPr>
        <dsp:cNvPr id="0" name=""/>
        <dsp:cNvSpPr/>
      </dsp:nvSpPr>
      <dsp:spPr>
        <a:xfrm>
          <a:off x="0" y="1756645"/>
          <a:ext cx="6859091" cy="55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A9CDF1F-98C8-4DB5-80B9-80187512B4A1}">
      <dsp:nvSpPr>
        <dsp:cNvPr id="0" name=""/>
        <dsp:cNvSpPr/>
      </dsp:nvSpPr>
      <dsp:spPr>
        <a:xfrm>
          <a:off x="342954" y="1431925"/>
          <a:ext cx="4801363" cy="649440"/>
        </a:xfrm>
        <a:prstGeom prst="roundRect">
          <a:avLst/>
        </a:prstGeom>
        <a:solidFill>
          <a:srgbClr val="FF99C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1480" tIns="0" rIns="181480" bIns="0" numCol="1" spcCol="1270" anchor="ctr" anchorCtr="0">
          <a:noAutofit/>
        </a:bodyPr>
        <a:lstStyle/>
        <a:p>
          <a:pPr lvl="0" algn="l" defTabSz="1244600">
            <a:lnSpc>
              <a:spcPct val="90000"/>
            </a:lnSpc>
            <a:spcBef>
              <a:spcPct val="0"/>
            </a:spcBef>
            <a:spcAft>
              <a:spcPct val="35000"/>
            </a:spcAft>
          </a:pPr>
          <a:r>
            <a:rPr lang="zh-TW" altLang="en-US" sz="2800" b="1" kern="1200" dirty="0">
              <a:solidFill>
                <a:schemeClr val="tx1"/>
              </a:solidFill>
              <a:latin typeface="微軟正黑體" panose="020B0604030504040204" pitchFamily="34" charset="-120"/>
              <a:ea typeface="微軟正黑體" panose="020B0604030504040204" pitchFamily="34" charset="-120"/>
            </a:rPr>
            <a:t>二、國中教育會考</a:t>
          </a:r>
        </a:p>
      </dsp:txBody>
      <dsp:txXfrm>
        <a:off x="374657" y="1463628"/>
        <a:ext cx="4737957" cy="586034"/>
      </dsp:txXfrm>
    </dsp:sp>
    <dsp:sp modelId="{18A6D143-290B-4A7F-A13B-3C6B8056D27E}">
      <dsp:nvSpPr>
        <dsp:cNvPr id="0" name=""/>
        <dsp:cNvSpPr/>
      </dsp:nvSpPr>
      <dsp:spPr>
        <a:xfrm>
          <a:off x="0" y="2754565"/>
          <a:ext cx="6859091" cy="55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B1E6A8-D454-45C3-B547-6B6C5A48E13C}">
      <dsp:nvSpPr>
        <dsp:cNvPr id="0" name=""/>
        <dsp:cNvSpPr/>
      </dsp:nvSpPr>
      <dsp:spPr>
        <a:xfrm>
          <a:off x="342954" y="2429845"/>
          <a:ext cx="6383701" cy="649440"/>
        </a:xfrm>
        <a:prstGeom prst="roundRect">
          <a:avLst/>
        </a:prstGeom>
        <a:solidFill>
          <a:srgbClr val="CCFF99"/>
        </a:solidFill>
        <a:ln w="25400" cap="flat" cmpd="sng" algn="ctr">
          <a:solidFill>
            <a:schemeClr val="bg1"/>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81480" tIns="0" rIns="181480" bIns="0" numCol="1" spcCol="1270" anchor="ctr" anchorCtr="0">
          <a:noAutofit/>
        </a:bodyPr>
        <a:lstStyle/>
        <a:p>
          <a:pPr lvl="0" algn="l" defTabSz="1244600">
            <a:lnSpc>
              <a:spcPct val="90000"/>
            </a:lnSpc>
            <a:spcBef>
              <a:spcPct val="0"/>
            </a:spcBef>
            <a:spcAft>
              <a:spcPct val="35000"/>
            </a:spcAft>
          </a:pPr>
          <a:r>
            <a:rPr lang="zh-TW" altLang="en-US" sz="2800" b="1" kern="1200" dirty="0">
              <a:solidFill>
                <a:schemeClr val="tx1"/>
              </a:solidFill>
              <a:effectLst/>
              <a:latin typeface="微軟正黑體" pitchFamily="34" charset="-120"/>
              <a:ea typeface="微軟正黑體" pitchFamily="34" charset="-120"/>
            </a:rPr>
            <a:t>三、適性入學管道介紹</a:t>
          </a:r>
          <a:endParaRPr lang="en-US" altLang="zh-TW" sz="2800" b="1" kern="1200" dirty="0">
            <a:solidFill>
              <a:schemeClr val="tx1"/>
            </a:solidFill>
            <a:effectLst/>
            <a:latin typeface="微軟正黑體" pitchFamily="34" charset="-120"/>
            <a:ea typeface="微軟正黑體" pitchFamily="34" charset="-120"/>
          </a:endParaRPr>
        </a:p>
      </dsp:txBody>
      <dsp:txXfrm>
        <a:off x="374657" y="2461548"/>
        <a:ext cx="6320295" cy="586034"/>
      </dsp:txXfrm>
    </dsp:sp>
    <dsp:sp modelId="{C8D0EB43-A22A-4A4E-BA3F-509D54A5BF6D}">
      <dsp:nvSpPr>
        <dsp:cNvPr id="0" name=""/>
        <dsp:cNvSpPr/>
      </dsp:nvSpPr>
      <dsp:spPr>
        <a:xfrm>
          <a:off x="0" y="3752485"/>
          <a:ext cx="6859091" cy="55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E2E3FD-43CB-4567-9637-21B3B9CD4682}">
      <dsp:nvSpPr>
        <dsp:cNvPr id="0" name=""/>
        <dsp:cNvSpPr/>
      </dsp:nvSpPr>
      <dsp:spPr>
        <a:xfrm>
          <a:off x="342954" y="3427765"/>
          <a:ext cx="4801363" cy="64944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1480" tIns="0" rIns="181480" bIns="0" numCol="1" spcCol="1270" anchor="ctr" anchorCtr="0">
          <a:noAutofit/>
        </a:bodyPr>
        <a:lstStyle/>
        <a:p>
          <a:pPr lvl="0" algn="l" defTabSz="1244600">
            <a:lnSpc>
              <a:spcPct val="90000"/>
            </a:lnSpc>
            <a:spcBef>
              <a:spcPct val="0"/>
            </a:spcBef>
            <a:spcAft>
              <a:spcPct val="35000"/>
            </a:spcAft>
          </a:pPr>
          <a:r>
            <a:rPr lang="zh-TW" altLang="en-US" sz="2800" b="1" kern="1200" dirty="0" smtClean="0">
              <a:solidFill>
                <a:schemeClr val="tx1"/>
              </a:solidFill>
              <a:latin typeface="微軟正黑體" panose="020B0604030504040204" pitchFamily="34" charset="-120"/>
              <a:ea typeface="微軟正黑體" panose="020B0604030504040204" pitchFamily="34" charset="-120"/>
            </a:rPr>
            <a:t>四、認識自己，選擇未來</a:t>
          </a:r>
          <a:endParaRPr lang="zh-TW" altLang="en-US" sz="2800" b="1" kern="1200" dirty="0">
            <a:solidFill>
              <a:schemeClr val="tx1"/>
            </a:solidFill>
            <a:latin typeface="微軟正黑體" panose="020B0604030504040204" pitchFamily="34" charset="-120"/>
            <a:ea typeface="微軟正黑體" panose="020B0604030504040204" pitchFamily="34" charset="-120"/>
          </a:endParaRPr>
        </a:p>
      </dsp:txBody>
      <dsp:txXfrm>
        <a:off x="374657" y="3459468"/>
        <a:ext cx="4737957" cy="586034"/>
      </dsp:txXfrm>
    </dsp:sp>
    <dsp:sp modelId="{D756CA58-7E97-4808-8816-8F9DC71D71A3}">
      <dsp:nvSpPr>
        <dsp:cNvPr id="0" name=""/>
        <dsp:cNvSpPr/>
      </dsp:nvSpPr>
      <dsp:spPr>
        <a:xfrm>
          <a:off x="0" y="4413443"/>
          <a:ext cx="6859091" cy="554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D86BB9C-1B85-4E71-BAB7-93EE936841BB}">
      <dsp:nvSpPr>
        <dsp:cNvPr id="0" name=""/>
        <dsp:cNvSpPr/>
      </dsp:nvSpPr>
      <dsp:spPr>
        <a:xfrm>
          <a:off x="346857" y="4407870"/>
          <a:ext cx="6512233" cy="649440"/>
        </a:xfrm>
        <a:prstGeom prst="roundRect">
          <a:avLst/>
        </a:prstGeom>
        <a:solidFill>
          <a:srgbClr val="CC99FF"/>
        </a:solidFill>
        <a:ln w="38100" cap="flat" cmpd="sng" algn="ctr">
          <a:solidFill>
            <a:schemeClr val="bg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181480" tIns="0" rIns="181480" bIns="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2800" b="1" kern="1200" dirty="0" smtClean="0">
              <a:solidFill>
                <a:schemeClr val="tx1"/>
              </a:solidFill>
              <a:effectLst/>
              <a:latin typeface="微軟正黑體" pitchFamily="34" charset="-120"/>
              <a:ea typeface="微軟正黑體" pitchFamily="34" charset="-120"/>
            </a:rPr>
            <a:t>五、</a:t>
          </a:r>
          <a:r>
            <a:rPr lang="zh-TW" altLang="en-US" sz="2800" b="1" kern="1200" dirty="0">
              <a:solidFill>
                <a:schemeClr val="tx1"/>
              </a:solidFill>
              <a:effectLst/>
              <a:latin typeface="微軟正黑體" pitchFamily="34" charset="-120"/>
              <a:ea typeface="微軟正黑體" pitchFamily="34" charset="-120"/>
            </a:rPr>
            <a:t>諮詢專線及相關網站</a:t>
          </a:r>
          <a:endParaRPr lang="en-US" altLang="zh-TW" sz="1900" b="1" kern="1200" dirty="0">
            <a:solidFill>
              <a:schemeClr val="tx1"/>
            </a:solidFill>
            <a:effectLst/>
            <a:latin typeface="微軟正黑體" pitchFamily="34" charset="-120"/>
            <a:ea typeface="微軟正黑體" pitchFamily="34" charset="-120"/>
          </a:endParaRPr>
        </a:p>
      </dsp:txBody>
      <dsp:txXfrm>
        <a:off x="378560" y="4439573"/>
        <a:ext cx="6448827" cy="58603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386244-1C98-4692-9B14-1F63C0F7D4B9}">
      <dsp:nvSpPr>
        <dsp:cNvPr id="0" name=""/>
        <dsp:cNvSpPr/>
      </dsp:nvSpPr>
      <dsp:spPr>
        <a:xfrm rot="5400000">
          <a:off x="4332322" y="-2533770"/>
          <a:ext cx="1341519" cy="6411581"/>
        </a:xfrm>
        <a:prstGeom prst="round2SameRect">
          <a:avLst/>
        </a:prstGeom>
        <a:solidFill>
          <a:schemeClr val="accent4">
            <a:tint val="40000"/>
            <a:alpha val="90000"/>
            <a:hueOff val="0"/>
            <a:satOff val="0"/>
            <a:lumOff val="0"/>
            <a:alphaOff val="0"/>
          </a:schemeClr>
        </a:solidFill>
        <a:ln w="9525" cap="flat" cmpd="sng" algn="ctr">
          <a:solidFill>
            <a:schemeClr val="accent4">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92075" lvl="1" indent="-92075" algn="l" defTabSz="889000">
            <a:lnSpc>
              <a:spcPct val="90000"/>
            </a:lnSpc>
            <a:spcBef>
              <a:spcPct val="0"/>
            </a:spcBef>
            <a:spcAft>
              <a:spcPts val="0"/>
            </a:spcAft>
            <a:buChar char="••"/>
          </a:pPr>
          <a:r>
            <a:rPr lang="zh-TW" altLang="en-US" sz="2000" b="1" kern="1200" dirty="0">
              <a:solidFill>
                <a:srgbClr val="660066"/>
              </a:solidFill>
              <a:effectLst/>
              <a:latin typeface="微軟正黑體" pitchFamily="34" charset="-120"/>
              <a:ea typeface="微軟正黑體" pitchFamily="34" charset="-120"/>
            </a:rPr>
            <a:t>學生在高中職就讀職業類科，同時參加建教合作計畫，在一定期間內於建教合作機構接受職業技能訓練，學習一技之長，並領取一定生活津貼的學生。</a:t>
          </a:r>
        </a:p>
      </dsp:txBody>
      <dsp:txXfrm rot="-5400000">
        <a:off x="1797291" y="66749"/>
        <a:ext cx="6346093" cy="1210543"/>
      </dsp:txXfrm>
    </dsp:sp>
    <dsp:sp modelId="{0A93E3F4-D932-4328-882E-2027D87CA724}">
      <dsp:nvSpPr>
        <dsp:cNvPr id="0" name=""/>
        <dsp:cNvSpPr/>
      </dsp:nvSpPr>
      <dsp:spPr>
        <a:xfrm>
          <a:off x="39" y="144705"/>
          <a:ext cx="1797251" cy="1054628"/>
        </a:xfrm>
        <a:prstGeom prst="round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kern="1200" dirty="0">
              <a:latin typeface="微軟正黑體" pitchFamily="34" charset="-120"/>
              <a:ea typeface="微軟正黑體" pitchFamily="34" charset="-120"/>
            </a:rPr>
            <a:t>建教班</a:t>
          </a:r>
        </a:p>
      </dsp:txBody>
      <dsp:txXfrm>
        <a:off x="51522" y="196188"/>
        <a:ext cx="1694285" cy="951662"/>
      </dsp:txXfrm>
    </dsp:sp>
    <dsp:sp modelId="{0FB7EE36-B32A-41A5-8E98-14F6243CB2F5}">
      <dsp:nvSpPr>
        <dsp:cNvPr id="0" name=""/>
        <dsp:cNvSpPr/>
      </dsp:nvSpPr>
      <dsp:spPr>
        <a:xfrm rot="5400000">
          <a:off x="3254885" y="44856"/>
          <a:ext cx="3496392" cy="6411581"/>
        </a:xfrm>
        <a:prstGeom prst="round2Same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a:scene3d>
          <a:camera prst="orthographicFront"/>
          <a:lightRig rig="threePt" dir="t">
            <a:rot lat="0" lon="0" rev="7500000"/>
          </a:lightRig>
        </a:scene3d>
        <a:sp3d extrusionH="190500"/>
      </dsp:spPr>
      <dsp:style>
        <a:lnRef idx="1">
          <a:schemeClr val="accent5"/>
        </a:lnRef>
        <a:fillRef idx="2">
          <a:schemeClr val="accent5"/>
        </a:fillRef>
        <a:effectRef idx="1">
          <a:schemeClr val="accent5"/>
        </a:effectRef>
        <a:fontRef idx="minor">
          <a:schemeClr val="dk1"/>
        </a:fontRef>
      </dsp:style>
      <dsp:txBody>
        <a:bodyPr spcFirstLastPara="0" vert="horz" wrap="square" lIns="247650" tIns="123825" rIns="247650" bIns="123825" numCol="1" spcCol="1270" anchor="ctr" anchorCtr="0">
          <a:noAutofit/>
        </a:bodyPr>
        <a:lstStyle/>
        <a:p>
          <a:pPr marL="92075" lvl="1" indent="-92075" algn="l" defTabSz="889000">
            <a:lnSpc>
              <a:spcPct val="90000"/>
            </a:lnSpc>
            <a:spcBef>
              <a:spcPct val="0"/>
            </a:spcBef>
            <a:spcAft>
              <a:spcPts val="0"/>
            </a:spcAft>
            <a:buChar char="••"/>
          </a:pPr>
          <a:r>
            <a:rPr lang="zh-TW" altLang="en-US" sz="2000" b="1" kern="1200" dirty="0">
              <a:solidFill>
                <a:srgbClr val="C00000"/>
              </a:solidFill>
              <a:effectLst/>
              <a:latin typeface="微軟正黑體" pitchFamily="34" charset="-120"/>
              <a:ea typeface="微軟正黑體" pitchFamily="34" charset="-120"/>
            </a:rPr>
            <a:t>輪調式</a:t>
          </a:r>
          <a:r>
            <a:rPr lang="zh-TW" altLang="en-US" sz="2000" b="1" kern="1200" dirty="0">
              <a:solidFill>
                <a:srgbClr val="660066"/>
              </a:solidFill>
              <a:effectLst/>
              <a:latin typeface="微軟正黑體" pitchFamily="34" charset="-120"/>
              <a:ea typeface="微軟正黑體" pitchFamily="34" charset="-120"/>
            </a:rPr>
            <a:t>：學校與建教合作機構以二班為單位實施輪調，一班在校上課，另一班在建教合作機構接受職業技能訓練。</a:t>
          </a:r>
        </a:p>
        <a:p>
          <a:pPr marL="92075" lvl="1" indent="-92075" algn="l" defTabSz="889000">
            <a:lnSpc>
              <a:spcPct val="90000"/>
            </a:lnSpc>
            <a:spcBef>
              <a:spcPct val="0"/>
            </a:spcBef>
            <a:spcAft>
              <a:spcPts val="0"/>
            </a:spcAft>
            <a:buChar char="••"/>
          </a:pPr>
          <a:r>
            <a:rPr lang="zh-TW" altLang="en-US" sz="2000" b="1" kern="1200" dirty="0">
              <a:solidFill>
                <a:srgbClr val="C00000"/>
              </a:solidFill>
              <a:effectLst/>
              <a:latin typeface="微軟正黑體" pitchFamily="34" charset="-120"/>
              <a:ea typeface="微軟正黑體" pitchFamily="34" charset="-120"/>
            </a:rPr>
            <a:t>階梯式</a:t>
          </a:r>
          <a:r>
            <a:rPr lang="zh-TW" altLang="en-US" sz="2000" b="1" kern="1200" dirty="0">
              <a:solidFill>
                <a:srgbClr val="660066"/>
              </a:solidFill>
              <a:effectLst/>
              <a:latin typeface="微軟正黑體" pitchFamily="34" charset="-120"/>
              <a:ea typeface="微軟正黑體" pitchFamily="34" charset="-120"/>
            </a:rPr>
            <a:t>：學校之</a:t>
          </a:r>
          <a:r>
            <a:rPr lang="zh-TW" altLang="zh-TW" sz="2000" b="1" kern="1200" dirty="0">
              <a:solidFill>
                <a:srgbClr val="660066"/>
              </a:solidFill>
              <a:effectLst/>
              <a:latin typeface="微軟正黑體" pitchFamily="34" charset="-120"/>
              <a:ea typeface="微軟正黑體" pitchFamily="34" charset="-120"/>
            </a:rPr>
            <a:t>一年級及二年級學生在校接受基礎及專業理論教育，三年級在建教合作機構接受職業技</a:t>
          </a:r>
          <a:r>
            <a:rPr lang="zh-TW" altLang="en-US" sz="2000" b="1" kern="1200" dirty="0">
              <a:solidFill>
                <a:srgbClr val="660066"/>
              </a:solidFill>
              <a:effectLst/>
              <a:latin typeface="微軟正黑體" pitchFamily="34" charset="-120"/>
              <a:ea typeface="微軟正黑體" pitchFamily="34" charset="-120"/>
            </a:rPr>
            <a:t>能訓練。</a:t>
          </a:r>
          <a:endParaRPr lang="en-US" altLang="zh-TW" sz="2000" b="1" kern="1200" dirty="0">
            <a:solidFill>
              <a:srgbClr val="660066"/>
            </a:solidFill>
            <a:effectLst/>
            <a:latin typeface="微軟正黑體" pitchFamily="34" charset="-120"/>
            <a:ea typeface="微軟正黑體" pitchFamily="34" charset="-120"/>
          </a:endParaRPr>
        </a:p>
        <a:p>
          <a:pPr marL="92075" lvl="1" indent="-92075" algn="l" defTabSz="889000">
            <a:lnSpc>
              <a:spcPct val="90000"/>
            </a:lnSpc>
            <a:spcBef>
              <a:spcPct val="0"/>
            </a:spcBef>
            <a:spcAft>
              <a:spcPts val="0"/>
            </a:spcAft>
            <a:buChar char="••"/>
          </a:pPr>
          <a:r>
            <a:rPr lang="zh-TW" altLang="en-US" sz="2000" b="1" kern="1200" dirty="0">
              <a:solidFill>
                <a:srgbClr val="C00000"/>
              </a:solidFill>
              <a:effectLst/>
              <a:latin typeface="微軟正黑體" pitchFamily="34" charset="-120"/>
              <a:ea typeface="微軟正黑體" pitchFamily="34" charset="-120"/>
            </a:rPr>
            <a:t>實習式</a:t>
          </a:r>
          <a:r>
            <a:rPr lang="zh-TW" altLang="en-US" sz="2000" b="1" kern="1200" dirty="0">
              <a:solidFill>
                <a:srgbClr val="660066"/>
              </a:solidFill>
              <a:effectLst/>
              <a:latin typeface="微軟正黑體" pitchFamily="34" charset="-120"/>
              <a:ea typeface="微軟正黑體" pitchFamily="34" charset="-120"/>
            </a:rPr>
            <a:t>：學校依各年級專業課程需求，在不同課程架構之前提下，使學生於寒暑假或學期中至建教合作機構接受職業技能訓練。</a:t>
          </a:r>
          <a:endParaRPr lang="en-US" altLang="zh-TW" sz="2000" b="1" kern="1200" dirty="0">
            <a:solidFill>
              <a:srgbClr val="660066"/>
            </a:solidFill>
            <a:effectLst/>
            <a:latin typeface="微軟正黑體" pitchFamily="34" charset="-120"/>
            <a:ea typeface="微軟正黑體" pitchFamily="34" charset="-120"/>
          </a:endParaRPr>
        </a:p>
      </dsp:txBody>
      <dsp:txXfrm rot="-5400000">
        <a:off x="1797291" y="1673130"/>
        <a:ext cx="6240901" cy="3155032"/>
      </dsp:txXfrm>
    </dsp:sp>
    <dsp:sp modelId="{FC686535-4D1B-44B9-B37A-DF957B69F45A}">
      <dsp:nvSpPr>
        <dsp:cNvPr id="0" name=""/>
        <dsp:cNvSpPr/>
      </dsp:nvSpPr>
      <dsp:spPr>
        <a:xfrm>
          <a:off x="39" y="2151646"/>
          <a:ext cx="1797251" cy="2198003"/>
        </a:xfrm>
        <a:prstGeom prst="round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kern="1200" dirty="0">
              <a:latin typeface="微軟正黑體" pitchFamily="34" charset="-120"/>
              <a:ea typeface="微軟正黑體" pitchFamily="34" charset="-120"/>
            </a:rPr>
            <a:t>辦理</a:t>
          </a:r>
          <a:endParaRPr lang="en-US" altLang="zh-TW" sz="3200" b="1" kern="1200" dirty="0">
            <a:latin typeface="微軟正黑體" pitchFamily="34" charset="-120"/>
            <a:ea typeface="微軟正黑體" pitchFamily="34" charset="-120"/>
          </a:endParaRPr>
        </a:p>
        <a:p>
          <a:pPr lvl="0" algn="ctr" defTabSz="1422400">
            <a:lnSpc>
              <a:spcPct val="90000"/>
            </a:lnSpc>
            <a:spcBef>
              <a:spcPct val="0"/>
            </a:spcBef>
            <a:spcAft>
              <a:spcPct val="35000"/>
            </a:spcAft>
          </a:pPr>
          <a:r>
            <a:rPr lang="zh-TW" altLang="en-US" sz="3200" b="1" kern="1200" dirty="0">
              <a:latin typeface="微軟正黑體" pitchFamily="34" charset="-120"/>
              <a:ea typeface="微軟正黑體" pitchFamily="34" charset="-120"/>
            </a:rPr>
            <a:t>模式</a:t>
          </a:r>
        </a:p>
      </dsp:txBody>
      <dsp:txXfrm>
        <a:off x="87774" y="2239381"/>
        <a:ext cx="1621781" cy="202253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1FD526-FFB1-4364-9F90-C440CE3CA15B}">
      <dsp:nvSpPr>
        <dsp:cNvPr id="0" name=""/>
        <dsp:cNvSpPr/>
      </dsp:nvSpPr>
      <dsp:spPr>
        <a:xfrm>
          <a:off x="3902" y="1482"/>
          <a:ext cx="7985082" cy="1965949"/>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80000"/>
            </a:lnSpc>
            <a:spcBef>
              <a:spcPct val="0"/>
            </a:spcBef>
            <a:spcAft>
              <a:spcPts val="0"/>
            </a:spcAft>
          </a:pPr>
          <a:r>
            <a:rPr lang="zh-TW" altLang="en-US" sz="2800" b="1" kern="1200" dirty="0">
              <a:latin typeface="微軟正黑體" pitchFamily="34" charset="-120"/>
              <a:ea typeface="微軟正黑體" pitchFamily="34" charset="-120"/>
            </a:rPr>
            <a:t>由</a:t>
          </a:r>
          <a:r>
            <a:rPr lang="zh-TW" altLang="zh-TW" sz="2800" b="1" kern="1200" dirty="0">
              <a:latin typeface="微軟正黑體" pitchFamily="34" charset="-120"/>
              <a:ea typeface="微軟正黑體" pitchFamily="34" charset="-120"/>
            </a:rPr>
            <a:t>各校自行招生，招生對象不受免試就學區規定之限制。</a:t>
          </a:r>
          <a:r>
            <a:rPr lang="zh-TW" altLang="en-US" sz="2800" b="1" kern="1200" dirty="0">
              <a:latin typeface="微軟正黑體" pitchFamily="34" charset="-120"/>
              <a:ea typeface="微軟正黑體" pitchFamily="34" charset="-120"/>
            </a:rPr>
            <a:t>每年</a:t>
          </a:r>
          <a:r>
            <a:rPr lang="en-US" altLang="zh-TW" sz="2800" b="1" kern="1200" dirty="0">
              <a:latin typeface="微軟正黑體" pitchFamily="34" charset="-120"/>
              <a:ea typeface="微軟正黑體" pitchFamily="34" charset="-120"/>
            </a:rPr>
            <a:t>3</a:t>
          </a:r>
          <a:r>
            <a:rPr lang="zh-TW" altLang="en-US" sz="2800" b="1" kern="1200" dirty="0">
              <a:latin typeface="微軟正黑體" pitchFamily="34" charset="-120"/>
              <a:ea typeface="微軟正黑體" pitchFamily="34" charset="-120"/>
            </a:rPr>
            <a:t>月中開始招生</a:t>
          </a:r>
          <a:r>
            <a:rPr lang="zh-TW" altLang="zh-TW" sz="2800" b="1" kern="1200" dirty="0">
              <a:latin typeface="微軟正黑體" pitchFamily="34" charset="-120"/>
              <a:ea typeface="微軟正黑體" pitchFamily="34" charset="-120"/>
            </a:rPr>
            <a:t>，</a:t>
          </a:r>
          <a:r>
            <a:rPr lang="en-US" altLang="zh-TW" sz="2800" b="1" kern="1200" dirty="0">
              <a:latin typeface="微軟正黑體" pitchFamily="34" charset="-120"/>
              <a:ea typeface="微軟正黑體" pitchFamily="34" charset="-120"/>
            </a:rPr>
            <a:t>6</a:t>
          </a:r>
          <a:r>
            <a:rPr lang="zh-TW" altLang="en-US" sz="2800" b="1" kern="1200" dirty="0">
              <a:latin typeface="微軟正黑體" pitchFamily="34" charset="-120"/>
              <a:ea typeface="微軟正黑體" pitchFamily="34" charset="-120"/>
            </a:rPr>
            <a:t>月底放榜並辦理錄取學生報到</a:t>
          </a:r>
          <a:r>
            <a:rPr lang="zh-TW" altLang="zh-TW" sz="2800" b="1" kern="1200" dirty="0">
              <a:latin typeface="微軟正黑體" pitchFamily="34" charset="-120"/>
              <a:ea typeface="微軟正黑體" pitchFamily="34" charset="-120"/>
            </a:rPr>
            <a:t>。</a:t>
          </a:r>
          <a:endParaRPr lang="zh-TW" altLang="en-US" sz="2800" b="1" kern="1200" dirty="0">
            <a:latin typeface="微軟正黑體" pitchFamily="34" charset="-120"/>
            <a:ea typeface="微軟正黑體" pitchFamily="34" charset="-120"/>
          </a:endParaRPr>
        </a:p>
      </dsp:txBody>
      <dsp:txXfrm>
        <a:off x="61483" y="59063"/>
        <a:ext cx="7869920" cy="1850787"/>
      </dsp:txXfrm>
    </dsp:sp>
    <dsp:sp modelId="{C7756A6D-7790-4C04-8FCA-9DE588E7A826}">
      <dsp:nvSpPr>
        <dsp:cNvPr id="0" name=""/>
        <dsp:cNvSpPr/>
      </dsp:nvSpPr>
      <dsp:spPr>
        <a:xfrm>
          <a:off x="3902" y="2150019"/>
          <a:ext cx="7985082" cy="2581154"/>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80000"/>
            </a:lnSpc>
            <a:spcBef>
              <a:spcPct val="0"/>
            </a:spcBef>
            <a:spcAft>
              <a:spcPts val="0"/>
            </a:spcAft>
          </a:pPr>
          <a:r>
            <a:rPr lang="zh-TW" altLang="en-US" sz="2800" b="1" kern="1200" dirty="0">
              <a:latin typeface="微軟正黑體" pitchFamily="34" charset="-120"/>
              <a:ea typeface="微軟正黑體" pitchFamily="34" charset="-120"/>
            </a:rPr>
            <a:t>採免試入學，不採計學生於國中階段之在校學習領域評量成績。若報考學生人數高於主管機關核定之招生名額時，採面談、口試、實作等方式辦理評選。評選成績相同時，以經濟弱勢者優先錄取。</a:t>
          </a:r>
        </a:p>
      </dsp:txBody>
      <dsp:txXfrm>
        <a:off x="79501" y="2225618"/>
        <a:ext cx="7833884" cy="242995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09EB4-631F-46E7-8F9F-95E7AFD5E1E3}">
      <dsp:nvSpPr>
        <dsp:cNvPr id="0" name=""/>
        <dsp:cNvSpPr/>
      </dsp:nvSpPr>
      <dsp:spPr>
        <a:xfrm rot="5400000">
          <a:off x="4628349" y="-1549580"/>
          <a:ext cx="1111322" cy="5161533"/>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Char char="••"/>
          </a:pPr>
          <a:r>
            <a:rPr lang="zh-TW" altLang="en-US" sz="2800" b="1" kern="1200" dirty="0">
              <a:solidFill>
                <a:srgbClr val="660066"/>
              </a:solidFill>
              <a:latin typeface="微軟正黑體" pitchFamily="34" charset="-120"/>
              <a:ea typeface="微軟正黑體" pitchFamily="34" charset="-120"/>
            </a:rPr>
            <a:t>就業導向課程</a:t>
          </a:r>
        </a:p>
        <a:p>
          <a:pPr marL="285750" lvl="1" indent="-285750" algn="l" defTabSz="1244600">
            <a:lnSpc>
              <a:spcPct val="90000"/>
            </a:lnSpc>
            <a:spcBef>
              <a:spcPct val="0"/>
            </a:spcBef>
            <a:spcAft>
              <a:spcPct val="15000"/>
            </a:spcAft>
            <a:buChar char="••"/>
          </a:pPr>
          <a:r>
            <a:rPr lang="zh-TW" altLang="en-US" sz="2800" b="1" kern="1200" dirty="0">
              <a:solidFill>
                <a:srgbClr val="660066"/>
              </a:solidFill>
              <a:latin typeface="微軟正黑體" pitchFamily="34" charset="-120"/>
              <a:ea typeface="微軟正黑體" pitchFamily="34" charset="-120"/>
            </a:rPr>
            <a:t>培育基層技術人才</a:t>
          </a:r>
        </a:p>
      </dsp:txBody>
      <dsp:txXfrm rot="-5400000">
        <a:off x="2603244" y="529775"/>
        <a:ext cx="5107283" cy="1002822"/>
      </dsp:txXfrm>
    </dsp:sp>
    <dsp:sp modelId="{B6FFE4E3-5E2D-4E0E-BC2C-D36FCD320877}">
      <dsp:nvSpPr>
        <dsp:cNvPr id="0" name=""/>
        <dsp:cNvSpPr/>
      </dsp:nvSpPr>
      <dsp:spPr>
        <a:xfrm>
          <a:off x="0" y="303644"/>
          <a:ext cx="2571885" cy="1391634"/>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kern="1200" dirty="0" smtClean="0">
              <a:latin typeface="微軟正黑體" pitchFamily="34" charset="-120"/>
              <a:ea typeface="微軟正黑體" pitchFamily="34" charset="-120"/>
            </a:rPr>
            <a:t>課程特色</a:t>
          </a:r>
          <a:endParaRPr lang="zh-TW" altLang="en-US" sz="3200" b="1" kern="1200" dirty="0">
            <a:latin typeface="微軟正黑體" pitchFamily="34" charset="-120"/>
            <a:ea typeface="微軟正黑體" pitchFamily="34" charset="-120"/>
          </a:endParaRPr>
        </a:p>
      </dsp:txBody>
      <dsp:txXfrm>
        <a:off x="67934" y="371578"/>
        <a:ext cx="2436017" cy="1255766"/>
      </dsp:txXfrm>
    </dsp:sp>
    <dsp:sp modelId="{3D0F1DDF-8571-494D-8500-0A6700FA24DF}">
      <dsp:nvSpPr>
        <dsp:cNvPr id="0" name=""/>
        <dsp:cNvSpPr/>
      </dsp:nvSpPr>
      <dsp:spPr>
        <a:xfrm rot="5400000">
          <a:off x="4765679" y="-214957"/>
          <a:ext cx="940628" cy="5430294"/>
        </a:xfrm>
        <a:prstGeom prst="round2Same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1066800">
            <a:lnSpc>
              <a:spcPct val="90000"/>
            </a:lnSpc>
            <a:spcBef>
              <a:spcPct val="0"/>
            </a:spcBef>
            <a:spcAft>
              <a:spcPct val="15000"/>
            </a:spcAft>
            <a:buChar char="••"/>
          </a:pPr>
          <a:r>
            <a:rPr lang="zh-TW" altLang="en-US" sz="2400" b="1" kern="1200" dirty="0">
              <a:solidFill>
                <a:srgbClr val="660066"/>
              </a:solidFill>
              <a:latin typeface="微軟正黑體" pitchFamily="34" charset="-120"/>
              <a:ea typeface="微軟正黑體" pitchFamily="34" charset="-120"/>
            </a:rPr>
            <a:t>採分區輔導分發，報名一區為限。</a:t>
          </a:r>
          <a:endParaRPr lang="en-US" altLang="zh-TW" sz="2800" b="1" kern="1200" dirty="0">
            <a:solidFill>
              <a:srgbClr val="660066"/>
            </a:solidFill>
            <a:latin typeface="微軟正黑體" pitchFamily="34" charset="-120"/>
            <a:ea typeface="微軟正黑體" pitchFamily="34" charset="-120"/>
          </a:endParaRPr>
        </a:p>
        <a:p>
          <a:pPr marL="228600" lvl="1" indent="-228600" algn="l" defTabSz="1066800">
            <a:lnSpc>
              <a:spcPct val="90000"/>
            </a:lnSpc>
            <a:spcBef>
              <a:spcPct val="0"/>
            </a:spcBef>
            <a:spcAft>
              <a:spcPct val="15000"/>
            </a:spcAft>
            <a:buChar char="••"/>
          </a:pPr>
          <a:r>
            <a:rPr lang="zh-TW" altLang="en-US" sz="2400" b="1" kern="1200" dirty="0">
              <a:solidFill>
                <a:srgbClr val="660066"/>
              </a:solidFill>
              <a:latin typeface="微軟正黑體" pitchFamily="34" charset="-120"/>
              <a:ea typeface="微軟正黑體" pitchFamily="34" charset="-120"/>
            </a:rPr>
            <a:t>曾選習國中技藝教育學生優先分發</a:t>
          </a:r>
        </a:p>
      </dsp:txBody>
      <dsp:txXfrm rot="-5400000">
        <a:off x="2520846" y="2075794"/>
        <a:ext cx="5384376" cy="848792"/>
      </dsp:txXfrm>
    </dsp:sp>
    <dsp:sp modelId="{B4521639-E7BE-426B-A879-F788FFD96CAA}">
      <dsp:nvSpPr>
        <dsp:cNvPr id="0" name=""/>
        <dsp:cNvSpPr/>
      </dsp:nvSpPr>
      <dsp:spPr>
        <a:xfrm>
          <a:off x="595" y="1722291"/>
          <a:ext cx="2571885" cy="1358183"/>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zh-TW" altLang="en-US" sz="3200" b="1" kern="1200" dirty="0" smtClean="0">
              <a:latin typeface="微軟正黑體" pitchFamily="34" charset="-120"/>
              <a:ea typeface="微軟正黑體" pitchFamily="34" charset="-120"/>
            </a:rPr>
            <a:t>招生方式</a:t>
          </a:r>
          <a:endParaRPr lang="zh-TW" altLang="en-US" sz="3200" b="1" kern="1200" dirty="0">
            <a:latin typeface="微軟正黑體" pitchFamily="34" charset="-120"/>
            <a:ea typeface="微軟正黑體" pitchFamily="34" charset="-120"/>
          </a:endParaRPr>
        </a:p>
      </dsp:txBody>
      <dsp:txXfrm>
        <a:off x="66896" y="1788592"/>
        <a:ext cx="2439283" cy="1225581"/>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109EB4-631F-46E7-8F9F-95E7AFD5E1E3}">
      <dsp:nvSpPr>
        <dsp:cNvPr id="0" name=""/>
        <dsp:cNvSpPr/>
      </dsp:nvSpPr>
      <dsp:spPr>
        <a:xfrm rot="5400000">
          <a:off x="4152013" y="-2370721"/>
          <a:ext cx="1207274" cy="6251494"/>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solidFill>
                <a:srgbClr val="7030A0"/>
              </a:solidFill>
              <a:latin typeface="微軟正黑體" pitchFamily="34" charset="-120"/>
              <a:ea typeface="微軟正黑體" pitchFamily="34" charset="-120"/>
            </a:rPr>
            <a:t>原住民生、身心障礙生、蒙藏生、政府派赴國外工作子女、境外優秀科學技術人才子女、僑生、退伍軍人。</a:t>
          </a:r>
          <a:endParaRPr lang="zh-TW" altLang="en-US" sz="2800" b="1" kern="1200" dirty="0">
            <a:solidFill>
              <a:srgbClr val="7030A0"/>
            </a:solidFill>
            <a:latin typeface="微軟正黑體" pitchFamily="34" charset="-120"/>
            <a:ea typeface="微軟正黑體" pitchFamily="34" charset="-120"/>
          </a:endParaRPr>
        </a:p>
      </dsp:txBody>
      <dsp:txXfrm rot="-5400000">
        <a:off x="1629903" y="210323"/>
        <a:ext cx="6192560" cy="1089406"/>
      </dsp:txXfrm>
    </dsp:sp>
    <dsp:sp modelId="{B6FFE4E3-5E2D-4E0E-BC2C-D36FCD320877}">
      <dsp:nvSpPr>
        <dsp:cNvPr id="0" name=""/>
        <dsp:cNvSpPr/>
      </dsp:nvSpPr>
      <dsp:spPr>
        <a:xfrm>
          <a:off x="121083" y="479"/>
          <a:ext cx="1508819" cy="1509092"/>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zh-TW" altLang="en-US" sz="2900" b="1" kern="1200" dirty="0">
              <a:latin typeface="微軟正黑體" pitchFamily="34" charset="-120"/>
              <a:ea typeface="微軟正黑體" pitchFamily="34" charset="-120"/>
            </a:rPr>
            <a:t>特殊學生包括</a:t>
          </a:r>
        </a:p>
      </dsp:txBody>
      <dsp:txXfrm>
        <a:off x="194737" y="74133"/>
        <a:ext cx="1361511" cy="1361784"/>
      </dsp:txXfrm>
    </dsp:sp>
    <dsp:sp modelId="{3D0F1DDF-8571-494D-8500-0A6700FA24DF}">
      <dsp:nvSpPr>
        <dsp:cNvPr id="0" name=""/>
        <dsp:cNvSpPr/>
      </dsp:nvSpPr>
      <dsp:spPr>
        <a:xfrm rot="5400000">
          <a:off x="3096251" y="81181"/>
          <a:ext cx="3343715" cy="6351406"/>
        </a:xfrm>
        <a:prstGeom prst="round2Same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zh-TW" altLang="en-US" sz="2000" b="1" kern="1200" dirty="0">
              <a:solidFill>
                <a:srgbClr val="7030A0"/>
              </a:solidFill>
              <a:latin typeface="微軟正黑體" pitchFamily="34" charset="-120"/>
              <a:ea typeface="微軟正黑體" pitchFamily="34" charset="-120"/>
            </a:rPr>
            <a:t>各管道均提供原核定名額</a:t>
          </a:r>
          <a:r>
            <a:rPr lang="en-US" altLang="zh-TW" sz="2000" b="1" kern="1200" dirty="0">
              <a:solidFill>
                <a:srgbClr val="7030A0"/>
              </a:solidFill>
              <a:latin typeface="微軟正黑體" pitchFamily="34" charset="-120"/>
              <a:ea typeface="微軟正黑體" pitchFamily="34" charset="-120"/>
            </a:rPr>
            <a:t>2%(</a:t>
          </a:r>
          <a:r>
            <a:rPr lang="zh-TW" altLang="en-US" sz="2000" b="1" kern="1200" dirty="0">
              <a:solidFill>
                <a:srgbClr val="7030A0"/>
              </a:solidFill>
              <a:latin typeface="微軟正黑體" pitchFamily="34" charset="-120"/>
              <a:ea typeface="微軟正黑體" pitchFamily="34" charset="-120"/>
            </a:rPr>
            <a:t>無條件進入</a:t>
          </a:r>
          <a:r>
            <a:rPr lang="en-US" altLang="zh-TW" sz="2000" b="1" kern="1200" dirty="0">
              <a:solidFill>
                <a:srgbClr val="7030A0"/>
              </a:solidFill>
              <a:latin typeface="微軟正黑體" pitchFamily="34" charset="-120"/>
              <a:ea typeface="微軟正黑體" pitchFamily="34" charset="-120"/>
            </a:rPr>
            <a:t>)</a:t>
          </a:r>
          <a:r>
            <a:rPr lang="zh-TW" altLang="en-US" sz="2000" b="1" kern="1200" dirty="0">
              <a:solidFill>
                <a:srgbClr val="7030A0"/>
              </a:solidFill>
              <a:latin typeface="微軟正黑體" pitchFamily="34" charset="-120"/>
              <a:ea typeface="微軟正黑體" pitchFamily="34" charset="-120"/>
            </a:rPr>
            <a:t>之外加名額。</a:t>
          </a:r>
          <a:endParaRPr lang="en-US" altLang="zh-TW" sz="2000" b="1" kern="1200" dirty="0">
            <a:solidFill>
              <a:srgbClr val="7030A0"/>
            </a:solidFill>
            <a:latin typeface="微軟正黑體" pitchFamily="34" charset="-120"/>
            <a:ea typeface="微軟正黑體" pitchFamily="34" charset="-120"/>
          </a:endParaRPr>
        </a:p>
        <a:p>
          <a:pPr marL="228600" lvl="1" indent="-228600" algn="l" defTabSz="889000">
            <a:lnSpc>
              <a:spcPct val="90000"/>
            </a:lnSpc>
            <a:spcBef>
              <a:spcPct val="0"/>
            </a:spcBef>
            <a:spcAft>
              <a:spcPct val="15000"/>
            </a:spcAft>
            <a:buChar char="••"/>
          </a:pPr>
          <a:r>
            <a:rPr lang="zh-TW" altLang="en-US" sz="2000" b="1" kern="1200" dirty="0">
              <a:solidFill>
                <a:srgbClr val="7030A0"/>
              </a:solidFill>
              <a:latin typeface="微軟正黑體" pitchFamily="34" charset="-120"/>
              <a:ea typeface="微軟正黑體" pitchFamily="34" charset="-120"/>
            </a:rPr>
            <a:t>先以原始分數與一般生比序，若未錄取，則依相關規定加分後，進行外加名額比序，不佔一般生名額。</a:t>
          </a:r>
          <a:endParaRPr lang="en-US" altLang="zh-TW" sz="2000" b="1" kern="1200" dirty="0">
            <a:solidFill>
              <a:srgbClr val="7030A0"/>
            </a:solidFill>
            <a:latin typeface="微軟正黑體" pitchFamily="34" charset="-120"/>
            <a:ea typeface="微軟正黑體" pitchFamily="34" charset="-120"/>
          </a:endParaRPr>
        </a:p>
        <a:p>
          <a:pPr marL="228600" lvl="1" indent="-228600" algn="l" defTabSz="889000">
            <a:lnSpc>
              <a:spcPct val="90000"/>
            </a:lnSpc>
            <a:spcBef>
              <a:spcPct val="0"/>
            </a:spcBef>
            <a:spcAft>
              <a:spcPct val="15000"/>
            </a:spcAft>
            <a:buChar char="••"/>
          </a:pPr>
          <a:r>
            <a:rPr lang="zh-TW" altLang="en-US" sz="2000" b="1" kern="1200" dirty="0">
              <a:solidFill>
                <a:srgbClr val="7030A0"/>
              </a:solidFill>
              <a:latin typeface="微軟正黑體" pitchFamily="34" charset="-120"/>
              <a:ea typeface="微軟正黑體" pitchFamily="34" charset="-120"/>
            </a:rPr>
            <a:t>免試入學之外加名額無最低錄取標準，但特色招生之外加名額，特殊身分學生於加分後，必須達一般生之最低錄取標準，方得錄取。</a:t>
          </a:r>
          <a:endParaRPr lang="en-US" altLang="zh-TW" sz="2000" b="1" kern="1200" dirty="0">
            <a:solidFill>
              <a:srgbClr val="7030A0"/>
            </a:solidFill>
            <a:latin typeface="微軟正黑體" pitchFamily="34" charset="-120"/>
            <a:ea typeface="微軟正黑體" pitchFamily="34" charset="-120"/>
          </a:endParaRPr>
        </a:p>
      </dsp:txBody>
      <dsp:txXfrm rot="-5400000">
        <a:off x="1592406" y="1748254"/>
        <a:ext cx="6188179" cy="3017261"/>
      </dsp:txXfrm>
    </dsp:sp>
    <dsp:sp modelId="{B4521639-E7BE-426B-A879-F788FFD96CAA}">
      <dsp:nvSpPr>
        <dsp:cNvPr id="0" name=""/>
        <dsp:cNvSpPr/>
      </dsp:nvSpPr>
      <dsp:spPr>
        <a:xfrm>
          <a:off x="121083" y="2013173"/>
          <a:ext cx="1471321" cy="2487422"/>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0490" tIns="55245" rIns="110490" bIns="55245" numCol="1" spcCol="1270" anchor="ctr" anchorCtr="0">
          <a:noAutofit/>
        </a:bodyPr>
        <a:lstStyle/>
        <a:p>
          <a:pPr lvl="0" algn="ctr" defTabSz="1289050">
            <a:lnSpc>
              <a:spcPct val="90000"/>
            </a:lnSpc>
            <a:spcBef>
              <a:spcPct val="0"/>
            </a:spcBef>
            <a:spcAft>
              <a:spcPct val="35000"/>
            </a:spcAft>
          </a:pPr>
          <a:r>
            <a:rPr lang="zh-TW" altLang="en-US" sz="2900" b="1" kern="1200" dirty="0">
              <a:latin typeface="微軟正黑體" pitchFamily="34" charset="-120"/>
              <a:ea typeface="微軟正黑體" pitchFamily="34" charset="-120"/>
            </a:rPr>
            <a:t>外加</a:t>
          </a:r>
          <a:endParaRPr lang="en-US" altLang="zh-TW" sz="2900" b="1" kern="1200" dirty="0">
            <a:latin typeface="微軟正黑體" pitchFamily="34" charset="-120"/>
            <a:ea typeface="微軟正黑體" pitchFamily="34" charset="-120"/>
          </a:endParaRPr>
        </a:p>
        <a:p>
          <a:pPr lvl="0" algn="ctr" defTabSz="1289050">
            <a:lnSpc>
              <a:spcPct val="90000"/>
            </a:lnSpc>
            <a:spcBef>
              <a:spcPct val="0"/>
            </a:spcBef>
            <a:spcAft>
              <a:spcPct val="35000"/>
            </a:spcAft>
          </a:pPr>
          <a:r>
            <a:rPr lang="zh-TW" altLang="en-US" sz="2900" b="1" kern="1200" dirty="0">
              <a:latin typeface="微軟正黑體" pitchFamily="34" charset="-120"/>
              <a:ea typeface="微軟正黑體" pitchFamily="34" charset="-120"/>
            </a:rPr>
            <a:t>名額</a:t>
          </a:r>
        </a:p>
      </dsp:txBody>
      <dsp:txXfrm>
        <a:off x="192907" y="2084997"/>
        <a:ext cx="1327673" cy="2343774"/>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C7250-9084-48C5-977E-179156E36881}">
      <dsp:nvSpPr>
        <dsp:cNvPr id="0" name=""/>
        <dsp:cNvSpPr/>
      </dsp:nvSpPr>
      <dsp:spPr>
        <a:xfrm>
          <a:off x="-5026404" y="-283707"/>
          <a:ext cx="5986082" cy="5986082"/>
        </a:xfrm>
        <a:prstGeom prst="blockArc">
          <a:avLst>
            <a:gd name="adj1" fmla="val 18900000"/>
            <a:gd name="adj2" fmla="val 2700000"/>
            <a:gd name="adj3" fmla="val 361"/>
          </a:avLst>
        </a:prstGeom>
        <a:noFill/>
        <a:ln w="25400" cap="flat" cmpd="sng" algn="ctr">
          <a:solidFill>
            <a:schemeClr val="accent1">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11D7453-2C7D-4AAC-8BCE-0F3032C6A157}">
      <dsp:nvSpPr>
        <dsp:cNvPr id="0" name=""/>
        <dsp:cNvSpPr/>
      </dsp:nvSpPr>
      <dsp:spPr>
        <a:xfrm>
          <a:off x="419827" y="764165"/>
          <a:ext cx="3075670" cy="55591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41257" tIns="43180" rIns="43180" bIns="43180" numCol="1" spcCol="1270" anchor="ctr" anchorCtr="0">
          <a:noAutofit/>
        </a:bodyPr>
        <a:lstStyle/>
        <a:p>
          <a:pPr lvl="0" algn="l" defTabSz="755650">
            <a:lnSpc>
              <a:spcPct val="90000"/>
            </a:lnSpc>
            <a:spcBef>
              <a:spcPct val="0"/>
            </a:spcBef>
            <a:spcAft>
              <a:spcPct val="35000"/>
            </a:spcAft>
          </a:pPr>
          <a:r>
            <a:rPr lang="zh-TW" altLang="en-US" sz="1700" b="1" kern="1200" dirty="0">
              <a:latin typeface="微軟正黑體" panose="020B0604030504040204" pitchFamily="34" charset="-120"/>
              <a:ea typeface="微軟正黑體" panose="020B0604030504040204" pitchFamily="34" charset="-120"/>
            </a:rPr>
            <a:t>免試入學、完全免試入學</a:t>
          </a:r>
        </a:p>
      </dsp:txBody>
      <dsp:txXfrm>
        <a:off x="419827" y="764165"/>
        <a:ext cx="3075670" cy="555914"/>
      </dsp:txXfrm>
    </dsp:sp>
    <dsp:sp modelId="{91C6FCA0-3227-417E-A749-DA05EE5170CB}">
      <dsp:nvSpPr>
        <dsp:cNvPr id="0" name=""/>
        <dsp:cNvSpPr/>
      </dsp:nvSpPr>
      <dsp:spPr>
        <a:xfrm>
          <a:off x="72380" y="694676"/>
          <a:ext cx="694893" cy="69489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EE4309B-B628-456A-8279-A027890ECEC0}">
      <dsp:nvSpPr>
        <dsp:cNvPr id="0" name=""/>
        <dsp:cNvSpPr/>
      </dsp:nvSpPr>
      <dsp:spPr>
        <a:xfrm>
          <a:off x="818179" y="1597770"/>
          <a:ext cx="2677317" cy="55591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41257" tIns="43180" rIns="43180" bIns="43180" numCol="1" spcCol="1270" anchor="ctr" anchorCtr="0">
          <a:noAutofit/>
        </a:bodyPr>
        <a:lstStyle/>
        <a:p>
          <a:pPr lvl="0" algn="l" defTabSz="755650">
            <a:lnSpc>
              <a:spcPct val="90000"/>
            </a:lnSpc>
            <a:spcBef>
              <a:spcPct val="0"/>
            </a:spcBef>
            <a:spcAft>
              <a:spcPct val="35000"/>
            </a:spcAft>
          </a:pPr>
          <a:r>
            <a:rPr lang="zh-TW" altLang="en-US" sz="1700" b="1" kern="1200" dirty="0">
              <a:latin typeface="微軟正黑體" panose="020B0604030504040204" pitchFamily="34" charset="-120"/>
              <a:ea typeface="微軟正黑體" panose="020B0604030504040204" pitchFamily="34" charset="-120"/>
            </a:rPr>
            <a:t>特色招生考試分發入學</a:t>
          </a:r>
        </a:p>
      </dsp:txBody>
      <dsp:txXfrm>
        <a:off x="818179" y="1597770"/>
        <a:ext cx="2677317" cy="555914"/>
      </dsp:txXfrm>
    </dsp:sp>
    <dsp:sp modelId="{0BA3FA13-4A8E-4B2F-8FFB-3355E79ABB89}">
      <dsp:nvSpPr>
        <dsp:cNvPr id="0" name=""/>
        <dsp:cNvSpPr/>
      </dsp:nvSpPr>
      <dsp:spPr>
        <a:xfrm>
          <a:off x="470733" y="1528281"/>
          <a:ext cx="694893" cy="69489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F8640F6-F962-419A-8467-9D923E94E819}">
      <dsp:nvSpPr>
        <dsp:cNvPr id="0" name=""/>
        <dsp:cNvSpPr/>
      </dsp:nvSpPr>
      <dsp:spPr>
        <a:xfrm>
          <a:off x="940441" y="2431376"/>
          <a:ext cx="2555055" cy="55591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41257" tIns="43180" rIns="43180" bIns="43180" numCol="1" spcCol="1270" anchor="ctr" anchorCtr="0">
          <a:noAutofit/>
        </a:bodyPr>
        <a:lstStyle/>
        <a:p>
          <a:pPr lvl="0" algn="l" defTabSz="755650">
            <a:lnSpc>
              <a:spcPct val="90000"/>
            </a:lnSpc>
            <a:spcBef>
              <a:spcPct val="0"/>
            </a:spcBef>
            <a:spcAft>
              <a:spcPct val="35000"/>
            </a:spcAft>
          </a:pPr>
          <a:r>
            <a:rPr lang="zh-TW" altLang="en-US" sz="1700" b="1" kern="1200" dirty="0">
              <a:latin typeface="微軟正黑體" panose="020B0604030504040204" pitchFamily="34" charset="-120"/>
              <a:ea typeface="微軟正黑體" panose="020B0604030504040204" pitchFamily="34" charset="-120"/>
            </a:rPr>
            <a:t>實用技能班分發</a:t>
          </a:r>
        </a:p>
      </dsp:txBody>
      <dsp:txXfrm>
        <a:off x="940441" y="2431376"/>
        <a:ext cx="2555055" cy="555914"/>
      </dsp:txXfrm>
    </dsp:sp>
    <dsp:sp modelId="{8E923FA1-8E32-44C4-8A26-4321123A49E2}">
      <dsp:nvSpPr>
        <dsp:cNvPr id="0" name=""/>
        <dsp:cNvSpPr/>
      </dsp:nvSpPr>
      <dsp:spPr>
        <a:xfrm>
          <a:off x="592995" y="2361886"/>
          <a:ext cx="694893" cy="69489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77585EB-1789-44A0-8C8C-5C55636F7F04}">
      <dsp:nvSpPr>
        <dsp:cNvPr id="0" name=""/>
        <dsp:cNvSpPr/>
      </dsp:nvSpPr>
      <dsp:spPr>
        <a:xfrm>
          <a:off x="818179" y="3264981"/>
          <a:ext cx="2677317" cy="55591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41257" tIns="43180" rIns="43180" bIns="43180" numCol="1" spcCol="1270" anchor="ctr" anchorCtr="0">
          <a:noAutofit/>
        </a:bodyPr>
        <a:lstStyle/>
        <a:p>
          <a:pPr lvl="0" algn="l" defTabSz="755650">
            <a:lnSpc>
              <a:spcPct val="90000"/>
            </a:lnSpc>
            <a:spcBef>
              <a:spcPct val="0"/>
            </a:spcBef>
            <a:spcAft>
              <a:spcPct val="35000"/>
            </a:spcAft>
          </a:pPr>
          <a:r>
            <a:rPr lang="zh-TW" altLang="en-US" sz="1700" b="1" kern="1200" dirty="0">
              <a:latin typeface="微軟正黑體" panose="020B0604030504040204" pitchFamily="34" charset="-120"/>
              <a:ea typeface="微軟正黑體" panose="020B0604030504040204" pitchFamily="34" charset="-120"/>
            </a:rPr>
            <a:t>技優甄選入學</a:t>
          </a:r>
        </a:p>
      </dsp:txBody>
      <dsp:txXfrm>
        <a:off x="818179" y="3264981"/>
        <a:ext cx="2677317" cy="555914"/>
      </dsp:txXfrm>
    </dsp:sp>
    <dsp:sp modelId="{561D763C-EDB4-4FEC-922B-6D710CDD42C8}">
      <dsp:nvSpPr>
        <dsp:cNvPr id="0" name=""/>
        <dsp:cNvSpPr/>
      </dsp:nvSpPr>
      <dsp:spPr>
        <a:xfrm>
          <a:off x="470733" y="3195492"/>
          <a:ext cx="694893" cy="69489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8122965-33DA-43FE-93C7-D88001297CB4}">
      <dsp:nvSpPr>
        <dsp:cNvPr id="0" name=""/>
        <dsp:cNvSpPr/>
      </dsp:nvSpPr>
      <dsp:spPr>
        <a:xfrm>
          <a:off x="419827" y="4098586"/>
          <a:ext cx="3075670" cy="555914"/>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41257" tIns="43180" rIns="43180" bIns="43180" numCol="1" spcCol="1270" anchor="ctr" anchorCtr="0">
          <a:noAutofit/>
        </a:bodyPr>
        <a:lstStyle/>
        <a:p>
          <a:pPr lvl="0" algn="l" defTabSz="755650">
            <a:lnSpc>
              <a:spcPct val="90000"/>
            </a:lnSpc>
            <a:spcBef>
              <a:spcPct val="0"/>
            </a:spcBef>
            <a:spcAft>
              <a:spcPct val="35000"/>
            </a:spcAft>
          </a:pPr>
          <a:r>
            <a:rPr lang="zh-TW" altLang="en-US" sz="1700" b="1" kern="1200" dirty="0">
              <a:latin typeface="微軟正黑體" panose="020B0604030504040204" pitchFamily="34" charset="-120"/>
              <a:ea typeface="微軟正黑體" panose="020B0604030504040204" pitchFamily="34" charset="-120"/>
            </a:rPr>
            <a:t>直升入學</a:t>
          </a:r>
        </a:p>
      </dsp:txBody>
      <dsp:txXfrm>
        <a:off x="419827" y="4098586"/>
        <a:ext cx="3075670" cy="555914"/>
      </dsp:txXfrm>
    </dsp:sp>
    <dsp:sp modelId="{698A3322-3199-4882-860B-EFF68181EB4A}">
      <dsp:nvSpPr>
        <dsp:cNvPr id="0" name=""/>
        <dsp:cNvSpPr/>
      </dsp:nvSpPr>
      <dsp:spPr>
        <a:xfrm>
          <a:off x="72380" y="4029097"/>
          <a:ext cx="694893" cy="694893"/>
        </a:xfrm>
        <a:prstGeom prst="ellipse">
          <a:avLst/>
        </a:prstGeom>
        <a:solidFill>
          <a:schemeClr val="lt1">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CC7250-9084-48C5-977E-179156E36881}">
      <dsp:nvSpPr>
        <dsp:cNvPr id="0" name=""/>
        <dsp:cNvSpPr/>
      </dsp:nvSpPr>
      <dsp:spPr>
        <a:xfrm>
          <a:off x="-5427192" y="-521761"/>
          <a:ext cx="6462189" cy="6462189"/>
        </a:xfrm>
        <a:prstGeom prst="blockArc">
          <a:avLst>
            <a:gd name="adj1" fmla="val 18900000"/>
            <a:gd name="adj2" fmla="val 2700000"/>
            <a:gd name="adj3" fmla="val 334"/>
          </a:avLst>
        </a:prstGeom>
        <a:noFill/>
        <a:ln w="25400" cap="flat" cmpd="sng" algn="ctr">
          <a:solidFill>
            <a:schemeClr val="accent2">
              <a:shade val="60000"/>
              <a:hueOff val="0"/>
              <a:satOff val="0"/>
              <a:lumOff val="0"/>
              <a:alphaOff val="0"/>
            </a:schemeClr>
          </a:solidFill>
          <a:prstDash val="solid"/>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11D7453-2C7D-4AAC-8BCE-0F3032C6A157}">
      <dsp:nvSpPr>
        <dsp:cNvPr id="0" name=""/>
        <dsp:cNvSpPr/>
      </dsp:nvSpPr>
      <dsp:spPr>
        <a:xfrm>
          <a:off x="452562" y="609175"/>
          <a:ext cx="3320737" cy="600209"/>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76416" tIns="38100" rIns="38100" bIns="38100" numCol="1" spcCol="1270" anchor="ctr" anchorCtr="0">
          <a:noAutofit/>
        </a:bodyPr>
        <a:lstStyle/>
        <a:p>
          <a:pPr lvl="0" algn="l" defTabSz="666750">
            <a:lnSpc>
              <a:spcPct val="90000"/>
            </a:lnSpc>
            <a:spcBef>
              <a:spcPct val="0"/>
            </a:spcBef>
            <a:spcAft>
              <a:spcPct val="35000"/>
            </a:spcAft>
          </a:pPr>
          <a:r>
            <a:rPr lang="zh-TW" altLang="en-US" sz="1500" b="1" kern="1200" dirty="0">
              <a:latin typeface="微軟正黑體" panose="020B0604030504040204" pitchFamily="34" charset="-120"/>
              <a:ea typeface="微軟正黑體" panose="020B0604030504040204" pitchFamily="34" charset="-120"/>
            </a:rPr>
            <a:t>技術型及單科型獨招</a:t>
          </a:r>
        </a:p>
      </dsp:txBody>
      <dsp:txXfrm>
        <a:off x="452562" y="609175"/>
        <a:ext cx="3320737" cy="600209"/>
      </dsp:txXfrm>
    </dsp:sp>
    <dsp:sp modelId="{91C6FCA0-3227-417E-A749-DA05EE5170CB}">
      <dsp:nvSpPr>
        <dsp:cNvPr id="0" name=""/>
        <dsp:cNvSpPr/>
      </dsp:nvSpPr>
      <dsp:spPr>
        <a:xfrm>
          <a:off x="77431" y="534149"/>
          <a:ext cx="750262" cy="750262"/>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2EE4309B-B628-456A-8279-A027890ECEC0}">
      <dsp:nvSpPr>
        <dsp:cNvPr id="0" name=""/>
        <dsp:cNvSpPr/>
      </dsp:nvSpPr>
      <dsp:spPr>
        <a:xfrm>
          <a:off x="882654" y="1509202"/>
          <a:ext cx="2890645" cy="600209"/>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76416" tIns="38100" rIns="38100" bIns="38100" numCol="1" spcCol="1270" anchor="ctr" anchorCtr="0">
          <a:noAutofit/>
        </a:bodyPr>
        <a:lstStyle/>
        <a:p>
          <a:pPr lvl="0" algn="l" defTabSz="666750">
            <a:lnSpc>
              <a:spcPct val="90000"/>
            </a:lnSpc>
            <a:spcBef>
              <a:spcPct val="0"/>
            </a:spcBef>
            <a:spcAft>
              <a:spcPct val="35000"/>
            </a:spcAft>
          </a:pPr>
          <a:r>
            <a:rPr lang="zh-TW" altLang="en-US" sz="1500" b="1" kern="1200" dirty="0">
              <a:latin typeface="微軟正黑體" panose="020B0604030504040204" pitchFamily="34" charset="-120"/>
              <a:ea typeface="微軟正黑體" panose="020B0604030504040204" pitchFamily="34" charset="-120"/>
            </a:rPr>
            <a:t>特色招生專業群科甄選入學</a:t>
          </a:r>
        </a:p>
      </dsp:txBody>
      <dsp:txXfrm>
        <a:off x="882654" y="1509202"/>
        <a:ext cx="2890645" cy="600209"/>
      </dsp:txXfrm>
    </dsp:sp>
    <dsp:sp modelId="{0BA3FA13-4A8E-4B2F-8FFB-3355E79ABB89}">
      <dsp:nvSpPr>
        <dsp:cNvPr id="0" name=""/>
        <dsp:cNvSpPr/>
      </dsp:nvSpPr>
      <dsp:spPr>
        <a:xfrm>
          <a:off x="507523" y="1434175"/>
          <a:ext cx="750262" cy="750262"/>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6F8640F6-F962-419A-8467-9D923E94E819}">
      <dsp:nvSpPr>
        <dsp:cNvPr id="0" name=""/>
        <dsp:cNvSpPr/>
      </dsp:nvSpPr>
      <dsp:spPr>
        <a:xfrm>
          <a:off x="1014658" y="2409228"/>
          <a:ext cx="2758641" cy="600209"/>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76416" tIns="38100" rIns="38100" bIns="38100" numCol="1" spcCol="1270" anchor="ctr" anchorCtr="0">
          <a:noAutofit/>
        </a:bodyPr>
        <a:lstStyle/>
        <a:p>
          <a:pPr lvl="0" algn="l" defTabSz="666750">
            <a:lnSpc>
              <a:spcPct val="90000"/>
            </a:lnSpc>
            <a:spcBef>
              <a:spcPct val="0"/>
            </a:spcBef>
            <a:spcAft>
              <a:spcPct val="35000"/>
            </a:spcAft>
          </a:pPr>
          <a:r>
            <a:rPr lang="zh-TW" altLang="en-US" sz="1500" b="1" kern="1200" dirty="0">
              <a:latin typeface="微軟正黑體" panose="020B0604030504040204" pitchFamily="34" charset="-120"/>
              <a:ea typeface="微軟正黑體" panose="020B0604030504040204" pitchFamily="34" charset="-120"/>
            </a:rPr>
            <a:t>五專</a:t>
          </a:r>
        </a:p>
      </dsp:txBody>
      <dsp:txXfrm>
        <a:off x="1014658" y="2409228"/>
        <a:ext cx="2758641" cy="600209"/>
      </dsp:txXfrm>
    </dsp:sp>
    <dsp:sp modelId="{8E923FA1-8E32-44C4-8A26-4321123A49E2}">
      <dsp:nvSpPr>
        <dsp:cNvPr id="0" name=""/>
        <dsp:cNvSpPr/>
      </dsp:nvSpPr>
      <dsp:spPr>
        <a:xfrm>
          <a:off x="639527" y="2334202"/>
          <a:ext cx="750262" cy="750262"/>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877585EB-1789-44A0-8C8C-5C55636F7F04}">
      <dsp:nvSpPr>
        <dsp:cNvPr id="0" name=""/>
        <dsp:cNvSpPr/>
      </dsp:nvSpPr>
      <dsp:spPr>
        <a:xfrm>
          <a:off x="882654" y="3309255"/>
          <a:ext cx="2890645" cy="600209"/>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76416" tIns="38100" rIns="38100" bIns="38100" numCol="1" spcCol="1270" anchor="ctr" anchorCtr="0">
          <a:noAutofit/>
        </a:bodyPr>
        <a:lstStyle/>
        <a:p>
          <a:pPr lvl="0" algn="l" defTabSz="666750">
            <a:lnSpc>
              <a:spcPct val="90000"/>
            </a:lnSpc>
            <a:spcBef>
              <a:spcPct val="0"/>
            </a:spcBef>
            <a:spcAft>
              <a:spcPct val="35000"/>
            </a:spcAft>
          </a:pPr>
          <a:r>
            <a:rPr lang="zh-TW" altLang="en-US" sz="1500" b="1" kern="1200" dirty="0">
              <a:latin typeface="微軟正黑體" panose="020B0604030504040204" pitchFamily="34" charset="-120"/>
              <a:ea typeface="微軟正黑體" panose="020B0604030504040204" pitchFamily="34" charset="-120"/>
            </a:rPr>
            <a:t>建教班獨招</a:t>
          </a:r>
        </a:p>
      </dsp:txBody>
      <dsp:txXfrm>
        <a:off x="882654" y="3309255"/>
        <a:ext cx="2890645" cy="600209"/>
      </dsp:txXfrm>
    </dsp:sp>
    <dsp:sp modelId="{561D763C-EDB4-4FEC-922B-6D710CDD42C8}">
      <dsp:nvSpPr>
        <dsp:cNvPr id="0" name=""/>
        <dsp:cNvSpPr/>
      </dsp:nvSpPr>
      <dsp:spPr>
        <a:xfrm>
          <a:off x="507523" y="3234228"/>
          <a:ext cx="750262" cy="750262"/>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 modelId="{E8122965-33DA-43FE-93C7-D88001297CB4}">
      <dsp:nvSpPr>
        <dsp:cNvPr id="0" name=""/>
        <dsp:cNvSpPr/>
      </dsp:nvSpPr>
      <dsp:spPr>
        <a:xfrm>
          <a:off x="452562" y="4209281"/>
          <a:ext cx="3320737" cy="600209"/>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76416" tIns="38100" rIns="38100" bIns="38100" numCol="1" spcCol="1270" anchor="ctr" anchorCtr="0">
          <a:noAutofit/>
        </a:bodyPr>
        <a:lstStyle/>
        <a:p>
          <a:pPr lvl="0" algn="l" defTabSz="666750">
            <a:lnSpc>
              <a:spcPct val="90000"/>
            </a:lnSpc>
            <a:spcBef>
              <a:spcPct val="0"/>
            </a:spcBef>
            <a:spcAft>
              <a:spcPct val="35000"/>
            </a:spcAft>
          </a:pPr>
          <a:r>
            <a:rPr lang="zh-TW" altLang="en-US" sz="1500" b="1" kern="1200" dirty="0">
              <a:latin typeface="微軟正黑體" panose="020B0604030504040204" pitchFamily="34" charset="-120"/>
              <a:ea typeface="微軟正黑體" panose="020B0604030504040204" pitchFamily="34" charset="-120"/>
            </a:rPr>
            <a:t>身心障礙學生適性輔導</a:t>
          </a:r>
        </a:p>
      </dsp:txBody>
      <dsp:txXfrm>
        <a:off x="452562" y="4209281"/>
        <a:ext cx="3320737" cy="600209"/>
      </dsp:txXfrm>
    </dsp:sp>
    <dsp:sp modelId="{698A3322-3199-4882-860B-EFF68181EB4A}">
      <dsp:nvSpPr>
        <dsp:cNvPr id="0" name=""/>
        <dsp:cNvSpPr/>
      </dsp:nvSpPr>
      <dsp:spPr>
        <a:xfrm>
          <a:off x="77431" y="4134255"/>
          <a:ext cx="750262" cy="750262"/>
        </a:xfrm>
        <a:prstGeom prst="ellipse">
          <a:avLst/>
        </a:prstGeom>
        <a:solidFill>
          <a:schemeClr val="lt1">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9538E-A0F3-42F0-8921-436FBAB130E3}">
      <dsp:nvSpPr>
        <dsp:cNvPr id="0" name=""/>
        <dsp:cNvSpPr/>
      </dsp:nvSpPr>
      <dsp:spPr>
        <a:xfrm rot="5400000">
          <a:off x="5221568" y="-2549332"/>
          <a:ext cx="639201" cy="5762286"/>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微軟正黑體" panose="020B0604030504040204" pitchFamily="34" charset="-120"/>
              <a:ea typeface="微軟正黑體" panose="020B0604030504040204" pitchFamily="34" charset="-120"/>
            </a:rPr>
            <a:t>嘉義市及嘉義縣各公、私立國民中學</a:t>
          </a:r>
          <a:r>
            <a:rPr lang="zh-TW" altLang="en-US" sz="1800" b="1" u="sng" kern="1200" dirty="0">
              <a:solidFill>
                <a:srgbClr val="FF0000"/>
              </a:solidFill>
              <a:latin typeface="微軟正黑體" panose="020B0604030504040204" pitchFamily="34" charset="-120"/>
              <a:ea typeface="微軟正黑體" panose="020B0604030504040204" pitchFamily="34" charset="-120"/>
            </a:rPr>
            <a:t>應屆畢業生</a:t>
          </a:r>
        </a:p>
      </dsp:txBody>
      <dsp:txXfrm rot="-5400000">
        <a:off x="2660026" y="43413"/>
        <a:ext cx="5731083" cy="576795"/>
      </dsp:txXfrm>
    </dsp:sp>
    <dsp:sp modelId="{A98626F6-2D82-4343-AAAB-EA3ED7FC5D47}">
      <dsp:nvSpPr>
        <dsp:cNvPr id="0" name=""/>
        <dsp:cNvSpPr/>
      </dsp:nvSpPr>
      <dsp:spPr>
        <a:xfrm>
          <a:off x="247" y="10378"/>
          <a:ext cx="2659778" cy="636941"/>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zh-TW" altLang="en-US" sz="2300" b="1" kern="1200" dirty="0">
              <a:latin typeface="微軟正黑體" panose="020B0604030504040204" pitchFamily="34" charset="-120"/>
              <a:ea typeface="微軟正黑體" panose="020B0604030504040204" pitchFamily="34" charset="-120"/>
            </a:rPr>
            <a:t>報名資格</a:t>
          </a:r>
        </a:p>
      </dsp:txBody>
      <dsp:txXfrm>
        <a:off x="31340" y="41471"/>
        <a:ext cx="2597592" cy="574755"/>
      </dsp:txXfrm>
    </dsp:sp>
    <dsp:sp modelId="{6FAD135E-DED2-43CD-BF06-5D80EC73E9D6}">
      <dsp:nvSpPr>
        <dsp:cNvPr id="0" name=""/>
        <dsp:cNvSpPr/>
      </dsp:nvSpPr>
      <dsp:spPr>
        <a:xfrm rot="5400000">
          <a:off x="4994592" y="-2070700"/>
          <a:ext cx="628106" cy="6232580"/>
        </a:xfrm>
        <a:prstGeom prst="round2SameRect">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a:latin typeface="微軟正黑體" panose="020B0604030504040204" pitchFamily="34" charset="-120"/>
              <a:ea typeface="微軟正黑體" panose="020B0604030504040204" pitchFamily="34" charset="-120"/>
            </a:rPr>
            <a:t>學生應先向就讀國中報名</a:t>
          </a:r>
        </a:p>
      </dsp:txBody>
      <dsp:txXfrm rot="-5400000">
        <a:off x="2192355" y="762199"/>
        <a:ext cx="6201918" cy="566782"/>
      </dsp:txXfrm>
    </dsp:sp>
    <dsp:sp modelId="{1FA888F5-D083-420C-A54F-4EFC0136A8D6}">
      <dsp:nvSpPr>
        <dsp:cNvPr id="0" name=""/>
        <dsp:cNvSpPr/>
      </dsp:nvSpPr>
      <dsp:spPr>
        <a:xfrm>
          <a:off x="247" y="740119"/>
          <a:ext cx="2191860" cy="611106"/>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43815" rIns="87630" bIns="43815" numCol="1" spcCol="1270" anchor="ctr" anchorCtr="0">
          <a:noAutofit/>
        </a:bodyPr>
        <a:lstStyle/>
        <a:p>
          <a:pPr lvl="0" algn="ctr" defTabSz="1022350">
            <a:lnSpc>
              <a:spcPct val="90000"/>
            </a:lnSpc>
            <a:spcBef>
              <a:spcPct val="0"/>
            </a:spcBef>
            <a:spcAft>
              <a:spcPct val="35000"/>
            </a:spcAft>
          </a:pPr>
          <a:r>
            <a:rPr lang="zh-TW" altLang="en-US" sz="2300" b="1" kern="1200" dirty="0">
              <a:latin typeface="微軟正黑體" panose="020B0604030504040204" pitchFamily="34" charset="-120"/>
              <a:ea typeface="微軟正黑體" panose="020B0604030504040204" pitchFamily="34" charset="-120"/>
            </a:rPr>
            <a:t>報名方式</a:t>
          </a:r>
        </a:p>
      </dsp:txBody>
      <dsp:txXfrm>
        <a:off x="30079" y="769951"/>
        <a:ext cx="2132196" cy="5514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B3DFAD-1851-4165-AEBF-D93EB195C993}">
      <dsp:nvSpPr>
        <dsp:cNvPr id="0" name=""/>
        <dsp:cNvSpPr/>
      </dsp:nvSpPr>
      <dsp:spPr>
        <a:xfrm>
          <a:off x="-5695879" y="-872376"/>
          <a:ext cx="6785312" cy="6785312"/>
        </a:xfrm>
        <a:prstGeom prst="blockArc">
          <a:avLst>
            <a:gd name="adj1" fmla="val 18900000"/>
            <a:gd name="adj2" fmla="val 2700000"/>
            <a:gd name="adj3" fmla="val 318"/>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EF0E6E-2F53-4038-83BB-5989B9D5BDEC}">
      <dsp:nvSpPr>
        <dsp:cNvPr id="0" name=""/>
        <dsp:cNvSpPr/>
      </dsp:nvSpPr>
      <dsp:spPr>
        <a:xfrm>
          <a:off x="353595" y="111230"/>
          <a:ext cx="7318492" cy="693913"/>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3606" tIns="40640" rIns="40640" bIns="40640" numCol="1" spcCol="1270" anchor="ctr" anchorCtr="0">
          <a:noAutofit/>
        </a:bodyPr>
        <a:lstStyle/>
        <a:p>
          <a:pPr lvl="0" algn="l" defTabSz="711200">
            <a:lnSpc>
              <a:spcPct val="90000"/>
            </a:lnSpc>
            <a:spcBef>
              <a:spcPct val="0"/>
            </a:spcBef>
            <a:spcAft>
              <a:spcPct val="35000"/>
            </a:spcAft>
          </a:pPr>
          <a:r>
            <a:rPr lang="zh-TW" altLang="en-US" sz="1600" b="1" kern="1200" dirty="0">
              <a:latin typeface="微軟正黑體" panose="020B0604030504040204" pitchFamily="34" charset="-120"/>
              <a:ea typeface="微軟正黑體" panose="020B0604030504040204" pitchFamily="34" charset="-120"/>
            </a:rPr>
            <a:t>參加國際技能競賽各職類或國際科技展覽成績優異，分別獲勞動部勞動力發展署或國立臺灣科學教育館推薦並持有證明。</a:t>
          </a:r>
          <a:endParaRPr lang="zh-TW" altLang="en-US" sz="1600" kern="1200" dirty="0"/>
        </a:p>
      </dsp:txBody>
      <dsp:txXfrm>
        <a:off x="353595" y="111230"/>
        <a:ext cx="7318492" cy="693913"/>
      </dsp:txXfrm>
    </dsp:sp>
    <dsp:sp modelId="{E5DA8276-0DAA-4FFB-9E83-AAE5888AD4EF}">
      <dsp:nvSpPr>
        <dsp:cNvPr id="0" name=""/>
        <dsp:cNvSpPr/>
      </dsp:nvSpPr>
      <dsp:spPr>
        <a:xfrm rot="3060408">
          <a:off x="67291" y="377048"/>
          <a:ext cx="572607" cy="162276"/>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E17C40-A0C4-4ADD-88A0-5C892144A4BD}">
      <dsp:nvSpPr>
        <dsp:cNvPr id="0" name=""/>
        <dsp:cNvSpPr/>
      </dsp:nvSpPr>
      <dsp:spPr>
        <a:xfrm>
          <a:off x="768433" y="798762"/>
          <a:ext cx="6903654" cy="693913"/>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3606" tIns="40640" rIns="40640" bIns="40640" numCol="1" spcCol="1270" anchor="ctr" anchorCtr="0">
          <a:noAutofit/>
        </a:bodyPr>
        <a:lstStyle/>
        <a:p>
          <a:pPr lvl="0" algn="l" defTabSz="711200">
            <a:lnSpc>
              <a:spcPct val="90000"/>
            </a:lnSpc>
            <a:spcBef>
              <a:spcPct val="0"/>
            </a:spcBef>
            <a:spcAft>
              <a:spcPct val="35000"/>
            </a:spcAft>
          </a:pPr>
          <a:r>
            <a:rPr lang="zh-TW" altLang="en-US" sz="1600" b="1" kern="1200" dirty="0">
              <a:latin typeface="微軟正黑體" panose="020B0604030504040204" pitchFamily="34" charset="-120"/>
              <a:ea typeface="微軟正黑體" panose="020B0604030504040204" pitchFamily="34" charset="-120"/>
            </a:rPr>
            <a:t>參加中央各級機關或直轄市政府教育局、勞工局以上機關主、協辦之全國性技藝技能競賽，獲優勝或佳作以上名次。</a:t>
          </a:r>
          <a:endParaRPr lang="zh-TW" altLang="en-US" sz="1600" kern="1200" dirty="0"/>
        </a:p>
      </dsp:txBody>
      <dsp:txXfrm>
        <a:off x="768433" y="798762"/>
        <a:ext cx="6903654" cy="693913"/>
      </dsp:txXfrm>
    </dsp:sp>
    <dsp:sp modelId="{D4874428-2328-4859-B02E-38303532785C}">
      <dsp:nvSpPr>
        <dsp:cNvPr id="0" name=""/>
        <dsp:cNvSpPr/>
      </dsp:nvSpPr>
      <dsp:spPr>
        <a:xfrm rot="3989912" flipV="1">
          <a:off x="482043" y="1075443"/>
          <a:ext cx="572607" cy="170350"/>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A528BAC-9ECD-4C01-AA19-DCC8F313755E}">
      <dsp:nvSpPr>
        <dsp:cNvPr id="0" name=""/>
        <dsp:cNvSpPr/>
      </dsp:nvSpPr>
      <dsp:spPr>
        <a:xfrm>
          <a:off x="995762" y="1485790"/>
          <a:ext cx="6676324" cy="693913"/>
        </a:xfrm>
        <a:prstGeom prst="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3606" tIns="40640" rIns="40640" bIns="40640" numCol="1" spcCol="1270" anchor="ctr" anchorCtr="0">
          <a:noAutofit/>
        </a:bodyPr>
        <a:lstStyle/>
        <a:p>
          <a:pPr lvl="0" algn="l" defTabSz="711200">
            <a:lnSpc>
              <a:spcPct val="90000"/>
            </a:lnSpc>
            <a:spcBef>
              <a:spcPct val="0"/>
            </a:spcBef>
            <a:spcAft>
              <a:spcPct val="35000"/>
            </a:spcAft>
          </a:pPr>
          <a:r>
            <a:rPr lang="zh-TW" altLang="en-US" sz="1600" b="1" kern="1200" dirty="0">
              <a:latin typeface="微軟正黑體" panose="020B0604030504040204" pitchFamily="34" charset="-120"/>
              <a:ea typeface="微軟正黑體" panose="020B0604030504040204" pitchFamily="34" charset="-120"/>
            </a:rPr>
            <a:t>參加全國中小學科學展覽會、臺灣國際科學展覽會績優且獲國立臺灣科學教育館推薦。</a:t>
          </a:r>
          <a:endParaRPr lang="zh-TW" altLang="en-US" sz="1600" kern="1200" dirty="0"/>
        </a:p>
      </dsp:txBody>
      <dsp:txXfrm>
        <a:off x="995762" y="1485790"/>
        <a:ext cx="6676324" cy="693913"/>
      </dsp:txXfrm>
    </dsp:sp>
    <dsp:sp modelId="{704E03A9-4226-4C1D-A2D0-AF5E97995244}">
      <dsp:nvSpPr>
        <dsp:cNvPr id="0" name=""/>
        <dsp:cNvSpPr/>
      </dsp:nvSpPr>
      <dsp:spPr>
        <a:xfrm rot="15733928">
          <a:off x="709458" y="1721278"/>
          <a:ext cx="572607" cy="222939"/>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CEA6A7-5B3F-4F2E-89BA-28B02CA4B858}">
      <dsp:nvSpPr>
        <dsp:cNvPr id="0" name=""/>
        <dsp:cNvSpPr/>
      </dsp:nvSpPr>
      <dsp:spPr>
        <a:xfrm>
          <a:off x="1068346" y="2173323"/>
          <a:ext cx="6603740" cy="693913"/>
        </a:xfrm>
        <a:prstGeom prst="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3606" tIns="40640" rIns="40640" bIns="40640" numCol="1" spcCol="1270" anchor="ctr" anchorCtr="0">
          <a:noAutofit/>
        </a:bodyPr>
        <a:lstStyle/>
        <a:p>
          <a:pPr lvl="0" algn="l" defTabSz="711200">
            <a:lnSpc>
              <a:spcPct val="90000"/>
            </a:lnSpc>
            <a:spcBef>
              <a:spcPct val="0"/>
            </a:spcBef>
            <a:spcAft>
              <a:spcPct val="35000"/>
            </a:spcAft>
          </a:pPr>
          <a:r>
            <a:rPr lang="zh-TW" altLang="en-US" sz="1600" b="1" kern="1200" dirty="0">
              <a:latin typeface="微軟正黑體" panose="020B0604030504040204" pitchFamily="34" charset="-120"/>
              <a:ea typeface="微軟正黑體" panose="020B0604030504040204" pitchFamily="34" charset="-120"/>
            </a:rPr>
            <a:t>參加各縣（市）政府主辦，並報經教育部備查之技藝技能競賽及科學展覽（不包括成果展），獲優勝名次。</a:t>
          </a:r>
          <a:endParaRPr lang="zh-TW" altLang="en-US" sz="1600" kern="1200" dirty="0"/>
        </a:p>
      </dsp:txBody>
      <dsp:txXfrm>
        <a:off x="1068346" y="2173323"/>
        <a:ext cx="6603740" cy="693913"/>
      </dsp:txXfrm>
    </dsp:sp>
    <dsp:sp modelId="{2629FBF1-10DE-44A3-9195-D26BFBF323A7}">
      <dsp:nvSpPr>
        <dsp:cNvPr id="0" name=""/>
        <dsp:cNvSpPr/>
      </dsp:nvSpPr>
      <dsp:spPr>
        <a:xfrm rot="16366075">
          <a:off x="782042" y="2433117"/>
          <a:ext cx="572607" cy="174324"/>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0D9813-3C13-4613-A268-99D83256B352}">
      <dsp:nvSpPr>
        <dsp:cNvPr id="0" name=""/>
        <dsp:cNvSpPr/>
      </dsp:nvSpPr>
      <dsp:spPr>
        <a:xfrm>
          <a:off x="995762" y="2860855"/>
          <a:ext cx="6676324" cy="693913"/>
        </a:xfrm>
        <a:prstGeom prst="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3606" tIns="45720" rIns="45720" bIns="45720" numCol="1" spcCol="1270" anchor="ctr" anchorCtr="0">
          <a:noAutofit/>
        </a:bodyPr>
        <a:lstStyle/>
        <a:p>
          <a:pPr lvl="0" algn="l" defTabSz="800100">
            <a:lnSpc>
              <a:spcPct val="90000"/>
            </a:lnSpc>
            <a:spcBef>
              <a:spcPct val="0"/>
            </a:spcBef>
            <a:spcAft>
              <a:spcPct val="35000"/>
            </a:spcAft>
          </a:pPr>
          <a:r>
            <a:rPr lang="zh-TW" altLang="en-US" sz="1800" b="1" kern="1200" dirty="0">
              <a:latin typeface="微軟正黑體" panose="020B0604030504040204" pitchFamily="34" charset="-120"/>
              <a:ea typeface="微軟正黑體" panose="020B0604030504040204" pitchFamily="34" charset="-120"/>
            </a:rPr>
            <a:t>領有丙級以上技術士證或相當於丙級以上之單一級技術士證。</a:t>
          </a:r>
          <a:endParaRPr lang="zh-TW" altLang="en-US" sz="1800" kern="1200" dirty="0"/>
        </a:p>
      </dsp:txBody>
      <dsp:txXfrm>
        <a:off x="995762" y="2860855"/>
        <a:ext cx="6676324" cy="693913"/>
      </dsp:txXfrm>
    </dsp:sp>
    <dsp:sp modelId="{57DAA8F1-813E-40D4-B58F-3281BBCCCA1E}">
      <dsp:nvSpPr>
        <dsp:cNvPr id="0" name=""/>
        <dsp:cNvSpPr/>
      </dsp:nvSpPr>
      <dsp:spPr>
        <a:xfrm rot="17258688">
          <a:off x="709458" y="3103254"/>
          <a:ext cx="572607" cy="209116"/>
        </a:xfrm>
        <a:prstGeom prst="ellipse">
          <a:avLst/>
        </a:prstGeom>
        <a:solidFill>
          <a:schemeClr val="lt1">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924B76-D1EB-485D-921F-CF33A7E17F4B}">
      <dsp:nvSpPr>
        <dsp:cNvPr id="0" name=""/>
        <dsp:cNvSpPr/>
      </dsp:nvSpPr>
      <dsp:spPr>
        <a:xfrm>
          <a:off x="768433" y="3547884"/>
          <a:ext cx="6903654" cy="693913"/>
        </a:xfrm>
        <a:prstGeom prst="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3606" tIns="45720" rIns="45720" bIns="45720" numCol="1" spcCol="1270" anchor="ctr" anchorCtr="0">
          <a:noAutofit/>
        </a:bodyPr>
        <a:lstStyle/>
        <a:p>
          <a:pPr lvl="0" algn="l" defTabSz="800100">
            <a:lnSpc>
              <a:spcPct val="90000"/>
            </a:lnSpc>
            <a:spcBef>
              <a:spcPct val="0"/>
            </a:spcBef>
            <a:spcAft>
              <a:spcPct val="35000"/>
            </a:spcAft>
          </a:pPr>
          <a:r>
            <a:rPr lang="zh-TW" altLang="en-US" sz="1800" b="1" kern="1200" dirty="0">
              <a:latin typeface="微軟正黑體" panose="020B0604030504040204" pitchFamily="34" charset="-120"/>
              <a:ea typeface="微軟正黑體" panose="020B0604030504040204" pitchFamily="34" charset="-120"/>
            </a:rPr>
            <a:t>應屆畢（結）業生技藝教育課程成績優良。</a:t>
          </a:r>
          <a:endParaRPr lang="zh-TW" altLang="en-US" sz="1800" kern="1200" dirty="0"/>
        </a:p>
      </dsp:txBody>
      <dsp:txXfrm>
        <a:off x="768433" y="3547884"/>
        <a:ext cx="6903654" cy="693913"/>
      </dsp:txXfrm>
    </dsp:sp>
    <dsp:sp modelId="{81259370-9CC7-4738-BB4E-B872166230BC}">
      <dsp:nvSpPr>
        <dsp:cNvPr id="0" name=""/>
        <dsp:cNvSpPr/>
      </dsp:nvSpPr>
      <dsp:spPr>
        <a:xfrm rot="6593630" flipV="1">
          <a:off x="482129" y="3782560"/>
          <a:ext cx="572607" cy="22455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713E971-8639-40D5-9863-73DD2348C5C5}">
      <dsp:nvSpPr>
        <dsp:cNvPr id="0" name=""/>
        <dsp:cNvSpPr/>
      </dsp:nvSpPr>
      <dsp:spPr>
        <a:xfrm>
          <a:off x="353595" y="4235416"/>
          <a:ext cx="7318492" cy="693913"/>
        </a:xfrm>
        <a:prstGeom prst="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63606" tIns="45720" rIns="45720" bIns="45720" numCol="1" spcCol="1270" anchor="ctr" anchorCtr="0">
          <a:noAutofit/>
        </a:bodyPr>
        <a:lstStyle/>
        <a:p>
          <a:pPr lvl="0" algn="l" defTabSz="800100">
            <a:lnSpc>
              <a:spcPct val="90000"/>
            </a:lnSpc>
            <a:spcBef>
              <a:spcPct val="0"/>
            </a:spcBef>
            <a:spcAft>
              <a:spcPct val="35000"/>
            </a:spcAft>
          </a:pPr>
          <a:r>
            <a:rPr lang="zh-TW" altLang="en-US" sz="1800" b="1" kern="1200" dirty="0">
              <a:latin typeface="微軟正黑體" panose="020B0604030504040204" pitchFamily="34" charset="-120"/>
              <a:ea typeface="微軟正黑體" panose="020B0604030504040204" pitchFamily="34" charset="-120"/>
            </a:rPr>
            <a:t>其他參加國際性特殊技藝技能競賽，獲相關競賽優勝名次。</a:t>
          </a:r>
          <a:endParaRPr lang="zh-TW" altLang="en-US" sz="1800" kern="1200" dirty="0"/>
        </a:p>
      </dsp:txBody>
      <dsp:txXfrm>
        <a:off x="353595" y="4235416"/>
        <a:ext cx="7318492" cy="693913"/>
      </dsp:txXfrm>
    </dsp:sp>
    <dsp:sp modelId="{F14F7753-0C12-4D38-9E4A-6E42E353F188}">
      <dsp:nvSpPr>
        <dsp:cNvPr id="0" name=""/>
        <dsp:cNvSpPr/>
      </dsp:nvSpPr>
      <dsp:spPr>
        <a:xfrm rot="7641422" flipV="1">
          <a:off x="67291" y="4484225"/>
          <a:ext cx="572607" cy="196295"/>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C0724-F3B3-43CD-8EF3-BA5F577E4807}">
      <dsp:nvSpPr>
        <dsp:cNvPr id="0" name=""/>
        <dsp:cNvSpPr/>
      </dsp:nvSpPr>
      <dsp:spPr>
        <a:xfrm rot="5400000">
          <a:off x="4357674" y="-2573659"/>
          <a:ext cx="1085397" cy="6331745"/>
        </a:xfrm>
        <a:prstGeom prst="round2Same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4625" marR="0" lvl="1" indent="-139700" algn="l" defTabSz="914400" eaLnBrk="1" fontAlgn="auto" latinLnBrk="0" hangingPunct="1">
            <a:lnSpc>
              <a:spcPct val="80000"/>
            </a:lnSpc>
            <a:spcBef>
              <a:spcPct val="0"/>
            </a:spcBef>
            <a:spcAft>
              <a:spcPts val="0"/>
            </a:spcAft>
            <a:buClrTx/>
            <a:buSzTx/>
            <a:buFontTx/>
            <a:buChar char="••"/>
            <a:tabLst/>
            <a:defRPr/>
          </a:pPr>
          <a:r>
            <a:rPr kumimoji="1" lang="zh-TW" altLang="en-US" sz="2400" b="1" i="0" u="none" strike="noStrike" kern="1200" cap="none" normalizeH="0" baseline="0" dirty="0">
              <a:ln/>
              <a:effectLst/>
              <a:latin typeface="微軟正黑體" pitchFamily="34" charset="-120"/>
              <a:ea typeface="微軟正黑體" pitchFamily="34" charset="-120"/>
              <a:cs typeface="Arial" pitchFamily="34" charset="0"/>
            </a:rPr>
            <a:t>公立高級中等學校每班內含二名</a:t>
          </a:r>
          <a:endParaRPr lang="zh-TW" altLang="en-US" sz="2400" b="1" kern="1200" dirty="0">
            <a:latin typeface="微軟正黑體" pitchFamily="34" charset="-120"/>
            <a:ea typeface="微軟正黑體" pitchFamily="34" charset="-120"/>
          </a:endParaRPr>
        </a:p>
        <a:p>
          <a:pPr marL="174625" marR="0" lvl="1" indent="-139700" algn="l" defTabSz="914400" eaLnBrk="1" fontAlgn="auto" latinLnBrk="0" hangingPunct="1">
            <a:lnSpc>
              <a:spcPct val="80000"/>
            </a:lnSpc>
            <a:spcBef>
              <a:spcPct val="0"/>
            </a:spcBef>
            <a:spcAft>
              <a:spcPts val="0"/>
            </a:spcAft>
            <a:buClrTx/>
            <a:buSzTx/>
            <a:buFontTx/>
            <a:buChar char="••"/>
            <a:tabLst/>
            <a:defRPr/>
          </a:pPr>
          <a:r>
            <a:rPr kumimoji="1" lang="zh-TW" altLang="en-US" sz="2400" b="1" i="0" u="none" strike="noStrike" kern="1200" cap="none" normalizeH="0" baseline="0" dirty="0">
              <a:ln/>
              <a:effectLst/>
              <a:latin typeface="微軟正黑體" pitchFamily="34" charset="-120"/>
              <a:ea typeface="微軟正黑體" pitchFamily="34" charset="-120"/>
              <a:cs typeface="Arial" pitchFamily="34" charset="0"/>
            </a:rPr>
            <a:t>私立高級中等學校每班外加二名</a:t>
          </a:r>
          <a:endParaRPr lang="zh-TW" altLang="en-US" sz="2400" b="1" kern="1200" dirty="0">
            <a:latin typeface="微軟正黑體" pitchFamily="34" charset="-120"/>
            <a:ea typeface="微軟正黑體" pitchFamily="34" charset="-120"/>
          </a:endParaRPr>
        </a:p>
      </dsp:txBody>
      <dsp:txXfrm rot="-5400000">
        <a:off x="1734501" y="102499"/>
        <a:ext cx="6278760" cy="979427"/>
      </dsp:txXfrm>
    </dsp:sp>
    <dsp:sp modelId="{BDAC0128-90F2-4CCB-8C96-22FB0F60D055}">
      <dsp:nvSpPr>
        <dsp:cNvPr id="0" name=""/>
        <dsp:cNvSpPr/>
      </dsp:nvSpPr>
      <dsp:spPr>
        <a:xfrm>
          <a:off x="2093" y="1832"/>
          <a:ext cx="1800005" cy="118076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kumimoji="1" lang="zh-TW" altLang="en-US" sz="2800" b="1" kern="1200" dirty="0">
              <a:latin typeface="微軟正黑體" pitchFamily="34" charset="-120"/>
              <a:ea typeface="微軟正黑體" pitchFamily="34" charset="-120"/>
              <a:cs typeface="Times New Roman" pitchFamily="18" charset="0"/>
            </a:rPr>
            <a:t>招生名額</a:t>
          </a:r>
          <a:endParaRPr lang="zh-TW" altLang="en-US" sz="2800" b="1" kern="1200" dirty="0">
            <a:latin typeface="微軟正黑體" pitchFamily="34" charset="-120"/>
            <a:ea typeface="微軟正黑體" pitchFamily="34" charset="-120"/>
          </a:endParaRPr>
        </a:p>
      </dsp:txBody>
      <dsp:txXfrm>
        <a:off x="59733" y="59472"/>
        <a:ext cx="1684725" cy="1065482"/>
      </dsp:txXfrm>
    </dsp:sp>
    <dsp:sp modelId="{91CA50C7-09A8-4E2F-8A66-C8421EBD4830}">
      <dsp:nvSpPr>
        <dsp:cNvPr id="0" name=""/>
        <dsp:cNvSpPr/>
      </dsp:nvSpPr>
      <dsp:spPr>
        <a:xfrm rot="5400000">
          <a:off x="3970491" y="-849628"/>
          <a:ext cx="1886170" cy="6308954"/>
        </a:xfrm>
        <a:prstGeom prst="round2SameRect">
          <a:avLst/>
        </a:prstGeom>
        <a:solidFill>
          <a:schemeClr val="accent4">
            <a:tint val="40000"/>
            <a:alpha val="90000"/>
            <a:hueOff val="-1972855"/>
            <a:satOff val="11079"/>
            <a:lumOff val="704"/>
            <a:alphaOff val="0"/>
          </a:schemeClr>
        </a:solidFill>
        <a:ln w="25400" cap="flat" cmpd="sng" algn="ctr">
          <a:solidFill>
            <a:schemeClr val="accent4">
              <a:tint val="40000"/>
              <a:alpha val="90000"/>
              <a:hueOff val="-1972855"/>
              <a:satOff val="11079"/>
              <a:lumOff val="7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4625" lvl="1" indent="-139700" algn="l" defTabSz="977900">
            <a:lnSpc>
              <a:spcPct val="80000"/>
            </a:lnSpc>
            <a:spcBef>
              <a:spcPct val="0"/>
            </a:spcBef>
            <a:spcAft>
              <a:spcPts val="0"/>
            </a:spcAft>
            <a:buChar char="••"/>
          </a:pPr>
          <a:r>
            <a:rPr lang="zh-TW" sz="2200" b="1" kern="1200">
              <a:latin typeface="微軟正黑體" pitchFamily="34" charset="-120"/>
              <a:ea typeface="微軟正黑體" pitchFamily="34" charset="-120"/>
            </a:rPr>
            <a:t>報名費</a:t>
          </a:r>
          <a:r>
            <a:rPr lang="en-US" sz="2200" b="1" kern="1200" dirty="0">
              <a:latin typeface="微軟正黑體" pitchFamily="34" charset="-120"/>
              <a:ea typeface="微軟正黑體" pitchFamily="34" charset="-120"/>
            </a:rPr>
            <a:t>230</a:t>
          </a:r>
          <a:r>
            <a:rPr lang="zh-TW" sz="2200" b="1" kern="1200" dirty="0">
              <a:latin typeface="微軟正黑體" pitchFamily="34" charset="-120"/>
              <a:ea typeface="微軟正黑體" pitchFamily="34" charset="-120"/>
            </a:rPr>
            <a:t>元</a:t>
          </a:r>
          <a:endParaRPr lang="zh-TW" altLang="en-US" sz="2200" b="1" kern="1200" dirty="0">
            <a:latin typeface="微軟正黑體" pitchFamily="34" charset="-120"/>
            <a:ea typeface="微軟正黑體" pitchFamily="34" charset="-120"/>
          </a:endParaRPr>
        </a:p>
        <a:p>
          <a:pPr marL="174625" lvl="1" indent="-139700" algn="l" defTabSz="977900">
            <a:lnSpc>
              <a:spcPct val="80000"/>
            </a:lnSpc>
            <a:spcBef>
              <a:spcPct val="0"/>
            </a:spcBef>
            <a:spcAft>
              <a:spcPts val="0"/>
            </a:spcAft>
            <a:buChar char="••"/>
          </a:pPr>
          <a:r>
            <a:rPr lang="zh-TW" sz="2200" b="1" kern="1200" dirty="0">
              <a:latin typeface="微軟正黑體" pitchFamily="34" charset="-120"/>
              <a:ea typeface="微軟正黑體" pitchFamily="34" charset="-120"/>
            </a:rPr>
            <a:t>報名</a:t>
          </a:r>
          <a:r>
            <a:rPr lang="zh-TW" altLang="en-US" sz="2200" b="1" kern="1200" dirty="0">
              <a:latin typeface="微軟正黑體" pitchFamily="34" charset="-120"/>
              <a:ea typeface="微軟正黑體" pitchFamily="34" charset="-120"/>
            </a:rPr>
            <a:t>本區</a:t>
          </a:r>
          <a:r>
            <a:rPr lang="zh-TW" sz="2200" b="1" kern="1200" dirty="0">
              <a:latin typeface="微軟正黑體" pitchFamily="34" charset="-120"/>
              <a:ea typeface="微軟正黑體" pitchFamily="34" charset="-120"/>
            </a:rPr>
            <a:t>技優甄審入學之學生，參加</a:t>
          </a:r>
          <a:r>
            <a:rPr lang="en-US" altLang="zh-TW" sz="2200" b="1" kern="1200" dirty="0" smtClean="0">
              <a:latin typeface="微軟正黑體" pitchFamily="34" charset="-120"/>
              <a:ea typeface="微軟正黑體" pitchFamily="34" charset="-120"/>
            </a:rPr>
            <a:t>113</a:t>
          </a:r>
          <a:r>
            <a:rPr lang="zh-TW" sz="2200" b="1" kern="1200" dirty="0" smtClean="0">
              <a:latin typeface="微軟正黑體" pitchFamily="34" charset="-120"/>
              <a:ea typeface="微軟正黑體" pitchFamily="34" charset="-120"/>
            </a:rPr>
            <a:t>學年</a:t>
          </a:r>
          <a:r>
            <a:rPr lang="zh-TW" sz="2200" b="1" kern="1200" dirty="0">
              <a:latin typeface="微軟正黑體" pitchFamily="34" charset="-120"/>
              <a:ea typeface="微軟正黑體" pitchFamily="34" charset="-120"/>
            </a:rPr>
            <a:t>度</a:t>
          </a:r>
          <a:r>
            <a:rPr lang="zh-TW" altLang="en-US" sz="2200" b="1" kern="1200" dirty="0">
              <a:latin typeface="微軟正黑體" pitchFamily="34" charset="-120"/>
              <a:ea typeface="微軟正黑體" pitchFamily="34" charset="-120"/>
            </a:rPr>
            <a:t>本區</a:t>
          </a:r>
          <a:r>
            <a:rPr lang="zh-TW" sz="2200" b="1" kern="1200" dirty="0">
              <a:latin typeface="微軟正黑體" pitchFamily="34" charset="-120"/>
              <a:ea typeface="微軟正黑體" pitchFamily="34" charset="-120"/>
            </a:rPr>
            <a:t>高級中等學校免試入學，得持報名繳費證明免繳報名費</a:t>
          </a:r>
        </a:p>
      </dsp:txBody>
      <dsp:txXfrm rot="-5400000">
        <a:off x="1759100" y="1453838"/>
        <a:ext cx="6216879" cy="1702020"/>
      </dsp:txXfrm>
    </dsp:sp>
    <dsp:sp modelId="{89D167F2-C9BA-42E6-9D35-7E6028C4E196}">
      <dsp:nvSpPr>
        <dsp:cNvPr id="0" name=""/>
        <dsp:cNvSpPr/>
      </dsp:nvSpPr>
      <dsp:spPr>
        <a:xfrm>
          <a:off x="2093" y="1259437"/>
          <a:ext cx="1823761" cy="2090823"/>
        </a:xfrm>
        <a:prstGeom prst="round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ts val="0"/>
            </a:spcAft>
          </a:pPr>
          <a:r>
            <a:rPr lang="zh-TW" altLang="en-US" sz="2800" b="1" kern="1200" dirty="0">
              <a:latin typeface="微軟正黑體" pitchFamily="34" charset="-120"/>
              <a:ea typeface="微軟正黑體" pitchFamily="34" charset="-120"/>
            </a:rPr>
            <a:t>報名費用</a:t>
          </a:r>
        </a:p>
      </dsp:txBody>
      <dsp:txXfrm>
        <a:off x="91122" y="1348466"/>
        <a:ext cx="1645703" cy="1912765"/>
      </dsp:txXfrm>
    </dsp:sp>
    <dsp:sp modelId="{E906C046-D0CD-486D-9508-DAADA3D19497}">
      <dsp:nvSpPr>
        <dsp:cNvPr id="0" name=""/>
        <dsp:cNvSpPr/>
      </dsp:nvSpPr>
      <dsp:spPr>
        <a:xfrm rot="5400000">
          <a:off x="4588467" y="779513"/>
          <a:ext cx="757999" cy="6330740"/>
        </a:xfrm>
        <a:prstGeom prst="round2SameRect">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4625" lvl="1" indent="-139700" algn="l" defTabSz="1066800">
            <a:lnSpc>
              <a:spcPct val="80000"/>
            </a:lnSpc>
            <a:spcBef>
              <a:spcPct val="0"/>
            </a:spcBef>
            <a:spcAft>
              <a:spcPts val="0"/>
            </a:spcAft>
            <a:buChar char="••"/>
          </a:pPr>
          <a:r>
            <a:rPr lang="zh-TW" altLang="en-US" sz="2400" b="1" kern="1200" dirty="0">
              <a:latin typeface="微軟正黑體" pitchFamily="34" charset="-120"/>
              <a:ea typeface="微軟正黑體" pitchFamily="34" charset="-120"/>
            </a:rPr>
            <a:t>一校或多校，每校均為同一科。</a:t>
          </a:r>
        </a:p>
      </dsp:txBody>
      <dsp:txXfrm rot="-5400000">
        <a:off x="1802097" y="3602885"/>
        <a:ext cx="6293738" cy="683995"/>
      </dsp:txXfrm>
    </dsp:sp>
    <dsp:sp modelId="{1EB409B5-5B19-47CF-B8FB-1D9993E5FDFC}">
      <dsp:nvSpPr>
        <dsp:cNvPr id="0" name=""/>
        <dsp:cNvSpPr/>
      </dsp:nvSpPr>
      <dsp:spPr>
        <a:xfrm>
          <a:off x="0" y="3428271"/>
          <a:ext cx="1800002" cy="1035560"/>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80000"/>
            </a:lnSpc>
            <a:spcBef>
              <a:spcPct val="0"/>
            </a:spcBef>
            <a:spcAft>
              <a:spcPts val="0"/>
            </a:spcAft>
          </a:pPr>
          <a:r>
            <a:rPr lang="zh-TW" altLang="en-US" sz="2800" b="1" kern="1200" dirty="0">
              <a:latin typeface="微軟正黑體" pitchFamily="34" charset="-120"/>
              <a:ea typeface="微軟正黑體" pitchFamily="34" charset="-120"/>
            </a:rPr>
            <a:t>志願選填</a:t>
          </a:r>
        </a:p>
      </dsp:txBody>
      <dsp:txXfrm>
        <a:off x="50552" y="3478823"/>
        <a:ext cx="1698898" cy="9344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C0724-F3B3-43CD-8EF3-BA5F577E4807}">
      <dsp:nvSpPr>
        <dsp:cNvPr id="0" name=""/>
        <dsp:cNvSpPr/>
      </dsp:nvSpPr>
      <dsp:spPr>
        <a:xfrm rot="5400000">
          <a:off x="4412937" y="-2574463"/>
          <a:ext cx="1249957" cy="6509464"/>
        </a:xfrm>
        <a:prstGeom prst="round2Same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4625" marR="0" lvl="1" indent="-139700" algn="l" defTabSz="914400" eaLnBrk="1" fontAlgn="auto" latinLnBrk="0" hangingPunct="1">
            <a:lnSpc>
              <a:spcPct val="80000"/>
            </a:lnSpc>
            <a:spcBef>
              <a:spcPct val="0"/>
            </a:spcBef>
            <a:spcAft>
              <a:spcPts val="0"/>
            </a:spcAft>
            <a:buClrTx/>
            <a:buSzTx/>
            <a:buFontTx/>
            <a:buChar char="••"/>
            <a:tabLst/>
            <a:defRPr/>
          </a:pPr>
          <a:r>
            <a:rPr lang="zh-TW" altLang="en-US" sz="1800" b="1" kern="1200" dirty="0">
              <a:latin typeface="微軟正黑體" pitchFamily="34" charset="-120"/>
              <a:ea typeface="微軟正黑體" pitchFamily="34" charset="-120"/>
            </a:rPr>
            <a:t>嘉義區設有國中部之公私立高級中等學校三年級</a:t>
          </a:r>
          <a:r>
            <a:rPr lang="en-US" altLang="zh-TW" sz="1800" b="1" kern="1200" dirty="0">
              <a:latin typeface="微軟正黑體" pitchFamily="34" charset="-120"/>
              <a:ea typeface="微軟正黑體" pitchFamily="34" charset="-120"/>
            </a:rPr>
            <a:t>(</a:t>
          </a:r>
          <a:r>
            <a:rPr lang="zh-TW" altLang="en-US" sz="1800" b="1" kern="1200" dirty="0">
              <a:latin typeface="微軟正黑體" pitchFamily="34" charset="-120"/>
              <a:ea typeface="微軟正黑體" pitchFamily="34" charset="-120"/>
            </a:rPr>
            <a:t>中三</a:t>
          </a:r>
          <a:r>
            <a:rPr lang="en-US" altLang="zh-TW" sz="1800" b="1" kern="1200" dirty="0">
              <a:latin typeface="微軟正黑體" pitchFamily="34" charset="-120"/>
              <a:ea typeface="微軟正黑體" pitchFamily="34" charset="-120"/>
            </a:rPr>
            <a:t>)</a:t>
          </a:r>
          <a:r>
            <a:rPr lang="zh-TW" altLang="en-US" sz="1800" b="1" kern="1200" dirty="0">
              <a:latin typeface="微軟正黑體" pitchFamily="34" charset="-120"/>
              <a:ea typeface="微軟正黑體" pitchFamily="34" charset="-120"/>
            </a:rPr>
            <a:t>學生</a:t>
          </a:r>
          <a:endParaRPr lang="zh-TW" altLang="en-US" sz="2400" b="1" kern="1200" dirty="0">
            <a:latin typeface="微軟正黑體" pitchFamily="34" charset="-120"/>
            <a:ea typeface="微軟正黑體" pitchFamily="34" charset="-120"/>
          </a:endParaRPr>
        </a:p>
        <a:p>
          <a:pPr marL="174625" marR="0" lvl="1" indent="-139700" algn="l" defTabSz="914400" eaLnBrk="1" fontAlgn="auto" latinLnBrk="0" hangingPunct="1">
            <a:lnSpc>
              <a:spcPct val="80000"/>
            </a:lnSpc>
            <a:spcBef>
              <a:spcPct val="0"/>
            </a:spcBef>
            <a:spcAft>
              <a:spcPts val="0"/>
            </a:spcAft>
            <a:buClrTx/>
            <a:buSzTx/>
            <a:buFontTx/>
            <a:buChar char="••"/>
            <a:tabLst/>
            <a:defRPr/>
          </a:pPr>
          <a:r>
            <a:rPr lang="zh-TW" altLang="en-US" sz="1800" b="1" kern="1200" dirty="0">
              <a:latin typeface="微軟正黑體" pitchFamily="34" charset="-120"/>
              <a:ea typeface="微軟正黑體" pitchFamily="34" charset="-120"/>
            </a:rPr>
            <a:t>於畢業前在該校就讀滿一學年以上者，可報名直升該校</a:t>
          </a:r>
          <a:r>
            <a:rPr lang="zh-TW" altLang="en-US" sz="1800" b="1" kern="1200" dirty="0" smtClean="0">
              <a:latin typeface="微軟正黑體" pitchFamily="34" charset="-120"/>
              <a:ea typeface="微軟正黑體" pitchFamily="34" charset="-120"/>
            </a:rPr>
            <a:t>高中部</a:t>
          </a:r>
          <a:r>
            <a:rPr lang="en-US" altLang="zh-TW" sz="1800" b="1" kern="1200" dirty="0" smtClean="0">
              <a:latin typeface="微軟正黑體" pitchFamily="34" charset="-120"/>
              <a:ea typeface="微軟正黑體" pitchFamily="34" charset="-120"/>
            </a:rPr>
            <a:t>(</a:t>
          </a:r>
          <a:r>
            <a:rPr lang="zh-TW" altLang="en-US" sz="1800" b="1" kern="1200" dirty="0" smtClean="0">
              <a:latin typeface="微軟正黑體" pitchFamily="34" charset="-120"/>
              <a:ea typeface="微軟正黑體" pitchFamily="34" charset="-120"/>
            </a:rPr>
            <a:t>中四</a:t>
          </a:r>
          <a:r>
            <a:rPr lang="en-US" altLang="zh-TW" sz="1800" b="1" kern="1200" dirty="0" smtClean="0">
              <a:latin typeface="微軟正黑體" pitchFamily="34" charset="-120"/>
              <a:ea typeface="微軟正黑體" pitchFamily="34" charset="-120"/>
            </a:rPr>
            <a:t>)</a:t>
          </a:r>
          <a:endParaRPr lang="zh-TW" altLang="en-US" sz="2400" b="1" kern="1200" dirty="0">
            <a:latin typeface="微軟正黑體" pitchFamily="34" charset="-120"/>
            <a:ea typeface="微軟正黑體" pitchFamily="34" charset="-120"/>
          </a:endParaRPr>
        </a:p>
      </dsp:txBody>
      <dsp:txXfrm rot="-5400000">
        <a:off x="1783184" y="116308"/>
        <a:ext cx="6448446" cy="1127921"/>
      </dsp:txXfrm>
    </dsp:sp>
    <dsp:sp modelId="{BDAC0128-90F2-4CCB-8C96-22FB0F60D055}">
      <dsp:nvSpPr>
        <dsp:cNvPr id="0" name=""/>
        <dsp:cNvSpPr/>
      </dsp:nvSpPr>
      <dsp:spPr>
        <a:xfrm>
          <a:off x="2152" y="378"/>
          <a:ext cx="1850528" cy="1359780"/>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lang="zh-TW" altLang="en-US" sz="2800" b="1" kern="1200" dirty="0">
              <a:latin typeface="微軟正黑體" pitchFamily="34" charset="-120"/>
              <a:ea typeface="微軟正黑體" pitchFamily="34" charset="-120"/>
            </a:rPr>
            <a:t>報名資格</a:t>
          </a:r>
        </a:p>
      </dsp:txBody>
      <dsp:txXfrm>
        <a:off x="68531" y="66757"/>
        <a:ext cx="1717770" cy="1227022"/>
      </dsp:txXfrm>
    </dsp:sp>
    <dsp:sp modelId="{91CA50C7-09A8-4E2F-8A66-C8421EBD4830}">
      <dsp:nvSpPr>
        <dsp:cNvPr id="0" name=""/>
        <dsp:cNvSpPr/>
      </dsp:nvSpPr>
      <dsp:spPr>
        <a:xfrm rot="5400000">
          <a:off x="4501100" y="-1037626"/>
          <a:ext cx="1100780" cy="6486034"/>
        </a:xfrm>
        <a:prstGeom prst="round2SameRect">
          <a:avLst/>
        </a:prstGeom>
        <a:solidFill>
          <a:schemeClr val="accent5">
            <a:tint val="40000"/>
            <a:alpha val="90000"/>
            <a:hueOff val="-5370241"/>
            <a:satOff val="24126"/>
            <a:lumOff val="1658"/>
            <a:alphaOff val="0"/>
          </a:schemeClr>
        </a:solidFill>
        <a:ln w="9525" cap="flat" cmpd="sng" algn="ctr">
          <a:solidFill>
            <a:schemeClr val="accent5">
              <a:tint val="40000"/>
              <a:alpha val="90000"/>
              <a:hueOff val="-5370241"/>
              <a:satOff val="24126"/>
              <a:lumOff val="1658"/>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4625" lvl="1" indent="-139700" algn="l" defTabSz="800100">
            <a:lnSpc>
              <a:spcPct val="80000"/>
            </a:lnSpc>
            <a:spcBef>
              <a:spcPct val="0"/>
            </a:spcBef>
            <a:spcAft>
              <a:spcPts val="0"/>
            </a:spcAft>
            <a:buChar char="••"/>
          </a:pPr>
          <a:r>
            <a:rPr lang="zh-TW" sz="1800" b="1" kern="1200" dirty="0">
              <a:latin typeface="微軟正黑體" pitchFamily="34" charset="-120"/>
              <a:ea typeface="微軟正黑體" pitchFamily="34" charset="-120"/>
            </a:rPr>
            <a:t>報名費</a:t>
          </a:r>
          <a:r>
            <a:rPr lang="en-US" sz="1800" b="1" kern="1200" dirty="0">
              <a:latin typeface="微軟正黑體" pitchFamily="34" charset="-120"/>
              <a:ea typeface="微軟正黑體" pitchFamily="34" charset="-120"/>
            </a:rPr>
            <a:t>230</a:t>
          </a:r>
          <a:r>
            <a:rPr lang="zh-TW" sz="1800" b="1" kern="1200" dirty="0">
              <a:latin typeface="微軟正黑體" pitchFamily="34" charset="-120"/>
              <a:ea typeface="微軟正黑體" pitchFamily="34" charset="-120"/>
            </a:rPr>
            <a:t>元</a:t>
          </a:r>
          <a:endParaRPr lang="zh-TW" altLang="en-US" sz="1800" b="1" kern="1200" dirty="0">
            <a:latin typeface="微軟正黑體" pitchFamily="34" charset="-120"/>
            <a:ea typeface="微軟正黑體" pitchFamily="34" charset="-120"/>
          </a:endParaRPr>
        </a:p>
        <a:p>
          <a:pPr marL="174625" lvl="1" indent="-139700" algn="l" defTabSz="800100">
            <a:lnSpc>
              <a:spcPct val="80000"/>
            </a:lnSpc>
            <a:spcBef>
              <a:spcPct val="0"/>
            </a:spcBef>
            <a:spcAft>
              <a:spcPts val="0"/>
            </a:spcAft>
            <a:buChar char="••"/>
          </a:pPr>
          <a:r>
            <a:rPr lang="zh-TW" sz="1800" b="1" kern="1200" dirty="0">
              <a:latin typeface="微軟正黑體" pitchFamily="34" charset="-120"/>
              <a:ea typeface="微軟正黑體" pitchFamily="34" charset="-120"/>
            </a:rPr>
            <a:t>報名</a:t>
          </a:r>
          <a:r>
            <a:rPr lang="zh-TW" altLang="en-US" sz="1800" b="1" kern="1200" dirty="0">
              <a:latin typeface="微軟正黑體" pitchFamily="34" charset="-120"/>
              <a:ea typeface="微軟正黑體" pitchFamily="34" charset="-120"/>
            </a:rPr>
            <a:t>本區直升</a:t>
          </a:r>
          <a:r>
            <a:rPr lang="zh-TW" sz="1800" b="1" kern="1200" dirty="0">
              <a:latin typeface="微軟正黑體" pitchFamily="34" charset="-120"/>
              <a:ea typeface="微軟正黑體" pitchFamily="34" charset="-120"/>
            </a:rPr>
            <a:t>入學之學生，</a:t>
          </a:r>
          <a:r>
            <a:rPr lang="zh-TW" altLang="en-US" sz="1800" b="1" kern="1200" dirty="0">
              <a:latin typeface="微軟正黑體" pitchFamily="34" charset="-120"/>
              <a:ea typeface="微軟正黑體" pitchFamily="34" charset="-120"/>
            </a:rPr>
            <a:t>報名</a:t>
          </a:r>
          <a:r>
            <a:rPr lang="zh-TW" sz="1800" b="1" kern="1200" dirty="0">
              <a:latin typeface="微軟正黑體" pitchFamily="34" charset="-120"/>
              <a:ea typeface="微軟正黑體" pitchFamily="34" charset="-120"/>
            </a:rPr>
            <a:t>參加</a:t>
          </a:r>
          <a:r>
            <a:rPr lang="en-US" altLang="zh-TW" sz="1800" b="1" kern="1200" dirty="0" smtClean="0">
              <a:latin typeface="微軟正黑體" pitchFamily="34" charset="-120"/>
              <a:ea typeface="微軟正黑體" pitchFamily="34" charset="-120"/>
            </a:rPr>
            <a:t>113</a:t>
          </a:r>
          <a:r>
            <a:rPr lang="zh-TW" sz="1800" b="1" kern="1200" dirty="0" smtClean="0">
              <a:latin typeface="微軟正黑體" pitchFamily="34" charset="-120"/>
              <a:ea typeface="微軟正黑體" pitchFamily="34" charset="-120"/>
            </a:rPr>
            <a:t>學年</a:t>
          </a:r>
          <a:r>
            <a:rPr lang="zh-TW" sz="1800" b="1" kern="1200" dirty="0">
              <a:latin typeface="微軟正黑體" pitchFamily="34" charset="-120"/>
              <a:ea typeface="微軟正黑體" pitchFamily="34" charset="-120"/>
            </a:rPr>
            <a:t>度</a:t>
          </a:r>
          <a:r>
            <a:rPr lang="zh-TW" altLang="en-US" sz="1800" b="1" kern="1200" dirty="0">
              <a:latin typeface="微軟正黑體" pitchFamily="34" charset="-120"/>
              <a:ea typeface="微軟正黑體" pitchFamily="34" charset="-120"/>
            </a:rPr>
            <a:t>本區</a:t>
          </a:r>
          <a:r>
            <a:rPr lang="zh-TW" sz="1800" b="1" kern="1200" dirty="0">
              <a:latin typeface="微軟正黑體" pitchFamily="34" charset="-120"/>
              <a:ea typeface="微軟正黑體" pitchFamily="34" charset="-120"/>
            </a:rPr>
            <a:t>高級中等學校免試入學，得持報名繳費證明免繳報名費</a:t>
          </a:r>
        </a:p>
      </dsp:txBody>
      <dsp:txXfrm rot="-5400000">
        <a:off x="1808473" y="1708737"/>
        <a:ext cx="6432298" cy="993308"/>
      </dsp:txXfrm>
    </dsp:sp>
    <dsp:sp modelId="{89D167F2-C9BA-42E6-9D35-7E6028C4E196}">
      <dsp:nvSpPr>
        <dsp:cNvPr id="0" name=""/>
        <dsp:cNvSpPr/>
      </dsp:nvSpPr>
      <dsp:spPr>
        <a:xfrm>
          <a:off x="2152" y="1448652"/>
          <a:ext cx="1874950" cy="1513475"/>
        </a:xfrm>
        <a:prstGeom prst="roundRect">
          <a:avLst/>
        </a:prstGeom>
        <a:gradFill rotWithShape="0">
          <a:gsLst>
            <a:gs pos="0">
              <a:schemeClr val="accent5">
                <a:hueOff val="-4966938"/>
                <a:satOff val="19906"/>
                <a:lumOff val="4314"/>
                <a:alphaOff val="0"/>
                <a:shade val="51000"/>
                <a:satMod val="130000"/>
              </a:schemeClr>
            </a:gs>
            <a:gs pos="80000">
              <a:schemeClr val="accent5">
                <a:hueOff val="-4966938"/>
                <a:satOff val="19906"/>
                <a:lumOff val="4314"/>
                <a:alphaOff val="0"/>
                <a:shade val="93000"/>
                <a:satMod val="130000"/>
              </a:schemeClr>
            </a:gs>
            <a:gs pos="100000">
              <a:schemeClr val="accent5">
                <a:hueOff val="-4966938"/>
                <a:satOff val="19906"/>
                <a:lumOff val="431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ts val="0"/>
            </a:spcAft>
          </a:pPr>
          <a:r>
            <a:rPr lang="zh-TW" altLang="en-US" sz="2800" b="1" kern="1200" dirty="0">
              <a:latin typeface="微軟正黑體" pitchFamily="34" charset="-120"/>
              <a:ea typeface="微軟正黑體" pitchFamily="34" charset="-120"/>
            </a:rPr>
            <a:t>報名費用</a:t>
          </a:r>
        </a:p>
      </dsp:txBody>
      <dsp:txXfrm>
        <a:off x="76034" y="1522534"/>
        <a:ext cx="1727186" cy="1365711"/>
      </dsp:txXfrm>
    </dsp:sp>
    <dsp:sp modelId="{E906C046-D0CD-486D-9508-DAADA3D19497}">
      <dsp:nvSpPr>
        <dsp:cNvPr id="0" name=""/>
        <dsp:cNvSpPr/>
      </dsp:nvSpPr>
      <dsp:spPr>
        <a:xfrm rot="5400000">
          <a:off x="4364141" y="539157"/>
          <a:ext cx="1485504" cy="6508431"/>
        </a:xfrm>
        <a:prstGeom prst="round2SameRect">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4625" lvl="1" indent="-139700" algn="l" defTabSz="800100">
            <a:lnSpc>
              <a:spcPct val="80000"/>
            </a:lnSpc>
            <a:spcBef>
              <a:spcPct val="0"/>
            </a:spcBef>
            <a:spcAft>
              <a:spcPts val="0"/>
            </a:spcAft>
            <a:buChar char="••"/>
          </a:pPr>
          <a:r>
            <a:rPr lang="zh-TW" altLang="en-US" sz="1800" b="1" kern="1200" dirty="0">
              <a:latin typeface="微軟正黑體" pitchFamily="34" charset="-120"/>
              <a:ea typeface="微軟正黑體" pitchFamily="34" charset="-120"/>
            </a:rPr>
            <a:t>報名人數未超過學校直升入學招生名額時，全額錄取</a:t>
          </a:r>
        </a:p>
        <a:p>
          <a:pPr marL="174625" lvl="1" indent="-139700" algn="l" defTabSz="800100">
            <a:lnSpc>
              <a:spcPct val="80000"/>
            </a:lnSpc>
            <a:spcBef>
              <a:spcPct val="0"/>
            </a:spcBef>
            <a:spcAft>
              <a:spcPts val="0"/>
            </a:spcAft>
            <a:buChar char="••"/>
          </a:pPr>
          <a:r>
            <a:rPr lang="zh-TW" altLang="en-US" sz="1800" b="1" kern="1200" dirty="0">
              <a:latin typeface="微軟正黑體" pitchFamily="34" charset="-120"/>
              <a:ea typeface="微軟正黑體" pitchFamily="34" charset="-120"/>
            </a:rPr>
            <a:t>報名人數超過學校直升入學招生名額時，採免試入學超額比序方式擇優錄取</a:t>
          </a:r>
        </a:p>
      </dsp:txBody>
      <dsp:txXfrm rot="-5400000">
        <a:off x="1852678" y="3123136"/>
        <a:ext cx="6435915" cy="1340472"/>
      </dsp:txXfrm>
    </dsp:sp>
    <dsp:sp modelId="{1EB409B5-5B19-47CF-B8FB-1D9993E5FDFC}">
      <dsp:nvSpPr>
        <dsp:cNvPr id="0" name=""/>
        <dsp:cNvSpPr/>
      </dsp:nvSpPr>
      <dsp:spPr>
        <a:xfrm>
          <a:off x="0" y="3066041"/>
          <a:ext cx="1850524" cy="1457353"/>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80000"/>
            </a:lnSpc>
            <a:spcBef>
              <a:spcPct val="0"/>
            </a:spcBef>
            <a:spcAft>
              <a:spcPts val="0"/>
            </a:spcAft>
          </a:pPr>
          <a:r>
            <a:rPr lang="zh-TW" altLang="en-US" sz="2800" b="1" kern="1200" dirty="0">
              <a:latin typeface="微軟正黑體" pitchFamily="34" charset="-120"/>
              <a:ea typeface="微軟正黑體" pitchFamily="34" charset="-120"/>
            </a:rPr>
            <a:t>錄取方式</a:t>
          </a:r>
        </a:p>
      </dsp:txBody>
      <dsp:txXfrm>
        <a:off x="71142" y="3137183"/>
        <a:ext cx="1708240" cy="131506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860751-2F77-4F7C-9BBC-65742AF08721}">
      <dsp:nvSpPr>
        <dsp:cNvPr id="0" name=""/>
        <dsp:cNvSpPr/>
      </dsp:nvSpPr>
      <dsp:spPr>
        <a:xfrm>
          <a:off x="855189" y="939741"/>
          <a:ext cx="1396594" cy="304277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zh-TW" altLang="en-US" sz="2800" b="1" kern="1200" dirty="0">
              <a:latin typeface="微軟正黑體" pitchFamily="34" charset="-120"/>
              <a:ea typeface="微軟正黑體" pitchFamily="34" charset="-120"/>
            </a:rPr>
            <a:t>總積分</a:t>
          </a:r>
          <a:endParaRPr lang="en-US" altLang="zh-TW" sz="2800" b="1" kern="1200" dirty="0">
            <a:latin typeface="微軟正黑體" pitchFamily="34" charset="-120"/>
            <a:ea typeface="微軟正黑體" pitchFamily="34" charset="-120"/>
          </a:endParaRPr>
        </a:p>
        <a:p>
          <a:pPr lvl="0" algn="ctr" defTabSz="1244600">
            <a:lnSpc>
              <a:spcPct val="90000"/>
            </a:lnSpc>
            <a:spcBef>
              <a:spcPct val="0"/>
            </a:spcBef>
            <a:spcAft>
              <a:spcPct val="35000"/>
            </a:spcAft>
          </a:pPr>
          <a:r>
            <a:rPr lang="en-US" altLang="zh-TW" sz="2800" b="1" kern="1200" dirty="0">
              <a:latin typeface="微軟正黑體" pitchFamily="34" charset="-120"/>
              <a:ea typeface="微軟正黑體" pitchFamily="34" charset="-120"/>
            </a:rPr>
            <a:t>82</a:t>
          </a:r>
          <a:r>
            <a:rPr lang="zh-TW" altLang="en-US" sz="2800" b="1" kern="1200" dirty="0">
              <a:latin typeface="微軟正黑體" pitchFamily="34" charset="-120"/>
              <a:ea typeface="微軟正黑體" pitchFamily="34" charset="-120"/>
            </a:rPr>
            <a:t>分</a:t>
          </a:r>
        </a:p>
      </dsp:txBody>
      <dsp:txXfrm>
        <a:off x="896094" y="980646"/>
        <a:ext cx="1314784" cy="2960962"/>
      </dsp:txXfrm>
    </dsp:sp>
    <dsp:sp modelId="{4F783F26-B092-4B74-9314-D48043979B1B}">
      <dsp:nvSpPr>
        <dsp:cNvPr id="0" name=""/>
        <dsp:cNvSpPr/>
      </dsp:nvSpPr>
      <dsp:spPr>
        <a:xfrm rot="2518734">
          <a:off x="2052384" y="2965917"/>
          <a:ext cx="1554106" cy="29897"/>
        </a:xfrm>
        <a:custGeom>
          <a:avLst/>
          <a:gdLst/>
          <a:ahLst/>
          <a:cxnLst/>
          <a:rect l="0" t="0" r="0" b="0"/>
          <a:pathLst>
            <a:path>
              <a:moveTo>
                <a:pt x="0" y="14948"/>
              </a:moveTo>
              <a:lnTo>
                <a:pt x="1554106" y="14948"/>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zh-TW" altLang="en-US" sz="2800" b="1" kern="1200">
            <a:latin typeface="微軟正黑體" pitchFamily="34" charset="-120"/>
            <a:ea typeface="微軟正黑體" pitchFamily="34" charset="-120"/>
          </a:endParaRPr>
        </a:p>
      </dsp:txBody>
      <dsp:txXfrm>
        <a:off x="2790585" y="2942013"/>
        <a:ext cx="77705" cy="77705"/>
      </dsp:txXfrm>
    </dsp:sp>
    <dsp:sp modelId="{8687AD84-380B-4640-9D34-724E0B43051A}">
      <dsp:nvSpPr>
        <dsp:cNvPr id="0" name=""/>
        <dsp:cNvSpPr/>
      </dsp:nvSpPr>
      <dsp:spPr>
        <a:xfrm>
          <a:off x="3407092" y="2926854"/>
          <a:ext cx="2902945" cy="1147497"/>
        </a:xfrm>
        <a:prstGeom prst="roundRect">
          <a:avLst>
            <a:gd name="adj" fmla="val 10000"/>
          </a:avLst>
        </a:prstGeom>
        <a:solidFill>
          <a:srgbClr val="FF99FF"/>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80000"/>
            </a:lnSpc>
            <a:spcBef>
              <a:spcPct val="0"/>
            </a:spcBef>
            <a:spcAft>
              <a:spcPts val="0"/>
            </a:spcAft>
          </a:pPr>
          <a:r>
            <a:rPr lang="zh-TW" altLang="en-US" sz="2400" b="1" kern="1200" dirty="0">
              <a:latin typeface="微軟正黑體" pitchFamily="34" charset="-120"/>
              <a:ea typeface="微軟正黑體" pitchFamily="34" charset="-120"/>
            </a:rPr>
            <a:t>多元學習表現</a:t>
          </a:r>
          <a:endParaRPr lang="en-US" altLang="zh-TW" sz="2400" b="1" kern="1200" dirty="0">
            <a:latin typeface="微軟正黑體" pitchFamily="34" charset="-120"/>
            <a:ea typeface="微軟正黑體" pitchFamily="34" charset="-120"/>
          </a:endParaRPr>
        </a:p>
        <a:p>
          <a:pPr lvl="0" algn="ctr" defTabSz="1066800">
            <a:lnSpc>
              <a:spcPct val="80000"/>
            </a:lnSpc>
            <a:spcBef>
              <a:spcPct val="0"/>
            </a:spcBef>
            <a:spcAft>
              <a:spcPts val="0"/>
            </a:spcAft>
          </a:pPr>
          <a:r>
            <a:rPr lang="zh-TW" altLang="en-US" sz="2000" b="1" kern="1200" dirty="0">
              <a:latin typeface="微軟正黑體" pitchFamily="34" charset="-120"/>
              <a:ea typeface="微軟正黑體" pitchFamily="34" charset="-120"/>
            </a:rPr>
            <a:t>上限</a:t>
          </a:r>
          <a:r>
            <a:rPr lang="en-US" altLang="zh-TW" sz="2000" b="1" kern="1200" dirty="0">
              <a:latin typeface="微軟正黑體" pitchFamily="34" charset="-120"/>
              <a:ea typeface="微軟正黑體" pitchFamily="34" charset="-120"/>
            </a:rPr>
            <a:t>26</a:t>
          </a:r>
          <a:r>
            <a:rPr lang="zh-TW" altLang="en-US" sz="2000" b="1" kern="1200" dirty="0">
              <a:latin typeface="微軟正黑體" pitchFamily="34" charset="-120"/>
              <a:ea typeface="微軟正黑體" pitchFamily="34" charset="-120"/>
            </a:rPr>
            <a:t>分</a:t>
          </a:r>
        </a:p>
      </dsp:txBody>
      <dsp:txXfrm>
        <a:off x="3440701" y="2960463"/>
        <a:ext cx="2835727" cy="1080279"/>
      </dsp:txXfrm>
    </dsp:sp>
    <dsp:sp modelId="{8A81567E-0942-4B96-9ED5-35B53ACFE826}">
      <dsp:nvSpPr>
        <dsp:cNvPr id="0" name=""/>
        <dsp:cNvSpPr/>
      </dsp:nvSpPr>
      <dsp:spPr>
        <a:xfrm rot="17842566">
          <a:off x="1592423" y="1362232"/>
          <a:ext cx="2441301" cy="29897"/>
        </a:xfrm>
        <a:custGeom>
          <a:avLst/>
          <a:gdLst/>
          <a:ahLst/>
          <a:cxnLst/>
          <a:rect l="0" t="0" r="0" b="0"/>
          <a:pathLst>
            <a:path>
              <a:moveTo>
                <a:pt x="0" y="14948"/>
              </a:moveTo>
              <a:lnTo>
                <a:pt x="2441301" y="14948"/>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zh-TW" altLang="en-US" sz="2800" b="1" kern="1200">
            <a:latin typeface="微軟正黑體" pitchFamily="34" charset="-120"/>
            <a:ea typeface="微軟正黑體" pitchFamily="34" charset="-120"/>
          </a:endParaRPr>
        </a:p>
      </dsp:txBody>
      <dsp:txXfrm>
        <a:off x="2752041" y="1316148"/>
        <a:ext cx="122065" cy="122065"/>
      </dsp:txXfrm>
    </dsp:sp>
    <dsp:sp modelId="{89E66A01-90B6-4C50-9F92-CBFEC40CF37D}">
      <dsp:nvSpPr>
        <dsp:cNvPr id="0" name=""/>
        <dsp:cNvSpPr/>
      </dsp:nvSpPr>
      <dsp:spPr>
        <a:xfrm>
          <a:off x="3374365" y="903"/>
          <a:ext cx="3034570" cy="584661"/>
        </a:xfrm>
        <a:prstGeom prst="roundRect">
          <a:avLst>
            <a:gd name="adj" fmla="val 10000"/>
          </a:avLst>
        </a:prstGeom>
        <a:solidFill>
          <a:srgbClr val="00B05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志願序</a:t>
          </a:r>
          <a:r>
            <a:rPr lang="en-US" altLang="zh-TW" sz="2400" b="1" kern="1200" dirty="0">
              <a:latin typeface="微軟正黑體" pitchFamily="34" charset="-120"/>
              <a:ea typeface="微軟正黑體" pitchFamily="34" charset="-120"/>
            </a:rPr>
            <a:t>10</a:t>
          </a:r>
          <a:r>
            <a:rPr lang="zh-TW" altLang="en-US" sz="2400" b="1" kern="1200" dirty="0">
              <a:latin typeface="微軟正黑體" pitchFamily="34" charset="-120"/>
              <a:ea typeface="微軟正黑體" pitchFamily="34" charset="-120"/>
            </a:rPr>
            <a:t>分</a:t>
          </a:r>
        </a:p>
      </dsp:txBody>
      <dsp:txXfrm>
        <a:off x="3391489" y="18027"/>
        <a:ext cx="3000322" cy="550413"/>
      </dsp:txXfrm>
    </dsp:sp>
    <dsp:sp modelId="{2C4B1C30-899A-4C1C-901B-33685AB488E1}">
      <dsp:nvSpPr>
        <dsp:cNvPr id="0" name=""/>
        <dsp:cNvSpPr/>
      </dsp:nvSpPr>
      <dsp:spPr>
        <a:xfrm rot="74737">
          <a:off x="2251651" y="2458336"/>
          <a:ext cx="1118472" cy="29897"/>
        </a:xfrm>
        <a:custGeom>
          <a:avLst/>
          <a:gdLst/>
          <a:ahLst/>
          <a:cxnLst/>
          <a:rect l="0" t="0" r="0" b="0"/>
          <a:pathLst>
            <a:path>
              <a:moveTo>
                <a:pt x="0" y="14948"/>
              </a:moveTo>
              <a:lnTo>
                <a:pt x="1118472" y="14948"/>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782925" y="2445323"/>
        <a:ext cx="55923" cy="55923"/>
      </dsp:txXfrm>
    </dsp:sp>
    <dsp:sp modelId="{8A3FF118-DCC0-4256-9702-8E286136C475}">
      <dsp:nvSpPr>
        <dsp:cNvPr id="0" name=""/>
        <dsp:cNvSpPr/>
      </dsp:nvSpPr>
      <dsp:spPr>
        <a:xfrm>
          <a:off x="3369991" y="2171630"/>
          <a:ext cx="2909497" cy="627623"/>
        </a:xfrm>
        <a:prstGeom prst="roundRect">
          <a:avLst>
            <a:gd name="adj" fmla="val 10000"/>
          </a:avLst>
        </a:prstGeom>
        <a:solidFill>
          <a:srgbClr val="00B0F0"/>
        </a:solidFill>
        <a:ln>
          <a:solidFill>
            <a:srgbClr val="FFFF00"/>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適性</a:t>
          </a:r>
          <a:r>
            <a:rPr lang="zh-TW" altLang="en-US" sz="2400" b="1" kern="1200" dirty="0" smtClean="0">
              <a:latin typeface="微軟正黑體" pitchFamily="34" charset="-120"/>
              <a:ea typeface="微軟正黑體" pitchFamily="34" charset="-120"/>
            </a:rPr>
            <a:t>輔導</a:t>
          </a:r>
          <a:r>
            <a:rPr lang="en-US" altLang="zh-TW" sz="2400" b="1" kern="1200" dirty="0" smtClean="0">
              <a:solidFill>
                <a:srgbClr val="FF0000"/>
              </a:solidFill>
              <a:latin typeface="微軟正黑體" pitchFamily="34" charset="-120"/>
              <a:ea typeface="微軟正黑體" pitchFamily="34" charset="-120"/>
            </a:rPr>
            <a:t>6</a:t>
          </a:r>
          <a:r>
            <a:rPr lang="zh-TW" altLang="en-US" sz="2400" b="1" kern="1200" dirty="0" smtClean="0">
              <a:solidFill>
                <a:srgbClr val="FF0000"/>
              </a:solidFill>
              <a:latin typeface="微軟正黑體" pitchFamily="34" charset="-120"/>
              <a:ea typeface="微軟正黑體" pitchFamily="34" charset="-120"/>
            </a:rPr>
            <a:t>分</a:t>
          </a:r>
          <a:endParaRPr lang="zh-TW" altLang="en-US" sz="2400" b="1" kern="1200" dirty="0">
            <a:solidFill>
              <a:srgbClr val="FF0000"/>
            </a:solidFill>
            <a:latin typeface="微軟正黑體" pitchFamily="34" charset="-120"/>
            <a:ea typeface="微軟正黑體" pitchFamily="34" charset="-120"/>
          </a:endParaRPr>
        </a:p>
      </dsp:txBody>
      <dsp:txXfrm>
        <a:off x="3388373" y="2190012"/>
        <a:ext cx="2872733" cy="590859"/>
      </dsp:txXfrm>
    </dsp:sp>
    <dsp:sp modelId="{13A150CC-8712-4D62-9D94-0E0DFCDE42E4}">
      <dsp:nvSpPr>
        <dsp:cNvPr id="0" name=""/>
        <dsp:cNvSpPr/>
      </dsp:nvSpPr>
      <dsp:spPr>
        <a:xfrm rot="19452510">
          <a:off x="2126103" y="2056969"/>
          <a:ext cx="1331003" cy="29897"/>
        </a:xfrm>
        <a:custGeom>
          <a:avLst/>
          <a:gdLst/>
          <a:ahLst/>
          <a:cxnLst/>
          <a:rect l="0" t="0" r="0" b="0"/>
          <a:pathLst>
            <a:path>
              <a:moveTo>
                <a:pt x="0" y="14948"/>
              </a:moveTo>
              <a:lnTo>
                <a:pt x="1331003" y="14948"/>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758330" y="2038642"/>
        <a:ext cx="66550" cy="66550"/>
      </dsp:txXfrm>
    </dsp:sp>
    <dsp:sp modelId="{75778997-D516-4E17-BA2D-DD56B68C6323}">
      <dsp:nvSpPr>
        <dsp:cNvPr id="0" name=""/>
        <dsp:cNvSpPr/>
      </dsp:nvSpPr>
      <dsp:spPr>
        <a:xfrm>
          <a:off x="3331427" y="1337920"/>
          <a:ext cx="3027595" cy="689574"/>
        </a:xfrm>
        <a:prstGeom prst="roundRect">
          <a:avLst>
            <a:gd name="adj" fmla="val 10000"/>
          </a:avLst>
        </a:prstGeom>
        <a:solidFill>
          <a:schemeClr val="accent6">
            <a:lumMod val="75000"/>
          </a:schemeClr>
        </a:solidFill>
        <a:ln>
          <a:solidFill>
            <a:srgbClr val="FFFF00"/>
          </a:solid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均衡</a:t>
          </a:r>
          <a:r>
            <a:rPr lang="zh-TW" altLang="en-US" sz="2400" b="1" kern="1200" dirty="0" smtClean="0">
              <a:latin typeface="微軟正黑體" pitchFamily="34" charset="-120"/>
              <a:ea typeface="微軟正黑體" pitchFamily="34" charset="-120"/>
            </a:rPr>
            <a:t>學習</a:t>
          </a:r>
          <a:r>
            <a:rPr lang="en-US" altLang="zh-TW" sz="2400" b="1" kern="1200" dirty="0" smtClean="0">
              <a:solidFill>
                <a:srgbClr val="FF0000"/>
              </a:solidFill>
              <a:latin typeface="微軟正黑體" pitchFamily="34" charset="-120"/>
              <a:ea typeface="微軟正黑體" pitchFamily="34" charset="-120"/>
            </a:rPr>
            <a:t>12</a:t>
          </a:r>
          <a:r>
            <a:rPr lang="zh-TW" altLang="en-US" sz="2400" b="1" kern="1200" dirty="0" smtClean="0">
              <a:solidFill>
                <a:srgbClr val="FF0000"/>
              </a:solidFill>
              <a:latin typeface="微軟正黑體" pitchFamily="34" charset="-120"/>
              <a:ea typeface="微軟正黑體" pitchFamily="34" charset="-120"/>
            </a:rPr>
            <a:t>分</a:t>
          </a:r>
          <a:endParaRPr lang="zh-TW" altLang="en-US" sz="2400" b="1" kern="1200" dirty="0">
            <a:solidFill>
              <a:srgbClr val="FF0000"/>
            </a:solidFill>
            <a:latin typeface="微軟正黑體" pitchFamily="34" charset="-120"/>
            <a:ea typeface="微軟正黑體" pitchFamily="34" charset="-120"/>
          </a:endParaRPr>
        </a:p>
      </dsp:txBody>
      <dsp:txXfrm>
        <a:off x="3351624" y="1358117"/>
        <a:ext cx="2987201" cy="649180"/>
      </dsp:txXfrm>
    </dsp:sp>
    <dsp:sp modelId="{612946E0-0E57-4640-9AAC-5AC7496AA260}">
      <dsp:nvSpPr>
        <dsp:cNvPr id="0" name=""/>
        <dsp:cNvSpPr/>
      </dsp:nvSpPr>
      <dsp:spPr>
        <a:xfrm rot="3672817">
          <a:off x="1649825" y="3463759"/>
          <a:ext cx="2322124" cy="29897"/>
        </a:xfrm>
        <a:custGeom>
          <a:avLst/>
          <a:gdLst/>
          <a:ahLst/>
          <a:cxnLst/>
          <a:rect l="0" t="0" r="0" b="0"/>
          <a:pathLst>
            <a:path>
              <a:moveTo>
                <a:pt x="0" y="14948"/>
              </a:moveTo>
              <a:lnTo>
                <a:pt x="2322124" y="14948"/>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244600">
            <a:lnSpc>
              <a:spcPct val="90000"/>
            </a:lnSpc>
            <a:spcBef>
              <a:spcPct val="0"/>
            </a:spcBef>
            <a:spcAft>
              <a:spcPct val="35000"/>
            </a:spcAft>
          </a:pPr>
          <a:endParaRPr lang="zh-TW" altLang="en-US" sz="2800" b="1" kern="1200">
            <a:latin typeface="微軟正黑體" pitchFamily="34" charset="-120"/>
            <a:ea typeface="微軟正黑體" pitchFamily="34" charset="-120"/>
          </a:endParaRPr>
        </a:p>
      </dsp:txBody>
      <dsp:txXfrm>
        <a:off x="2752834" y="3420654"/>
        <a:ext cx="116106" cy="116106"/>
      </dsp:txXfrm>
    </dsp:sp>
    <dsp:sp modelId="{36218C98-49C0-4510-B650-BF5040DA289D}">
      <dsp:nvSpPr>
        <dsp:cNvPr id="0" name=""/>
        <dsp:cNvSpPr/>
      </dsp:nvSpPr>
      <dsp:spPr>
        <a:xfrm>
          <a:off x="3369991" y="4199546"/>
          <a:ext cx="2958353" cy="593481"/>
        </a:xfrm>
        <a:prstGeom prst="roundRect">
          <a:avLst>
            <a:gd name="adj" fmla="val 10000"/>
          </a:avLst>
        </a:prstGeom>
        <a:solidFill>
          <a:schemeClr val="accent3">
            <a:lumMod val="75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itchFamily="34" charset="-120"/>
              <a:ea typeface="微軟正黑體" pitchFamily="34" charset="-120"/>
            </a:rPr>
            <a:t>國中會考</a:t>
          </a:r>
          <a:r>
            <a:rPr lang="en-US" altLang="zh-TW" sz="2400" b="1" kern="1200" dirty="0">
              <a:latin typeface="微軟正黑體" pitchFamily="34" charset="-120"/>
              <a:ea typeface="微軟正黑體" pitchFamily="34" charset="-120"/>
            </a:rPr>
            <a:t>27</a:t>
          </a:r>
          <a:r>
            <a:rPr lang="zh-TW" altLang="en-US" sz="2400" b="1" kern="1200" dirty="0">
              <a:latin typeface="微軟正黑體" pitchFamily="34" charset="-120"/>
              <a:ea typeface="微軟正黑體" pitchFamily="34" charset="-120"/>
            </a:rPr>
            <a:t>分</a:t>
          </a:r>
        </a:p>
      </dsp:txBody>
      <dsp:txXfrm>
        <a:off x="3387373" y="4216928"/>
        <a:ext cx="2923589" cy="558717"/>
      </dsp:txXfrm>
    </dsp:sp>
    <dsp:sp modelId="{CCFE28C4-A20C-434E-A18A-02C6B2002090}">
      <dsp:nvSpPr>
        <dsp:cNvPr id="0" name=""/>
        <dsp:cNvSpPr/>
      </dsp:nvSpPr>
      <dsp:spPr>
        <a:xfrm rot="18453775">
          <a:off x="1881891" y="1695074"/>
          <a:ext cx="1895092" cy="29897"/>
        </a:xfrm>
        <a:custGeom>
          <a:avLst/>
          <a:gdLst/>
          <a:ahLst/>
          <a:cxnLst/>
          <a:rect l="0" t="0" r="0" b="0"/>
          <a:pathLst>
            <a:path>
              <a:moveTo>
                <a:pt x="0" y="14948"/>
              </a:moveTo>
              <a:lnTo>
                <a:pt x="1895092" y="14948"/>
              </a:lnTo>
            </a:path>
          </a:pathLst>
        </a:custGeom>
        <a:noFill/>
        <a:ln w="25400" cap="flat" cmpd="sng" algn="ctr">
          <a:solidFill>
            <a:schemeClr val="accent4">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zh-TW" altLang="en-US" sz="600" kern="1200"/>
        </a:p>
      </dsp:txBody>
      <dsp:txXfrm>
        <a:off x="2782060" y="1662645"/>
        <a:ext cx="94754" cy="94754"/>
      </dsp:txXfrm>
    </dsp:sp>
    <dsp:sp modelId="{9171AA41-005C-49CD-9BEA-3058F09404BA}">
      <dsp:nvSpPr>
        <dsp:cNvPr id="0" name=""/>
        <dsp:cNvSpPr/>
      </dsp:nvSpPr>
      <dsp:spPr>
        <a:xfrm>
          <a:off x="3407092" y="641631"/>
          <a:ext cx="2983130" cy="634573"/>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zh-TW" altLang="en-US" sz="2400" b="1" kern="1200" dirty="0">
              <a:latin typeface="微軟正黑體" panose="020B0604030504040204" pitchFamily="34" charset="-120"/>
              <a:ea typeface="微軟正黑體" panose="020B0604030504040204" pitchFamily="34" charset="-120"/>
            </a:rPr>
            <a:t>扶助弱勢</a:t>
          </a:r>
          <a:r>
            <a:rPr lang="en-US" altLang="zh-TW" sz="2400" b="1" kern="1200" dirty="0">
              <a:latin typeface="微軟正黑體" panose="020B0604030504040204" pitchFamily="34" charset="-120"/>
              <a:ea typeface="微軟正黑體" panose="020B0604030504040204" pitchFamily="34" charset="-120"/>
            </a:rPr>
            <a:t>1</a:t>
          </a:r>
          <a:r>
            <a:rPr lang="zh-TW" altLang="en-US" sz="2400" b="1" kern="1200" dirty="0">
              <a:latin typeface="微軟正黑體" panose="020B0604030504040204" pitchFamily="34" charset="-120"/>
              <a:ea typeface="微軟正黑體" panose="020B0604030504040204" pitchFamily="34" charset="-120"/>
            </a:rPr>
            <a:t>分</a:t>
          </a:r>
        </a:p>
      </dsp:txBody>
      <dsp:txXfrm>
        <a:off x="3425678" y="660217"/>
        <a:ext cx="2945958" cy="59740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DD72B8-7F5B-4EAE-815D-FD54BB1B2E48}">
      <dsp:nvSpPr>
        <dsp:cNvPr id="0" name=""/>
        <dsp:cNvSpPr/>
      </dsp:nvSpPr>
      <dsp:spPr>
        <a:xfrm>
          <a:off x="216028" y="2090046"/>
          <a:ext cx="2156865" cy="107843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zh-TW" altLang="en-US" sz="4000" kern="1200" dirty="0">
              <a:latin typeface="微軟正黑體" panose="020B0604030504040204" pitchFamily="34" charset="-120"/>
              <a:ea typeface="微軟正黑體" panose="020B0604030504040204" pitchFamily="34" charset="-120"/>
            </a:rPr>
            <a:t>特色招生</a:t>
          </a:r>
        </a:p>
      </dsp:txBody>
      <dsp:txXfrm>
        <a:off x="247614" y="2121632"/>
        <a:ext cx="2093693" cy="1015260"/>
      </dsp:txXfrm>
    </dsp:sp>
    <dsp:sp modelId="{D9512E41-D0D1-4CC7-B850-BD819E296695}">
      <dsp:nvSpPr>
        <dsp:cNvPr id="0" name=""/>
        <dsp:cNvSpPr/>
      </dsp:nvSpPr>
      <dsp:spPr>
        <a:xfrm rot="18772587">
          <a:off x="2168782" y="2145171"/>
          <a:ext cx="1277376" cy="32092"/>
        </a:xfrm>
        <a:custGeom>
          <a:avLst/>
          <a:gdLst/>
          <a:ahLst/>
          <a:cxnLst/>
          <a:rect l="0" t="0" r="0" b="0"/>
          <a:pathLst>
            <a:path>
              <a:moveTo>
                <a:pt x="0" y="16046"/>
              </a:moveTo>
              <a:lnTo>
                <a:pt x="1277376" y="16046"/>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2775536" y="2129283"/>
        <a:ext cx="63868" cy="63868"/>
      </dsp:txXfrm>
    </dsp:sp>
    <dsp:sp modelId="{B5F732CD-27CB-4E3F-8670-19FDA3394873}">
      <dsp:nvSpPr>
        <dsp:cNvPr id="0" name=""/>
        <dsp:cNvSpPr/>
      </dsp:nvSpPr>
      <dsp:spPr>
        <a:xfrm>
          <a:off x="3242047" y="1010076"/>
          <a:ext cx="2156865" cy="1366191"/>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ct val="90000"/>
            </a:lnSpc>
            <a:spcBef>
              <a:spcPct val="0"/>
            </a:spcBef>
            <a:spcAft>
              <a:spcPct val="35000"/>
            </a:spcAft>
          </a:pPr>
          <a:r>
            <a:rPr lang="en-US" altLang="zh-TW" sz="3200" kern="1200" dirty="0">
              <a:latin typeface="微軟正黑體" panose="020B0604030504040204" pitchFamily="34" charset="-120"/>
              <a:ea typeface="微軟正黑體" panose="020B0604030504040204" pitchFamily="34" charset="-120"/>
            </a:rPr>
            <a:t>1.</a:t>
          </a:r>
          <a:r>
            <a:rPr lang="zh-TW" altLang="en-US" sz="3200" kern="1200" dirty="0">
              <a:latin typeface="微軟正黑體" panose="020B0604030504040204" pitchFamily="34" charset="-120"/>
              <a:ea typeface="微軟正黑體" panose="020B0604030504040204" pitchFamily="34" charset="-120"/>
            </a:rPr>
            <a:t>甄選入學</a:t>
          </a:r>
        </a:p>
      </dsp:txBody>
      <dsp:txXfrm>
        <a:off x="3282061" y="1050090"/>
        <a:ext cx="2076837" cy="1286163"/>
      </dsp:txXfrm>
    </dsp:sp>
    <dsp:sp modelId="{B54FD3DB-CA89-4E82-8F82-0CA3D70224CC}">
      <dsp:nvSpPr>
        <dsp:cNvPr id="0" name=""/>
        <dsp:cNvSpPr/>
      </dsp:nvSpPr>
      <dsp:spPr>
        <a:xfrm rot="18413768">
          <a:off x="5111769" y="1102509"/>
          <a:ext cx="1437033" cy="32092"/>
        </a:xfrm>
        <a:custGeom>
          <a:avLst/>
          <a:gdLst/>
          <a:ahLst/>
          <a:cxnLst/>
          <a:rect l="0" t="0" r="0" b="0"/>
          <a:pathLst>
            <a:path>
              <a:moveTo>
                <a:pt x="0" y="16046"/>
              </a:moveTo>
              <a:lnTo>
                <a:pt x="1437033" y="1604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5794360" y="1082630"/>
        <a:ext cx="71851" cy="71851"/>
      </dsp:txXfrm>
    </dsp:sp>
    <dsp:sp modelId="{5780A98E-CD96-4723-84B4-B5C1655862E8}">
      <dsp:nvSpPr>
        <dsp:cNvPr id="0" name=""/>
        <dsp:cNvSpPr/>
      </dsp:nvSpPr>
      <dsp:spPr>
        <a:xfrm>
          <a:off x="6261659" y="4723"/>
          <a:ext cx="2156865" cy="1078432"/>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TW" altLang="en-US" sz="2200" b="1" kern="1200" dirty="0">
              <a:latin typeface="微軟正黑體" panose="020B0604030504040204" pitchFamily="34" charset="-120"/>
              <a:ea typeface="微軟正黑體" panose="020B0604030504040204" pitchFamily="34" charset="-120"/>
            </a:rPr>
            <a:t>科學班</a:t>
          </a:r>
          <a:endParaRPr lang="en-US" altLang="zh-TW" sz="2200" b="1" kern="1200" dirty="0">
            <a:latin typeface="微軟正黑體" panose="020B0604030504040204" pitchFamily="34" charset="-120"/>
            <a:ea typeface="微軟正黑體" panose="020B0604030504040204" pitchFamily="34" charset="-120"/>
          </a:endParaRPr>
        </a:p>
        <a:p>
          <a:pPr lvl="0" algn="ctr" defTabSz="977900">
            <a:lnSpc>
              <a:spcPct val="90000"/>
            </a:lnSpc>
            <a:spcBef>
              <a:spcPct val="0"/>
            </a:spcBef>
            <a:spcAft>
              <a:spcPct val="35000"/>
            </a:spcAft>
          </a:pPr>
          <a:r>
            <a:rPr lang="zh-TW" altLang="en-US" sz="2200" b="1" kern="1200" dirty="0">
              <a:latin typeface="微軟正黑體" panose="020B0604030504040204" pitchFamily="34" charset="-120"/>
              <a:ea typeface="微軟正黑體" panose="020B0604030504040204" pitchFamily="34" charset="-120"/>
            </a:rPr>
            <a:t>甄選入學</a:t>
          </a:r>
        </a:p>
      </dsp:txBody>
      <dsp:txXfrm>
        <a:off x="6293245" y="36309"/>
        <a:ext cx="2093693" cy="1015260"/>
      </dsp:txXfrm>
    </dsp:sp>
    <dsp:sp modelId="{DE896BF1-3F6D-4774-9D80-9E48EB2071E5}">
      <dsp:nvSpPr>
        <dsp:cNvPr id="0" name=""/>
        <dsp:cNvSpPr/>
      </dsp:nvSpPr>
      <dsp:spPr>
        <a:xfrm rot="384507">
          <a:off x="5395908" y="1730799"/>
          <a:ext cx="961759" cy="32092"/>
        </a:xfrm>
        <a:custGeom>
          <a:avLst/>
          <a:gdLst/>
          <a:ahLst/>
          <a:cxnLst/>
          <a:rect l="0" t="0" r="0" b="0"/>
          <a:pathLst>
            <a:path>
              <a:moveTo>
                <a:pt x="0" y="16046"/>
              </a:moveTo>
              <a:lnTo>
                <a:pt x="961759" y="1604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5852744" y="1722801"/>
        <a:ext cx="48087" cy="48087"/>
      </dsp:txXfrm>
    </dsp:sp>
    <dsp:sp modelId="{FD8ECA3C-005C-44B9-8ADF-A7D0E8ADD723}">
      <dsp:nvSpPr>
        <dsp:cNvPr id="0" name=""/>
        <dsp:cNvSpPr/>
      </dsp:nvSpPr>
      <dsp:spPr>
        <a:xfrm>
          <a:off x="6354663" y="1261303"/>
          <a:ext cx="2156865" cy="1078432"/>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TW" altLang="en-US" sz="2200" b="1" kern="1200" dirty="0">
              <a:latin typeface="微軟正黑體" panose="020B0604030504040204" pitchFamily="34" charset="-120"/>
              <a:ea typeface="微軟正黑體" panose="020B0604030504040204" pitchFamily="34" charset="-120"/>
            </a:rPr>
            <a:t>藝才班</a:t>
          </a:r>
          <a:endParaRPr lang="en-US" altLang="zh-TW" sz="2200" b="1" kern="1200" dirty="0">
            <a:latin typeface="微軟正黑體" panose="020B0604030504040204" pitchFamily="34" charset="-120"/>
            <a:ea typeface="微軟正黑體" panose="020B0604030504040204" pitchFamily="34" charset="-120"/>
          </a:endParaRPr>
        </a:p>
        <a:p>
          <a:pPr lvl="0" algn="ctr" defTabSz="977900">
            <a:lnSpc>
              <a:spcPct val="90000"/>
            </a:lnSpc>
            <a:spcBef>
              <a:spcPct val="0"/>
            </a:spcBef>
            <a:spcAft>
              <a:spcPct val="35000"/>
            </a:spcAft>
          </a:pPr>
          <a:r>
            <a:rPr lang="zh-TW" altLang="en-US" sz="2200" b="1" kern="1200" dirty="0">
              <a:latin typeface="微軟正黑體" panose="020B0604030504040204" pitchFamily="34" charset="-120"/>
              <a:ea typeface="微軟正黑體" panose="020B0604030504040204" pitchFamily="34" charset="-120"/>
            </a:rPr>
            <a:t>甄選入學</a:t>
          </a:r>
        </a:p>
      </dsp:txBody>
      <dsp:txXfrm>
        <a:off x="6386249" y="1292889"/>
        <a:ext cx="2093693" cy="1015260"/>
      </dsp:txXfrm>
    </dsp:sp>
    <dsp:sp modelId="{E4BF093B-8B87-4A0B-B5A3-07773127B47B}">
      <dsp:nvSpPr>
        <dsp:cNvPr id="0" name=""/>
        <dsp:cNvSpPr/>
      </dsp:nvSpPr>
      <dsp:spPr>
        <a:xfrm rot="3423129">
          <a:off x="5037139" y="2342707"/>
          <a:ext cx="1586293" cy="32092"/>
        </a:xfrm>
        <a:custGeom>
          <a:avLst/>
          <a:gdLst/>
          <a:ahLst/>
          <a:cxnLst/>
          <a:rect l="0" t="0" r="0" b="0"/>
          <a:pathLst>
            <a:path>
              <a:moveTo>
                <a:pt x="0" y="16046"/>
              </a:moveTo>
              <a:lnTo>
                <a:pt x="1586293" y="1604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a:off x="5790628" y="2319096"/>
        <a:ext cx="79314" cy="79314"/>
      </dsp:txXfrm>
    </dsp:sp>
    <dsp:sp modelId="{AA230DDC-16A5-44B7-88AA-78CFEDCBE4BB}">
      <dsp:nvSpPr>
        <dsp:cNvPr id="0" name=""/>
        <dsp:cNvSpPr/>
      </dsp:nvSpPr>
      <dsp:spPr>
        <a:xfrm>
          <a:off x="6261659" y="2485119"/>
          <a:ext cx="2156865" cy="1078432"/>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TW" altLang="en-US" sz="2200" b="1" kern="1200" dirty="0">
              <a:latin typeface="微軟正黑體" panose="020B0604030504040204" pitchFamily="34" charset="-120"/>
              <a:ea typeface="微軟正黑體" panose="020B0604030504040204" pitchFamily="34" charset="-120"/>
            </a:rPr>
            <a:t>藝才班</a:t>
          </a:r>
          <a:endParaRPr lang="en-US" altLang="zh-TW" sz="2200" b="1" kern="1200" dirty="0">
            <a:latin typeface="微軟正黑體" panose="020B0604030504040204" pitchFamily="34" charset="-120"/>
            <a:ea typeface="微軟正黑體" panose="020B0604030504040204" pitchFamily="34" charset="-120"/>
          </a:endParaRPr>
        </a:p>
        <a:p>
          <a:pPr lvl="0" algn="ctr" defTabSz="977900">
            <a:lnSpc>
              <a:spcPct val="90000"/>
            </a:lnSpc>
            <a:spcBef>
              <a:spcPct val="0"/>
            </a:spcBef>
            <a:spcAft>
              <a:spcPct val="35000"/>
            </a:spcAft>
          </a:pPr>
          <a:r>
            <a:rPr lang="zh-TW" altLang="en-US" sz="2200" b="1" kern="1200" dirty="0">
              <a:latin typeface="微軟正黑體" panose="020B0604030504040204" pitchFamily="34" charset="-120"/>
              <a:ea typeface="微軟正黑體" panose="020B0604030504040204" pitchFamily="34" charset="-120"/>
            </a:rPr>
            <a:t>競賽表現</a:t>
          </a:r>
        </a:p>
      </dsp:txBody>
      <dsp:txXfrm>
        <a:off x="6293245" y="2516705"/>
        <a:ext cx="2093693" cy="1015260"/>
      </dsp:txXfrm>
    </dsp:sp>
    <dsp:sp modelId="{A87B043B-AFBE-4B70-B51B-321306DB4180}">
      <dsp:nvSpPr>
        <dsp:cNvPr id="0" name=""/>
        <dsp:cNvSpPr/>
      </dsp:nvSpPr>
      <dsp:spPr>
        <a:xfrm rot="4287138">
          <a:off x="4474167" y="2962806"/>
          <a:ext cx="2712237" cy="32092"/>
        </a:xfrm>
        <a:custGeom>
          <a:avLst/>
          <a:gdLst/>
          <a:ahLst/>
          <a:cxnLst/>
          <a:rect l="0" t="0" r="0" b="0"/>
          <a:pathLst>
            <a:path>
              <a:moveTo>
                <a:pt x="0" y="16046"/>
              </a:moveTo>
              <a:lnTo>
                <a:pt x="2712237" y="1604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00050">
            <a:lnSpc>
              <a:spcPct val="90000"/>
            </a:lnSpc>
            <a:spcBef>
              <a:spcPct val="0"/>
            </a:spcBef>
            <a:spcAft>
              <a:spcPct val="35000"/>
            </a:spcAft>
          </a:pPr>
          <a:endParaRPr lang="zh-TW" altLang="en-US" sz="900" kern="1200"/>
        </a:p>
      </dsp:txBody>
      <dsp:txXfrm>
        <a:off x="5762480" y="2911047"/>
        <a:ext cx="135611" cy="135611"/>
      </dsp:txXfrm>
    </dsp:sp>
    <dsp:sp modelId="{A235D0EA-2C34-4436-8CD1-2EA9510E985F}">
      <dsp:nvSpPr>
        <dsp:cNvPr id="0" name=""/>
        <dsp:cNvSpPr/>
      </dsp:nvSpPr>
      <dsp:spPr>
        <a:xfrm>
          <a:off x="6261659" y="3725317"/>
          <a:ext cx="2156865" cy="1078432"/>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TW" altLang="en-US" sz="2200" b="1" kern="1200" dirty="0">
              <a:latin typeface="微軟正黑體" panose="020B0604030504040204" pitchFamily="34" charset="-120"/>
              <a:ea typeface="微軟正黑體" panose="020B0604030504040204" pitchFamily="34" charset="-120"/>
            </a:rPr>
            <a:t>體育班</a:t>
          </a:r>
          <a:endParaRPr lang="en-US" altLang="zh-TW" sz="2200" b="1" kern="1200" dirty="0">
            <a:latin typeface="微軟正黑體" panose="020B0604030504040204" pitchFamily="34" charset="-120"/>
            <a:ea typeface="微軟正黑體" panose="020B0604030504040204" pitchFamily="34" charset="-120"/>
          </a:endParaRPr>
        </a:p>
        <a:p>
          <a:pPr lvl="0" algn="ctr" defTabSz="977900">
            <a:lnSpc>
              <a:spcPct val="90000"/>
            </a:lnSpc>
            <a:spcBef>
              <a:spcPct val="0"/>
            </a:spcBef>
            <a:spcAft>
              <a:spcPct val="35000"/>
            </a:spcAft>
          </a:pPr>
          <a:r>
            <a:rPr lang="zh-TW" altLang="en-US" sz="2200" b="1" kern="1200" dirty="0">
              <a:latin typeface="微軟正黑體" panose="020B0604030504040204" pitchFamily="34" charset="-120"/>
              <a:ea typeface="微軟正黑體" panose="020B0604030504040204" pitchFamily="34" charset="-120"/>
            </a:rPr>
            <a:t>甄選入學</a:t>
          </a:r>
        </a:p>
      </dsp:txBody>
      <dsp:txXfrm>
        <a:off x="6293245" y="3756903"/>
        <a:ext cx="2093693" cy="1015260"/>
      </dsp:txXfrm>
    </dsp:sp>
    <dsp:sp modelId="{A921942D-4A0D-41B4-B3AB-5759D205E382}">
      <dsp:nvSpPr>
        <dsp:cNvPr id="0" name=""/>
        <dsp:cNvSpPr/>
      </dsp:nvSpPr>
      <dsp:spPr>
        <a:xfrm rot="4634761">
          <a:off x="3876295" y="3582905"/>
          <a:ext cx="3907981" cy="32092"/>
        </a:xfrm>
        <a:custGeom>
          <a:avLst/>
          <a:gdLst/>
          <a:ahLst/>
          <a:cxnLst/>
          <a:rect l="0" t="0" r="0" b="0"/>
          <a:pathLst>
            <a:path>
              <a:moveTo>
                <a:pt x="0" y="16046"/>
              </a:moveTo>
              <a:lnTo>
                <a:pt x="3907981" y="16046"/>
              </a:lnTo>
            </a:path>
          </a:pathLst>
        </a:custGeom>
        <a:noFill/>
        <a:ln w="25400"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622300">
            <a:lnSpc>
              <a:spcPct val="90000"/>
            </a:lnSpc>
            <a:spcBef>
              <a:spcPct val="0"/>
            </a:spcBef>
            <a:spcAft>
              <a:spcPct val="35000"/>
            </a:spcAft>
          </a:pPr>
          <a:endParaRPr lang="zh-TW" altLang="en-US" sz="1400" kern="1200"/>
        </a:p>
      </dsp:txBody>
      <dsp:txXfrm>
        <a:off x="5732586" y="3501252"/>
        <a:ext cx="195399" cy="195399"/>
      </dsp:txXfrm>
    </dsp:sp>
    <dsp:sp modelId="{CA322780-38C9-4BE8-B4F3-F509FCBC6844}">
      <dsp:nvSpPr>
        <dsp:cNvPr id="0" name=""/>
        <dsp:cNvSpPr/>
      </dsp:nvSpPr>
      <dsp:spPr>
        <a:xfrm>
          <a:off x="6261659" y="4965515"/>
          <a:ext cx="2156865" cy="1078432"/>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zh-TW" altLang="en-US" sz="2200" b="1" kern="1200" dirty="0">
              <a:latin typeface="微軟正黑體" panose="020B0604030504040204" pitchFamily="34" charset="-120"/>
              <a:ea typeface="微軟正黑體" panose="020B0604030504040204" pitchFamily="34" charset="-120"/>
            </a:rPr>
            <a:t>專業群科</a:t>
          </a:r>
          <a:endParaRPr lang="en-US" altLang="zh-TW" sz="2200" b="1" kern="1200" dirty="0">
            <a:latin typeface="微軟正黑體" panose="020B0604030504040204" pitchFamily="34" charset="-120"/>
            <a:ea typeface="微軟正黑體" panose="020B0604030504040204" pitchFamily="34" charset="-120"/>
          </a:endParaRPr>
        </a:p>
        <a:p>
          <a:pPr lvl="0" algn="ctr" defTabSz="977900">
            <a:lnSpc>
              <a:spcPct val="90000"/>
            </a:lnSpc>
            <a:spcBef>
              <a:spcPct val="0"/>
            </a:spcBef>
            <a:spcAft>
              <a:spcPct val="35000"/>
            </a:spcAft>
          </a:pPr>
          <a:r>
            <a:rPr lang="zh-TW" altLang="en-US" sz="2200" b="1" kern="1200" dirty="0">
              <a:latin typeface="微軟正黑體" panose="020B0604030504040204" pitchFamily="34" charset="-120"/>
              <a:ea typeface="微軟正黑體" panose="020B0604030504040204" pitchFamily="34" charset="-120"/>
            </a:rPr>
            <a:t>甄選入學</a:t>
          </a:r>
        </a:p>
      </dsp:txBody>
      <dsp:txXfrm>
        <a:off x="6293245" y="4997101"/>
        <a:ext cx="2093693" cy="1015260"/>
      </dsp:txXfrm>
    </dsp:sp>
    <dsp:sp modelId="{3E14DFC7-882E-4B4A-B9CD-A934013BD2C1}">
      <dsp:nvSpPr>
        <dsp:cNvPr id="0" name=""/>
        <dsp:cNvSpPr/>
      </dsp:nvSpPr>
      <dsp:spPr>
        <a:xfrm rot="3879782">
          <a:off x="1745762" y="3604034"/>
          <a:ext cx="2192544" cy="32092"/>
        </a:xfrm>
        <a:custGeom>
          <a:avLst/>
          <a:gdLst/>
          <a:ahLst/>
          <a:cxnLst/>
          <a:rect l="0" t="0" r="0" b="0"/>
          <a:pathLst>
            <a:path>
              <a:moveTo>
                <a:pt x="0" y="16046"/>
              </a:moveTo>
              <a:lnTo>
                <a:pt x="2192544" y="16046"/>
              </a:lnTo>
            </a:path>
          </a:pathLst>
        </a:custGeom>
        <a:noFill/>
        <a:ln w="25400" cap="flat" cmpd="sng" algn="ctr">
          <a:solidFill>
            <a:schemeClr val="accent5">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zh-TW" altLang="en-US" sz="700" kern="1200"/>
        </a:p>
      </dsp:txBody>
      <dsp:txXfrm>
        <a:off x="2787221" y="3565267"/>
        <a:ext cx="109627" cy="109627"/>
      </dsp:txXfrm>
    </dsp:sp>
    <dsp:sp modelId="{F56B6377-1CAD-445A-BDFB-4EAEE77F2E87}">
      <dsp:nvSpPr>
        <dsp:cNvPr id="0" name=""/>
        <dsp:cNvSpPr/>
      </dsp:nvSpPr>
      <dsp:spPr>
        <a:xfrm>
          <a:off x="3311174" y="3960442"/>
          <a:ext cx="2448280" cy="1300913"/>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0320" tIns="20320" rIns="20320" bIns="20320" numCol="1" spcCol="1270" anchor="ctr" anchorCtr="0">
          <a:noAutofit/>
        </a:bodyPr>
        <a:lstStyle/>
        <a:p>
          <a:pPr lvl="0" algn="ctr" defTabSz="1422400">
            <a:lnSpc>
              <a:spcPts val="2300"/>
            </a:lnSpc>
            <a:spcBef>
              <a:spcPct val="0"/>
            </a:spcBef>
            <a:spcAft>
              <a:spcPct val="35000"/>
            </a:spcAft>
          </a:pPr>
          <a:endParaRPr lang="en-US" altLang="zh-TW" sz="3200" kern="1200" dirty="0">
            <a:latin typeface="微軟正黑體" panose="020B0604030504040204" pitchFamily="34" charset="-120"/>
            <a:ea typeface="微軟正黑體" panose="020B0604030504040204" pitchFamily="34" charset="-120"/>
          </a:endParaRPr>
        </a:p>
        <a:p>
          <a:pPr lvl="0" algn="ctr" defTabSz="1422400">
            <a:lnSpc>
              <a:spcPts val="2300"/>
            </a:lnSpc>
            <a:spcBef>
              <a:spcPct val="0"/>
            </a:spcBef>
            <a:spcAft>
              <a:spcPct val="35000"/>
            </a:spcAft>
          </a:pPr>
          <a:r>
            <a:rPr lang="en-US" altLang="zh-TW" sz="3200" kern="1200" dirty="0">
              <a:latin typeface="微軟正黑體" panose="020B0604030504040204" pitchFamily="34" charset="-120"/>
              <a:ea typeface="微軟正黑體" panose="020B0604030504040204" pitchFamily="34" charset="-120"/>
            </a:rPr>
            <a:t>2.</a:t>
          </a:r>
          <a:r>
            <a:rPr lang="zh-TW" altLang="en-US" sz="3200" kern="1200" dirty="0">
              <a:latin typeface="微軟正黑體" panose="020B0604030504040204" pitchFamily="34" charset="-120"/>
              <a:ea typeface="微軟正黑體" panose="020B0604030504040204" pitchFamily="34" charset="-120"/>
            </a:rPr>
            <a:t>考試分發</a:t>
          </a:r>
          <a:endParaRPr lang="en-US" altLang="zh-TW" sz="3200" kern="1200" dirty="0">
            <a:latin typeface="微軟正黑體" panose="020B0604030504040204" pitchFamily="34" charset="-120"/>
            <a:ea typeface="微軟正黑體" panose="020B0604030504040204" pitchFamily="34" charset="-120"/>
          </a:endParaRPr>
        </a:p>
        <a:p>
          <a:pPr lvl="0" algn="ctr" defTabSz="1422400">
            <a:lnSpc>
              <a:spcPts val="2300"/>
            </a:lnSpc>
            <a:spcBef>
              <a:spcPct val="0"/>
            </a:spcBef>
            <a:spcAft>
              <a:spcPct val="35000"/>
            </a:spcAft>
          </a:pPr>
          <a:r>
            <a:rPr lang="zh-TW" altLang="en-US" sz="3200" kern="1200" dirty="0">
              <a:latin typeface="微軟正黑體" panose="020B0604030504040204" pitchFamily="34" charset="-120"/>
              <a:ea typeface="微軟正黑體" panose="020B0604030504040204" pitchFamily="34" charset="-120"/>
            </a:rPr>
            <a:t>入學</a:t>
          </a:r>
        </a:p>
      </dsp:txBody>
      <dsp:txXfrm>
        <a:off x="3349276" y="3998544"/>
        <a:ext cx="2372076" cy="122470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24543-99E2-4F75-80B1-82492670C2FA}">
      <dsp:nvSpPr>
        <dsp:cNvPr id="0" name=""/>
        <dsp:cNvSpPr/>
      </dsp:nvSpPr>
      <dsp:spPr>
        <a:xfrm rot="5400000">
          <a:off x="335329" y="501923"/>
          <a:ext cx="3472744" cy="2468897"/>
        </a:xfrm>
        <a:prstGeom prst="round2SameRect">
          <a:avLst/>
        </a:prstGeom>
        <a:gradFill rotWithShape="1">
          <a:gsLst>
            <a:gs pos="0">
              <a:schemeClr val="accent5">
                <a:tint val="50000"/>
                <a:satMod val="300000"/>
              </a:schemeClr>
            </a:gs>
            <a:gs pos="35000">
              <a:schemeClr val="accent5">
                <a:tint val="37000"/>
                <a:satMod val="300000"/>
              </a:schemeClr>
            </a:gs>
            <a:gs pos="100000">
              <a:schemeClr val="accent5">
                <a:tint val="15000"/>
                <a:satMod val="350000"/>
              </a:schemeClr>
            </a:gs>
          </a:gsLst>
          <a:lin ang="16200000" scaled="1"/>
        </a:gradFill>
        <a:ln w="9525" cap="flat" cmpd="sng" algn="ctr">
          <a:solidFill>
            <a:schemeClr val="accent5">
              <a:shade val="95000"/>
              <a:satMod val="105000"/>
            </a:schemeClr>
          </a:solidFill>
          <a:prstDash val="solid"/>
        </a:ln>
        <a:effectLst>
          <a:outerShdw blurRad="40000" dist="20000" dir="5400000" rotWithShape="0">
            <a:srgbClr val="000000">
              <a:alpha val="38000"/>
            </a:srgbClr>
          </a:outerShdw>
        </a:effectLst>
      </dsp:spPr>
      <dsp:style>
        <a:lnRef idx="1">
          <a:schemeClr val="accent5"/>
        </a:lnRef>
        <a:fillRef idx="2">
          <a:schemeClr val="accent5"/>
        </a:fillRef>
        <a:effectRef idx="1">
          <a:schemeClr val="accent5"/>
        </a:effectRef>
        <a:fontRef idx="minor">
          <a:schemeClr val="dk1"/>
        </a:fontRef>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endParaRPr lang="zh-TW" altLang="en-US" sz="2000" kern="1200" dirty="0">
            <a:latin typeface="微軟正黑體" pitchFamily="34" charset="-120"/>
            <a:ea typeface="微軟正黑體" pitchFamily="34" charset="-120"/>
          </a:endParaRPr>
        </a:p>
        <a:p>
          <a:pPr marL="228600" lvl="1" indent="-228600" algn="l" defTabSz="889000">
            <a:lnSpc>
              <a:spcPct val="90000"/>
            </a:lnSpc>
            <a:spcBef>
              <a:spcPct val="0"/>
            </a:spcBef>
            <a:spcAft>
              <a:spcPct val="15000"/>
            </a:spcAft>
            <a:buChar char="••"/>
          </a:pPr>
          <a:endParaRPr lang="zh-TW" altLang="en-US" sz="2000" kern="1200" dirty="0">
            <a:latin typeface="微軟正黑體" pitchFamily="34" charset="-120"/>
            <a:ea typeface="微軟正黑體" pitchFamily="34" charset="-120"/>
          </a:endParaRPr>
        </a:p>
        <a:p>
          <a:pPr marL="228600" lvl="1" indent="-228600" algn="l" defTabSz="889000">
            <a:lnSpc>
              <a:spcPct val="90000"/>
            </a:lnSpc>
            <a:spcBef>
              <a:spcPct val="0"/>
            </a:spcBef>
            <a:spcAft>
              <a:spcPct val="15000"/>
            </a:spcAft>
            <a:buChar char="••"/>
          </a:pPr>
          <a:r>
            <a:rPr lang="zh-TW" altLang="en-US" sz="2000" kern="1200" dirty="0">
              <a:latin typeface="微軟正黑體" pitchFamily="34" charset="-120"/>
              <a:ea typeface="微軟正黑體" pitchFamily="34" charset="-120"/>
            </a:rPr>
            <a:t>多元學習表現</a:t>
          </a:r>
          <a:r>
            <a:rPr lang="en-US" altLang="zh-TW" sz="1200" kern="1200" dirty="0">
              <a:latin typeface="微軟正黑體" pitchFamily="34" charset="-120"/>
              <a:ea typeface="微軟正黑體" pitchFamily="34" charset="-120"/>
            </a:rPr>
            <a:t>(</a:t>
          </a:r>
          <a:r>
            <a:rPr lang="zh-TW" altLang="en-US" sz="1200" kern="1200" dirty="0">
              <a:latin typeface="微軟正黑體" pitchFamily="34" charset="-120"/>
              <a:ea typeface="微軟正黑體" pitchFamily="34" charset="-120"/>
            </a:rPr>
            <a:t>含服務學習及競賽</a:t>
          </a:r>
          <a:r>
            <a:rPr lang="en-US" altLang="zh-TW" sz="1200" kern="1200" dirty="0">
              <a:latin typeface="微軟正黑體" pitchFamily="34" charset="-120"/>
              <a:ea typeface="微軟正黑體" pitchFamily="34" charset="-120"/>
            </a:rPr>
            <a:t>)</a:t>
          </a:r>
          <a:endParaRPr lang="zh-TW" altLang="en-US" sz="1200" kern="1200" dirty="0">
            <a:latin typeface="微軟正黑體" pitchFamily="34" charset="-120"/>
            <a:ea typeface="微軟正黑體" pitchFamily="34" charset="-120"/>
          </a:endParaRPr>
        </a:p>
        <a:p>
          <a:pPr marL="228600" lvl="1" indent="-228600" algn="l" defTabSz="889000">
            <a:lnSpc>
              <a:spcPct val="90000"/>
            </a:lnSpc>
            <a:spcBef>
              <a:spcPct val="0"/>
            </a:spcBef>
            <a:spcAft>
              <a:spcPct val="15000"/>
            </a:spcAft>
            <a:buChar char="••"/>
          </a:pPr>
          <a:r>
            <a:rPr lang="zh-TW" altLang="en-US" sz="2000" kern="1200" dirty="0">
              <a:solidFill>
                <a:srgbClr val="FF0000"/>
              </a:solidFill>
              <a:latin typeface="微軟正黑體" pitchFamily="34" charset="-120"/>
              <a:ea typeface="微軟正黑體" pitchFamily="34" charset="-120"/>
            </a:rPr>
            <a:t>技藝優良</a:t>
          </a:r>
        </a:p>
        <a:p>
          <a:pPr marL="228600" lvl="1" indent="-228600" algn="l" defTabSz="889000">
            <a:lnSpc>
              <a:spcPct val="90000"/>
            </a:lnSpc>
            <a:spcBef>
              <a:spcPct val="0"/>
            </a:spcBef>
            <a:spcAft>
              <a:spcPct val="15000"/>
            </a:spcAft>
            <a:buChar char="••"/>
          </a:pPr>
          <a:r>
            <a:rPr lang="zh-TW" altLang="en-US" sz="2000" kern="1200" dirty="0">
              <a:latin typeface="微軟正黑體" pitchFamily="34" charset="-120"/>
              <a:ea typeface="微軟正黑體" pitchFamily="34" charset="-120"/>
            </a:rPr>
            <a:t>弱勢身分</a:t>
          </a:r>
        </a:p>
        <a:p>
          <a:pPr marL="228600" lvl="1" indent="-228600" algn="l" defTabSz="889000">
            <a:lnSpc>
              <a:spcPct val="90000"/>
            </a:lnSpc>
            <a:spcBef>
              <a:spcPct val="0"/>
            </a:spcBef>
            <a:spcAft>
              <a:spcPct val="15000"/>
            </a:spcAft>
            <a:buChar char="••"/>
          </a:pPr>
          <a:r>
            <a:rPr lang="zh-TW" altLang="en-US" sz="2000" kern="1200" dirty="0">
              <a:latin typeface="微軟正黑體" pitchFamily="34" charset="-120"/>
              <a:ea typeface="微軟正黑體" pitchFamily="34" charset="-120"/>
            </a:rPr>
            <a:t>均衡學習</a:t>
          </a:r>
        </a:p>
        <a:p>
          <a:pPr marL="228600" lvl="1" indent="-228600" algn="l" defTabSz="889000">
            <a:lnSpc>
              <a:spcPct val="90000"/>
            </a:lnSpc>
            <a:spcBef>
              <a:spcPct val="0"/>
            </a:spcBef>
            <a:spcAft>
              <a:spcPct val="15000"/>
            </a:spcAft>
            <a:buChar char="••"/>
          </a:pPr>
          <a:r>
            <a:rPr lang="zh-TW" altLang="en-US" sz="2000" kern="1200" dirty="0">
              <a:latin typeface="微軟正黑體" pitchFamily="34" charset="-120"/>
              <a:ea typeface="微軟正黑體" pitchFamily="34" charset="-120"/>
            </a:rPr>
            <a:t>國中教育會考</a:t>
          </a:r>
          <a:r>
            <a:rPr lang="en-US" altLang="zh-TW" sz="2000" kern="1200" dirty="0">
              <a:latin typeface="微軟正黑體" pitchFamily="34" charset="-120"/>
              <a:ea typeface="微軟正黑體" pitchFamily="34" charset="-120"/>
            </a:rPr>
            <a:t>(</a:t>
          </a:r>
          <a:r>
            <a:rPr lang="zh-TW" altLang="en-US" sz="2000" kern="1200" dirty="0">
              <a:latin typeface="微軟正黑體" pitchFamily="34" charset="-120"/>
              <a:ea typeface="微軟正黑體" pitchFamily="34" charset="-120"/>
            </a:rPr>
            <a:t>含寫作測驗</a:t>
          </a:r>
          <a:r>
            <a:rPr lang="en-US" altLang="zh-TW" sz="2000" kern="1200" dirty="0">
              <a:latin typeface="微軟正黑體" pitchFamily="34" charset="-120"/>
              <a:ea typeface="微軟正黑體" pitchFamily="34" charset="-120"/>
            </a:rPr>
            <a:t>)</a:t>
          </a:r>
          <a:endParaRPr lang="zh-TW" altLang="en-US" sz="2000" kern="1200" dirty="0">
            <a:latin typeface="微軟正黑體" pitchFamily="34" charset="-120"/>
            <a:ea typeface="微軟正黑體" pitchFamily="34" charset="-120"/>
          </a:endParaRPr>
        </a:p>
        <a:p>
          <a:pPr marL="228600" lvl="1" indent="-228600" algn="l" defTabSz="889000">
            <a:lnSpc>
              <a:spcPct val="90000"/>
            </a:lnSpc>
            <a:spcBef>
              <a:spcPct val="0"/>
            </a:spcBef>
            <a:spcAft>
              <a:spcPct val="15000"/>
            </a:spcAft>
            <a:buChar char="••"/>
          </a:pPr>
          <a:r>
            <a:rPr lang="zh-TW" altLang="en-US" sz="2000" kern="1200" dirty="0">
              <a:solidFill>
                <a:srgbClr val="C00000"/>
              </a:solidFill>
              <a:latin typeface="微軟正黑體" pitchFamily="34" charset="-120"/>
              <a:ea typeface="微軟正黑體" pitchFamily="34" charset="-120"/>
            </a:rPr>
            <a:t>志願序</a:t>
          </a:r>
        </a:p>
        <a:p>
          <a:pPr marL="114300" lvl="1" indent="-114300" algn="l" defTabSz="666750">
            <a:lnSpc>
              <a:spcPct val="90000"/>
            </a:lnSpc>
            <a:spcBef>
              <a:spcPct val="0"/>
            </a:spcBef>
            <a:spcAft>
              <a:spcPct val="15000"/>
            </a:spcAft>
            <a:buChar char="••"/>
          </a:pPr>
          <a:endParaRPr lang="zh-TW" altLang="en-US" sz="1500" kern="1200" dirty="0"/>
        </a:p>
        <a:p>
          <a:pPr marL="114300" lvl="1" indent="-114300" algn="l" defTabSz="666750">
            <a:lnSpc>
              <a:spcPct val="90000"/>
            </a:lnSpc>
            <a:spcBef>
              <a:spcPct val="0"/>
            </a:spcBef>
            <a:spcAft>
              <a:spcPct val="15000"/>
            </a:spcAft>
            <a:buChar char="••"/>
          </a:pPr>
          <a:endParaRPr lang="zh-TW" altLang="en-US" sz="1500" kern="1200" dirty="0"/>
        </a:p>
        <a:p>
          <a:pPr marL="114300" lvl="1" indent="-114300" algn="l" defTabSz="666750">
            <a:lnSpc>
              <a:spcPct val="90000"/>
            </a:lnSpc>
            <a:spcBef>
              <a:spcPct val="0"/>
            </a:spcBef>
            <a:spcAft>
              <a:spcPct val="15000"/>
            </a:spcAft>
            <a:buChar char="••"/>
          </a:pPr>
          <a:endParaRPr lang="zh-TW" altLang="en-US" sz="1500" kern="1200" dirty="0"/>
        </a:p>
        <a:p>
          <a:pPr marL="114300" lvl="1" indent="-114300" algn="l" defTabSz="666750">
            <a:lnSpc>
              <a:spcPct val="90000"/>
            </a:lnSpc>
            <a:spcBef>
              <a:spcPct val="0"/>
            </a:spcBef>
            <a:spcAft>
              <a:spcPct val="15000"/>
            </a:spcAft>
            <a:buChar char="••"/>
          </a:pPr>
          <a:endParaRPr lang="zh-TW" altLang="en-US" sz="1500" kern="1200" dirty="0"/>
        </a:p>
      </dsp:txBody>
      <dsp:txXfrm rot="-5400000">
        <a:off x="837252" y="120522"/>
        <a:ext cx="2348375" cy="3231700"/>
      </dsp:txXfrm>
    </dsp:sp>
    <dsp:sp modelId="{5F116FC0-DBCD-486A-A7CE-E4EAEE6A6F59}">
      <dsp:nvSpPr>
        <dsp:cNvPr id="0" name=""/>
        <dsp:cNvSpPr/>
      </dsp:nvSpPr>
      <dsp:spPr>
        <a:xfrm>
          <a:off x="0" y="0"/>
          <a:ext cx="823559" cy="3714779"/>
        </a:xfrm>
        <a:prstGeom prst="roundRect">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kern="1200" dirty="0">
              <a:latin typeface="微軟正黑體" pitchFamily="34" charset="-120"/>
              <a:ea typeface="微軟正黑體" pitchFamily="34" charset="-120"/>
            </a:rPr>
            <a:t>優免採計項目</a:t>
          </a:r>
        </a:p>
      </dsp:txBody>
      <dsp:txXfrm>
        <a:off x="40203" y="40203"/>
        <a:ext cx="743153" cy="363437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24543-99E2-4F75-80B1-82492670C2FA}">
      <dsp:nvSpPr>
        <dsp:cNvPr id="0" name=""/>
        <dsp:cNvSpPr/>
      </dsp:nvSpPr>
      <dsp:spPr>
        <a:xfrm rot="5400000">
          <a:off x="303329" y="577159"/>
          <a:ext cx="3866490" cy="3173572"/>
        </a:xfrm>
        <a:prstGeom prst="round2SameRect">
          <a:avLst/>
        </a:prstGeom>
        <a:solidFill>
          <a:srgbClr val="FFFFCC"/>
        </a:solidFill>
        <a:ln w="9525" cap="flat" cmpd="sng" algn="ctr">
          <a:solidFill>
            <a:schemeClr val="accent4">
              <a:shade val="95000"/>
              <a:satMod val="105000"/>
            </a:schemeClr>
          </a:solidFill>
          <a:prstDash val="solid"/>
        </a:ln>
        <a:effectLst>
          <a:outerShdw blurRad="63500" sx="102000" sy="102000" algn="ctr" rotWithShape="0">
            <a:prstClr val="black">
              <a:alpha val="40000"/>
            </a:prstClr>
          </a:outerShdw>
        </a:effectLst>
      </dsp:spPr>
      <dsp:style>
        <a:lnRef idx="1">
          <a:schemeClr val="accent4"/>
        </a:lnRef>
        <a:fillRef idx="2">
          <a:schemeClr val="accent4"/>
        </a:fillRef>
        <a:effectRef idx="1">
          <a:schemeClr val="accent4"/>
        </a:effectRef>
        <a:fontRef idx="minor">
          <a:schemeClr val="dk1"/>
        </a:fontRef>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endParaRPr lang="zh-TW" altLang="en-US" sz="2000" kern="1200" dirty="0">
            <a:latin typeface="微軟正黑體" pitchFamily="34" charset="-120"/>
            <a:ea typeface="微軟正黑體" pitchFamily="34" charset="-120"/>
          </a:endParaRPr>
        </a:p>
        <a:p>
          <a:pPr marL="228600" lvl="1" indent="-228600" algn="l" defTabSz="889000">
            <a:lnSpc>
              <a:spcPct val="90000"/>
            </a:lnSpc>
            <a:spcBef>
              <a:spcPct val="0"/>
            </a:spcBef>
            <a:spcAft>
              <a:spcPct val="15000"/>
            </a:spcAft>
            <a:buChar char="••"/>
          </a:pPr>
          <a:endParaRPr lang="zh-TW" altLang="en-US" sz="2000" kern="1200" dirty="0">
            <a:latin typeface="微軟正黑體" pitchFamily="34" charset="-120"/>
            <a:ea typeface="微軟正黑體" pitchFamily="34" charset="-120"/>
          </a:endParaRPr>
        </a:p>
        <a:p>
          <a:pPr marL="228600" lvl="1" indent="-228600" algn="l" defTabSz="889000">
            <a:lnSpc>
              <a:spcPct val="90000"/>
            </a:lnSpc>
            <a:spcBef>
              <a:spcPct val="0"/>
            </a:spcBef>
            <a:spcAft>
              <a:spcPct val="15000"/>
            </a:spcAft>
            <a:buChar char="••"/>
          </a:pPr>
          <a:r>
            <a:rPr lang="zh-TW" altLang="en-US" sz="2000" kern="1200" dirty="0">
              <a:latin typeface="微軟正黑體" pitchFamily="34" charset="-120"/>
              <a:ea typeface="微軟正黑體" pitchFamily="34" charset="-120"/>
            </a:rPr>
            <a:t>多元學習表現</a:t>
          </a:r>
          <a:r>
            <a:rPr lang="en-US" altLang="zh-TW" sz="1400" kern="1200" dirty="0">
              <a:latin typeface="微軟正黑體" pitchFamily="34" charset="-120"/>
              <a:ea typeface="微軟正黑體" pitchFamily="34" charset="-120"/>
            </a:rPr>
            <a:t>(</a:t>
          </a:r>
          <a:r>
            <a:rPr lang="zh-TW" altLang="en-US" sz="1400" kern="1200" dirty="0">
              <a:latin typeface="微軟正黑體" pitchFamily="34" charset="-120"/>
              <a:ea typeface="微軟正黑體" pitchFamily="34" charset="-120"/>
            </a:rPr>
            <a:t>含服務學習、競賽、日常生活表現</a:t>
          </a:r>
          <a:r>
            <a:rPr lang="zh-TW" altLang="en-US" sz="1400" kern="1200" dirty="0" smtClean="0">
              <a:latin typeface="微軟正黑體" pitchFamily="34" charset="-120"/>
              <a:ea typeface="微軟正黑體" pitchFamily="34" charset="-120"/>
            </a:rPr>
            <a:t>評量及體適能。</a:t>
          </a:r>
          <a:r>
            <a:rPr lang="en-US" altLang="zh-TW" sz="1400" kern="1200" dirty="0" smtClean="0">
              <a:latin typeface="微軟正黑體" pitchFamily="34" charset="-120"/>
              <a:ea typeface="微軟正黑體" pitchFamily="34" charset="-120"/>
            </a:rPr>
            <a:t>)</a:t>
          </a:r>
          <a:endParaRPr lang="zh-TW" altLang="en-US" sz="1400" kern="1200" dirty="0">
            <a:latin typeface="微軟正黑體" pitchFamily="34" charset="-120"/>
            <a:ea typeface="微軟正黑體" pitchFamily="34" charset="-120"/>
          </a:endParaRPr>
        </a:p>
        <a:p>
          <a:pPr marL="228600" lvl="1" indent="-228600" algn="l" defTabSz="889000">
            <a:lnSpc>
              <a:spcPct val="90000"/>
            </a:lnSpc>
            <a:spcBef>
              <a:spcPct val="0"/>
            </a:spcBef>
            <a:spcAft>
              <a:spcPct val="15000"/>
            </a:spcAft>
            <a:buChar char="••"/>
          </a:pPr>
          <a:r>
            <a:rPr lang="zh-TW" altLang="en-US" sz="2000" kern="1200" dirty="0">
              <a:latin typeface="微軟正黑體" pitchFamily="34" charset="-120"/>
              <a:ea typeface="微軟正黑體" pitchFamily="34" charset="-120"/>
            </a:rPr>
            <a:t>技藝優良</a:t>
          </a:r>
        </a:p>
        <a:p>
          <a:pPr marL="228600" lvl="1" indent="-228600" algn="l" defTabSz="889000">
            <a:lnSpc>
              <a:spcPct val="90000"/>
            </a:lnSpc>
            <a:spcBef>
              <a:spcPct val="0"/>
            </a:spcBef>
            <a:spcAft>
              <a:spcPct val="15000"/>
            </a:spcAft>
            <a:buChar char="••"/>
          </a:pPr>
          <a:r>
            <a:rPr lang="zh-TW" altLang="en-US" sz="2000" kern="1200" dirty="0">
              <a:latin typeface="微軟正黑體" pitchFamily="34" charset="-120"/>
              <a:ea typeface="微軟正黑體" pitchFamily="34" charset="-120"/>
            </a:rPr>
            <a:t>弱勢身分</a:t>
          </a:r>
        </a:p>
        <a:p>
          <a:pPr marL="228600" lvl="1" indent="-228600" algn="l" defTabSz="889000">
            <a:lnSpc>
              <a:spcPct val="90000"/>
            </a:lnSpc>
            <a:spcBef>
              <a:spcPct val="0"/>
            </a:spcBef>
            <a:spcAft>
              <a:spcPct val="15000"/>
            </a:spcAft>
            <a:buChar char="••"/>
          </a:pPr>
          <a:r>
            <a:rPr lang="zh-TW" altLang="en-US" sz="2000" kern="1200" dirty="0">
              <a:latin typeface="微軟正黑體" pitchFamily="34" charset="-120"/>
              <a:ea typeface="微軟正黑體" pitchFamily="34" charset="-120"/>
            </a:rPr>
            <a:t>均衡學習</a:t>
          </a:r>
        </a:p>
        <a:p>
          <a:pPr marL="228600" lvl="1" indent="-228600" algn="l" defTabSz="889000">
            <a:lnSpc>
              <a:spcPct val="90000"/>
            </a:lnSpc>
            <a:spcBef>
              <a:spcPct val="0"/>
            </a:spcBef>
            <a:spcAft>
              <a:spcPct val="15000"/>
            </a:spcAft>
            <a:buChar char="••"/>
          </a:pPr>
          <a:r>
            <a:rPr lang="zh-TW" altLang="en-US" sz="2000" kern="1200" dirty="0">
              <a:solidFill>
                <a:srgbClr val="C00000"/>
              </a:solidFill>
              <a:latin typeface="微軟正黑體" pitchFamily="34" charset="-120"/>
              <a:ea typeface="微軟正黑體" pitchFamily="34" charset="-120"/>
            </a:rPr>
            <a:t>適性輔導</a:t>
          </a:r>
        </a:p>
        <a:p>
          <a:pPr marL="228600" lvl="1" indent="-228600" algn="l" defTabSz="889000">
            <a:lnSpc>
              <a:spcPct val="90000"/>
            </a:lnSpc>
            <a:spcBef>
              <a:spcPct val="0"/>
            </a:spcBef>
            <a:spcAft>
              <a:spcPct val="15000"/>
            </a:spcAft>
            <a:buChar char="••"/>
          </a:pPr>
          <a:r>
            <a:rPr lang="zh-TW" altLang="en-US" sz="2000" kern="1200" dirty="0">
              <a:latin typeface="微軟正黑體" pitchFamily="34" charset="-120"/>
              <a:ea typeface="微軟正黑體" pitchFamily="34" charset="-120"/>
            </a:rPr>
            <a:t>國中教育會考</a:t>
          </a:r>
        </a:p>
        <a:p>
          <a:pPr marL="228600" lvl="1" indent="-228600" algn="l" defTabSz="889000">
            <a:lnSpc>
              <a:spcPct val="90000"/>
            </a:lnSpc>
            <a:spcBef>
              <a:spcPct val="0"/>
            </a:spcBef>
            <a:spcAft>
              <a:spcPct val="15000"/>
            </a:spcAft>
            <a:buChar char="••"/>
          </a:pPr>
          <a:r>
            <a:rPr lang="zh-TW" altLang="en-US" sz="2000" kern="1200" dirty="0">
              <a:solidFill>
                <a:srgbClr val="C00000"/>
              </a:solidFill>
              <a:latin typeface="微軟正黑體" pitchFamily="34" charset="-120"/>
              <a:ea typeface="微軟正黑體" pitchFamily="34" charset="-120"/>
            </a:rPr>
            <a:t>其他</a:t>
          </a:r>
          <a:r>
            <a:rPr lang="en-US" altLang="zh-TW" sz="1400" kern="1200" dirty="0">
              <a:latin typeface="微軟正黑體" pitchFamily="34" charset="-120"/>
              <a:ea typeface="微軟正黑體" pitchFamily="34" charset="-120"/>
            </a:rPr>
            <a:t>(</a:t>
          </a:r>
          <a:r>
            <a:rPr lang="zh-TW" altLang="en-US" sz="1400" kern="1200" dirty="0">
              <a:latin typeface="微軟正黑體" pitchFamily="34" charset="-120"/>
              <a:ea typeface="微軟正黑體" pitchFamily="34" charset="-120"/>
            </a:rPr>
            <a:t>招生學校自訂</a:t>
          </a:r>
          <a:r>
            <a:rPr lang="en-US" altLang="zh-TW" sz="1400" kern="1200" dirty="0">
              <a:latin typeface="微軟正黑體" pitchFamily="34" charset="-120"/>
              <a:ea typeface="微軟正黑體" pitchFamily="34" charset="-120"/>
            </a:rPr>
            <a:t>)</a:t>
          </a:r>
          <a:endParaRPr lang="zh-TW" altLang="en-US" sz="1400" kern="1200" dirty="0">
            <a:latin typeface="微軟正黑體" pitchFamily="34" charset="-120"/>
            <a:ea typeface="微軟正黑體" pitchFamily="34" charset="-120"/>
          </a:endParaRPr>
        </a:p>
        <a:p>
          <a:pPr marL="114300" lvl="1" indent="-114300" algn="l" defTabSz="666750">
            <a:lnSpc>
              <a:spcPct val="90000"/>
            </a:lnSpc>
            <a:spcBef>
              <a:spcPct val="0"/>
            </a:spcBef>
            <a:spcAft>
              <a:spcPct val="15000"/>
            </a:spcAft>
            <a:buChar char="••"/>
          </a:pPr>
          <a:endParaRPr lang="zh-TW" altLang="en-US" sz="1500" kern="1200" dirty="0"/>
        </a:p>
        <a:p>
          <a:pPr marL="114300" lvl="1" indent="-114300" algn="l" defTabSz="666750">
            <a:lnSpc>
              <a:spcPct val="90000"/>
            </a:lnSpc>
            <a:spcBef>
              <a:spcPct val="0"/>
            </a:spcBef>
            <a:spcAft>
              <a:spcPct val="15000"/>
            </a:spcAft>
            <a:buChar char="••"/>
          </a:pPr>
          <a:endParaRPr lang="zh-TW" altLang="en-US" sz="1500" kern="1200" dirty="0"/>
        </a:p>
        <a:p>
          <a:pPr marL="114300" lvl="1" indent="-114300" algn="l" defTabSz="666750">
            <a:lnSpc>
              <a:spcPct val="90000"/>
            </a:lnSpc>
            <a:spcBef>
              <a:spcPct val="0"/>
            </a:spcBef>
            <a:spcAft>
              <a:spcPct val="15000"/>
            </a:spcAft>
            <a:buChar char="••"/>
          </a:pPr>
          <a:endParaRPr lang="zh-TW" altLang="en-US" sz="1500" kern="1200" dirty="0"/>
        </a:p>
        <a:p>
          <a:pPr marL="114300" lvl="1" indent="-114300" algn="l" defTabSz="666750">
            <a:lnSpc>
              <a:spcPct val="90000"/>
            </a:lnSpc>
            <a:spcBef>
              <a:spcPct val="0"/>
            </a:spcBef>
            <a:spcAft>
              <a:spcPct val="15000"/>
            </a:spcAft>
            <a:buChar char="••"/>
          </a:pPr>
          <a:endParaRPr lang="zh-TW" altLang="en-US" sz="1500" kern="1200" dirty="0"/>
        </a:p>
      </dsp:txBody>
      <dsp:txXfrm rot="-5400000">
        <a:off x="649788" y="385622"/>
        <a:ext cx="3018651" cy="3556648"/>
      </dsp:txXfrm>
    </dsp:sp>
    <dsp:sp modelId="{5F116FC0-DBCD-486A-A7CE-E4EAEE6A6F59}">
      <dsp:nvSpPr>
        <dsp:cNvPr id="0" name=""/>
        <dsp:cNvSpPr/>
      </dsp:nvSpPr>
      <dsp:spPr>
        <a:xfrm>
          <a:off x="0" y="71429"/>
          <a:ext cx="754955" cy="4071982"/>
        </a:xfrm>
        <a:prstGeom prst="roundRect">
          <a:avLst/>
        </a:prstGeom>
        <a:solidFill>
          <a:schemeClr val="accent6">
            <a:lumMod val="75000"/>
          </a:schemeClr>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4"/>
        </a:fillRef>
        <a:effectRef idx="1">
          <a:schemeClr val="accent4"/>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zh-TW" altLang="en-US" sz="2800" kern="1200" dirty="0">
              <a:latin typeface="微軟正黑體" pitchFamily="34" charset="-120"/>
              <a:ea typeface="微軟正黑體" pitchFamily="34" charset="-120"/>
            </a:rPr>
            <a:t>聯免採計項目</a:t>
          </a:r>
        </a:p>
      </dsp:txBody>
      <dsp:txXfrm>
        <a:off x="36854" y="108283"/>
        <a:ext cx="681247" cy="399827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2#3">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hdr" sz="quarter"/>
          </p:nvPr>
        </p:nvSpPr>
        <p:spPr bwMode="auto">
          <a:xfrm>
            <a:off x="1" y="0"/>
            <a:ext cx="2918621" cy="491661"/>
          </a:xfrm>
          <a:prstGeom prst="rect">
            <a:avLst/>
          </a:prstGeom>
          <a:noFill/>
          <a:ln>
            <a:noFill/>
          </a:ln>
          <a:effectLst/>
          <a:extLst/>
        </p:spPr>
        <p:txBody>
          <a:bodyPr vert="horz" wrap="square" lIns="90631" tIns="45315" rIns="90631" bIns="45315" numCol="1" anchor="t" anchorCtr="0" compatLnSpc="1">
            <a:prstTxWarp prst="textNoShape">
              <a:avLst/>
            </a:prstTxWarp>
          </a:bodyPr>
          <a:lstStyle>
            <a:lvl1pPr eaLnBrk="0" hangingPunct="0">
              <a:spcBef>
                <a:spcPct val="0"/>
              </a:spcBef>
              <a:buFontTx/>
              <a:buNone/>
              <a:defRPr kumimoji="1" sz="1200">
                <a:latin typeface="Arial" pitchFamily="34" charset="0"/>
                <a:ea typeface="新細明體" pitchFamily="18" charset="-120"/>
              </a:defRPr>
            </a:lvl1pPr>
          </a:lstStyle>
          <a:p>
            <a:pPr>
              <a:defRPr/>
            </a:pPr>
            <a:endParaRPr lang="en-US" altLang="zh-TW"/>
          </a:p>
        </p:txBody>
      </p:sp>
      <p:sp>
        <p:nvSpPr>
          <p:cNvPr id="137219" name="Rectangle 3"/>
          <p:cNvSpPr>
            <a:spLocks noGrp="1" noChangeArrowheads="1"/>
          </p:cNvSpPr>
          <p:nvPr>
            <p:ph type="dt" sz="quarter" idx="1"/>
          </p:nvPr>
        </p:nvSpPr>
        <p:spPr bwMode="auto">
          <a:xfrm>
            <a:off x="3815572" y="0"/>
            <a:ext cx="2918621" cy="491661"/>
          </a:xfrm>
          <a:prstGeom prst="rect">
            <a:avLst/>
          </a:prstGeom>
          <a:noFill/>
          <a:ln>
            <a:noFill/>
          </a:ln>
          <a:effectLst/>
          <a:extLst/>
        </p:spPr>
        <p:txBody>
          <a:bodyPr vert="horz" wrap="square" lIns="90631" tIns="45315" rIns="90631" bIns="45315" numCol="1" anchor="t" anchorCtr="0" compatLnSpc="1">
            <a:prstTxWarp prst="textNoShape">
              <a:avLst/>
            </a:prstTxWarp>
          </a:bodyPr>
          <a:lstStyle>
            <a:lvl1pPr algn="r" eaLnBrk="0" hangingPunct="0">
              <a:spcBef>
                <a:spcPct val="0"/>
              </a:spcBef>
              <a:buFontTx/>
              <a:buNone/>
              <a:defRPr kumimoji="1" sz="1200">
                <a:latin typeface="Arial" pitchFamily="34" charset="0"/>
                <a:ea typeface="新細明體" pitchFamily="18" charset="-120"/>
              </a:defRPr>
            </a:lvl1pPr>
          </a:lstStyle>
          <a:p>
            <a:pPr>
              <a:defRPr/>
            </a:pPr>
            <a:fld id="{327F0A76-BA89-481B-AF76-8A0B623A74F0}" type="datetimeFigureOut">
              <a:rPr lang="zh-TW" altLang="en-US"/>
              <a:pPr>
                <a:defRPr/>
              </a:pPr>
              <a:t>2024/2/29</a:t>
            </a:fld>
            <a:endParaRPr lang="en-US" altLang="zh-TW"/>
          </a:p>
        </p:txBody>
      </p:sp>
      <p:sp>
        <p:nvSpPr>
          <p:cNvPr id="137220" name="Rectangle 4"/>
          <p:cNvSpPr>
            <a:spLocks noGrp="1" noChangeArrowheads="1"/>
          </p:cNvSpPr>
          <p:nvPr>
            <p:ph type="ftr" sz="quarter" idx="2"/>
          </p:nvPr>
        </p:nvSpPr>
        <p:spPr bwMode="auto">
          <a:xfrm>
            <a:off x="1" y="9371502"/>
            <a:ext cx="2918621" cy="493236"/>
          </a:xfrm>
          <a:prstGeom prst="rect">
            <a:avLst/>
          </a:prstGeom>
          <a:noFill/>
          <a:ln>
            <a:noFill/>
          </a:ln>
          <a:effectLst/>
          <a:extLst/>
        </p:spPr>
        <p:txBody>
          <a:bodyPr vert="horz" wrap="square" lIns="90631" tIns="45315" rIns="90631" bIns="45315" numCol="1" anchor="b" anchorCtr="0" compatLnSpc="1">
            <a:prstTxWarp prst="textNoShape">
              <a:avLst/>
            </a:prstTxWarp>
          </a:bodyPr>
          <a:lstStyle>
            <a:lvl1pPr eaLnBrk="0" hangingPunct="0">
              <a:spcBef>
                <a:spcPct val="0"/>
              </a:spcBef>
              <a:buFontTx/>
              <a:buNone/>
              <a:defRPr kumimoji="1" sz="1200">
                <a:latin typeface="Arial" pitchFamily="34" charset="0"/>
                <a:ea typeface="新細明體" pitchFamily="18" charset="-120"/>
              </a:defRPr>
            </a:lvl1pPr>
          </a:lstStyle>
          <a:p>
            <a:pPr>
              <a:defRPr/>
            </a:pPr>
            <a:endParaRPr lang="en-US" altLang="zh-TW"/>
          </a:p>
        </p:txBody>
      </p:sp>
      <p:sp>
        <p:nvSpPr>
          <p:cNvPr id="137221" name="Rectangle 5"/>
          <p:cNvSpPr>
            <a:spLocks noGrp="1" noChangeArrowheads="1"/>
          </p:cNvSpPr>
          <p:nvPr>
            <p:ph type="sldNum" sz="quarter" idx="3"/>
          </p:nvPr>
        </p:nvSpPr>
        <p:spPr bwMode="auto">
          <a:xfrm>
            <a:off x="3815572" y="9371502"/>
            <a:ext cx="2918621" cy="493236"/>
          </a:xfrm>
          <a:prstGeom prst="rect">
            <a:avLst/>
          </a:prstGeom>
          <a:noFill/>
          <a:ln>
            <a:noFill/>
          </a:ln>
          <a:effectLst/>
          <a:extLst/>
        </p:spPr>
        <p:txBody>
          <a:bodyPr vert="horz" wrap="square" lIns="90631" tIns="45315" rIns="90631" bIns="45315" numCol="1" anchor="b" anchorCtr="0" compatLnSpc="1">
            <a:prstTxWarp prst="textNoShape">
              <a:avLst/>
            </a:prstTxWarp>
          </a:bodyPr>
          <a:lstStyle>
            <a:lvl1pPr algn="r" eaLnBrk="0" hangingPunct="0">
              <a:spcBef>
                <a:spcPct val="0"/>
              </a:spcBef>
              <a:buFontTx/>
              <a:buNone/>
              <a:defRPr kumimoji="1" sz="1200">
                <a:latin typeface="Arial" pitchFamily="34" charset="0"/>
                <a:ea typeface="新細明體" pitchFamily="18" charset="-120"/>
              </a:defRPr>
            </a:lvl1pPr>
          </a:lstStyle>
          <a:p>
            <a:pPr>
              <a:defRPr/>
            </a:pPr>
            <a:fld id="{B9C67F74-E1AF-46D4-AFB1-32BBC59CBC65}" type="slidenum">
              <a:rPr lang="zh-TW" altLang="en-US"/>
              <a:pPr>
                <a:defRPr/>
              </a:pPr>
              <a:t>‹#›</a:t>
            </a:fld>
            <a:endParaRPr lang="en-US" altLang="zh-TW"/>
          </a:p>
        </p:txBody>
      </p:sp>
    </p:spTree>
    <p:extLst>
      <p:ext uri="{BB962C8B-B14F-4D97-AF65-F5344CB8AC3E}">
        <p14:creationId xmlns:p14="http://schemas.microsoft.com/office/powerpoint/2010/main" val="39863624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0"/>
            <a:ext cx="2918621" cy="491661"/>
          </a:xfrm>
          <a:prstGeom prst="rect">
            <a:avLst/>
          </a:prstGeom>
        </p:spPr>
        <p:txBody>
          <a:bodyPr vert="horz" wrap="square" lIns="90631" tIns="45315" rIns="90631" bIns="45315" numCol="1" anchor="t" anchorCtr="0" compatLnSpc="1">
            <a:prstTxWarp prst="textNoShape">
              <a:avLst/>
            </a:prstTxWarp>
          </a:bodyPr>
          <a:lstStyle>
            <a:lvl1pPr eaLnBrk="1" hangingPunct="1">
              <a:spcBef>
                <a:spcPct val="0"/>
              </a:spcBef>
              <a:buFontTx/>
              <a:buNone/>
              <a:defRPr kumimoji="1" sz="1200">
                <a:latin typeface="Arial" pitchFamily="34" charset="0"/>
                <a:ea typeface="新細明體" pitchFamily="18" charset="-120"/>
              </a:defRPr>
            </a:lvl1pPr>
          </a:lstStyle>
          <a:p>
            <a:pPr>
              <a:defRPr/>
            </a:pPr>
            <a:endParaRPr lang="en-US" altLang="zh-TW"/>
          </a:p>
        </p:txBody>
      </p:sp>
      <p:sp>
        <p:nvSpPr>
          <p:cNvPr id="3" name="日期版面配置區 2"/>
          <p:cNvSpPr>
            <a:spLocks noGrp="1"/>
          </p:cNvSpPr>
          <p:nvPr>
            <p:ph type="dt" idx="1"/>
          </p:nvPr>
        </p:nvSpPr>
        <p:spPr>
          <a:xfrm>
            <a:off x="3815572" y="0"/>
            <a:ext cx="2918621" cy="491661"/>
          </a:xfrm>
          <a:prstGeom prst="rect">
            <a:avLst/>
          </a:prstGeom>
        </p:spPr>
        <p:txBody>
          <a:bodyPr vert="horz" lIns="90631" tIns="45315" rIns="90631" bIns="45315" rtlCol="0"/>
          <a:lstStyle>
            <a:lvl1pPr algn="r" eaLnBrk="1" hangingPunct="1">
              <a:spcBef>
                <a:spcPct val="0"/>
              </a:spcBef>
              <a:buFontTx/>
              <a:buNone/>
              <a:defRPr kumimoji="1" sz="1200">
                <a:latin typeface="Arial" pitchFamily="34" charset="0"/>
                <a:ea typeface="新細明體" pitchFamily="18" charset="-120"/>
              </a:defRPr>
            </a:lvl1pPr>
          </a:lstStyle>
          <a:p>
            <a:pPr>
              <a:defRPr/>
            </a:pPr>
            <a:fld id="{45C1E9FE-E825-4722-A6F5-4332260B2F7D}" type="datetimeFigureOut">
              <a:rPr lang="zh-TW" altLang="en-US"/>
              <a:pPr>
                <a:defRPr/>
              </a:pPr>
              <a:t>2024/2/29</a:t>
            </a:fld>
            <a:endParaRPr lang="zh-TW" altLang="en-US"/>
          </a:p>
        </p:txBody>
      </p:sp>
      <p:sp>
        <p:nvSpPr>
          <p:cNvPr id="4" name="投影片圖像版面配置區 3"/>
          <p:cNvSpPr>
            <a:spLocks noGrp="1" noRot="1" noChangeAspect="1"/>
          </p:cNvSpPr>
          <p:nvPr>
            <p:ph type="sldImg" idx="2"/>
          </p:nvPr>
        </p:nvSpPr>
        <p:spPr>
          <a:xfrm>
            <a:off x="903288" y="741363"/>
            <a:ext cx="4929187" cy="3698875"/>
          </a:xfrm>
          <a:prstGeom prst="rect">
            <a:avLst/>
          </a:prstGeom>
          <a:noFill/>
          <a:ln w="12700">
            <a:solidFill>
              <a:prstClr val="black"/>
            </a:solidFill>
          </a:ln>
        </p:spPr>
        <p:txBody>
          <a:bodyPr vert="horz" lIns="90631" tIns="45315" rIns="90631" bIns="45315" rtlCol="0" anchor="ctr"/>
          <a:lstStyle/>
          <a:p>
            <a:pPr lvl="0"/>
            <a:endParaRPr lang="zh-TW" altLang="en-US" noProof="0"/>
          </a:p>
        </p:txBody>
      </p:sp>
      <p:sp>
        <p:nvSpPr>
          <p:cNvPr id="5" name="備忘稿版面配置區 4"/>
          <p:cNvSpPr>
            <a:spLocks noGrp="1"/>
          </p:cNvSpPr>
          <p:nvPr>
            <p:ph type="body" sz="quarter" idx="3"/>
          </p:nvPr>
        </p:nvSpPr>
        <p:spPr>
          <a:xfrm>
            <a:off x="673891" y="4686538"/>
            <a:ext cx="5387982" cy="4439132"/>
          </a:xfrm>
          <a:prstGeom prst="rect">
            <a:avLst/>
          </a:prstGeom>
        </p:spPr>
        <p:txBody>
          <a:bodyPr vert="horz" lIns="90631" tIns="45315" rIns="90631" bIns="45315"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1" y="9371502"/>
            <a:ext cx="2918621" cy="493236"/>
          </a:xfrm>
          <a:prstGeom prst="rect">
            <a:avLst/>
          </a:prstGeom>
        </p:spPr>
        <p:txBody>
          <a:bodyPr vert="horz" wrap="square" lIns="90631" tIns="45315" rIns="90631" bIns="45315" numCol="1" anchor="b" anchorCtr="0" compatLnSpc="1">
            <a:prstTxWarp prst="textNoShape">
              <a:avLst/>
            </a:prstTxWarp>
          </a:bodyPr>
          <a:lstStyle>
            <a:lvl1pPr eaLnBrk="1" hangingPunct="1">
              <a:spcBef>
                <a:spcPct val="0"/>
              </a:spcBef>
              <a:buFontTx/>
              <a:buNone/>
              <a:defRPr kumimoji="1" sz="1200">
                <a:latin typeface="Arial" pitchFamily="34" charset="0"/>
                <a:ea typeface="新細明體" pitchFamily="18" charset="-120"/>
              </a:defRPr>
            </a:lvl1pPr>
          </a:lstStyle>
          <a:p>
            <a:pPr>
              <a:defRPr/>
            </a:pPr>
            <a:endParaRPr lang="en-US" altLang="zh-TW"/>
          </a:p>
        </p:txBody>
      </p:sp>
      <p:sp>
        <p:nvSpPr>
          <p:cNvPr id="7" name="投影片編號版面配置區 6"/>
          <p:cNvSpPr>
            <a:spLocks noGrp="1"/>
          </p:cNvSpPr>
          <p:nvPr>
            <p:ph type="sldNum" sz="quarter" idx="5"/>
          </p:nvPr>
        </p:nvSpPr>
        <p:spPr>
          <a:xfrm>
            <a:off x="3815572" y="9371502"/>
            <a:ext cx="2918621" cy="493236"/>
          </a:xfrm>
          <a:prstGeom prst="rect">
            <a:avLst/>
          </a:prstGeom>
        </p:spPr>
        <p:txBody>
          <a:bodyPr vert="horz" lIns="90631" tIns="45315" rIns="90631" bIns="45315" rtlCol="0" anchor="b"/>
          <a:lstStyle>
            <a:lvl1pPr algn="r" eaLnBrk="1" hangingPunct="1">
              <a:spcBef>
                <a:spcPct val="0"/>
              </a:spcBef>
              <a:buFontTx/>
              <a:buNone/>
              <a:defRPr kumimoji="1" sz="1200">
                <a:latin typeface="Arial" pitchFamily="34" charset="0"/>
                <a:ea typeface="新細明體" pitchFamily="18" charset="-120"/>
              </a:defRPr>
            </a:lvl1pPr>
          </a:lstStyle>
          <a:p>
            <a:pPr>
              <a:defRPr/>
            </a:pPr>
            <a:fld id="{52DF6277-CF46-4E8F-B547-5CDB69FFAAD1}" type="slidenum">
              <a:rPr lang="zh-TW" altLang="en-US"/>
              <a:pPr>
                <a:defRPr/>
              </a:pPr>
              <a:t>‹#›</a:t>
            </a:fld>
            <a:endParaRPr lang="zh-TW" altLang="en-US"/>
          </a:p>
        </p:txBody>
      </p:sp>
    </p:spTree>
    <p:extLst>
      <p:ext uri="{BB962C8B-B14F-4D97-AF65-F5344CB8AC3E}">
        <p14:creationId xmlns:p14="http://schemas.microsoft.com/office/powerpoint/2010/main" val="114782889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52DF6277-CF46-4E8F-B547-5CDB69FFAAD1}" type="slidenum">
              <a:rPr lang="zh-TW" altLang="en-US" smtClean="0"/>
              <a:pPr>
                <a:defRPr/>
              </a:pPr>
              <a:t>1</a:t>
            </a:fld>
            <a:endParaRPr lang="zh-TW" altLang="en-US"/>
          </a:p>
        </p:txBody>
      </p:sp>
    </p:spTree>
    <p:extLst>
      <p:ext uri="{BB962C8B-B14F-4D97-AF65-F5344CB8AC3E}">
        <p14:creationId xmlns:p14="http://schemas.microsoft.com/office/powerpoint/2010/main" val="748256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latin typeface="標楷體" panose="03000509000000000000" pitchFamily="65" charset="-120"/>
              <a:ea typeface="標楷體" panose="03000509000000000000" pitchFamily="65" charset="-120"/>
            </a:endParaRPr>
          </a:p>
        </p:txBody>
      </p:sp>
      <p:sp>
        <p:nvSpPr>
          <p:cNvPr id="4" name="投影片編號版面配置區 3"/>
          <p:cNvSpPr>
            <a:spLocks noGrp="1"/>
          </p:cNvSpPr>
          <p:nvPr>
            <p:ph type="sldNum" sz="quarter" idx="10"/>
          </p:nvPr>
        </p:nvSpPr>
        <p:spPr/>
        <p:txBody>
          <a:bodyPr/>
          <a:lstStyle/>
          <a:p>
            <a:pPr>
              <a:defRPr/>
            </a:pPr>
            <a:fld id="{52DF6277-CF46-4E8F-B547-5CDB69FFAAD1}" type="slidenum">
              <a:rPr lang="zh-TW" altLang="en-US" smtClean="0"/>
              <a:pPr>
                <a:defRPr/>
              </a:pPr>
              <a:t>26</a:t>
            </a:fld>
            <a:endParaRPr lang="zh-TW" altLang="en-US"/>
          </a:p>
        </p:txBody>
      </p:sp>
    </p:spTree>
    <p:extLst>
      <p:ext uri="{BB962C8B-B14F-4D97-AF65-F5344CB8AC3E}">
        <p14:creationId xmlns:p14="http://schemas.microsoft.com/office/powerpoint/2010/main" val="2073810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投影片圖像版面配置區 1"/>
          <p:cNvSpPr>
            <a:spLocks noGrp="1" noRot="1" noChangeAspect="1"/>
          </p:cNvSpPr>
          <p:nvPr>
            <p:ph type="sldImg"/>
          </p:nvPr>
        </p:nvSpPr>
        <p:spPr bwMode="auto">
          <a:noFill/>
          <a:ln>
            <a:solidFill>
              <a:srgbClr val="000000"/>
            </a:solidFill>
            <a:miter lim="800000"/>
            <a:headEnd/>
            <a:tailEnd/>
          </a:ln>
        </p:spPr>
      </p:sp>
      <p:sp>
        <p:nvSpPr>
          <p:cNvPr id="125954" name="備忘稿版面配置區 2"/>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
        <p:nvSpPr>
          <p:cNvPr id="125955" name="投影片編號版面配置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CD2A62B-B53D-4E80-967C-5148FE34F4F3}" type="slidenum">
              <a:rPr lang="zh-TW" altLang="en-US" smtClean="0">
                <a:solidFill>
                  <a:srgbClr val="000000"/>
                </a:solidFill>
                <a:latin typeface="Arial" charset="0"/>
                <a:ea typeface="新細明體" charset="-120"/>
              </a:rPr>
              <a:pPr/>
              <a:t>38</a:t>
            </a:fld>
            <a:endParaRPr lang="en-US" altLang="zh-TW">
              <a:solidFill>
                <a:srgbClr val="000000"/>
              </a:solidFill>
              <a:latin typeface="Arial" charset="0"/>
              <a:ea typeface="新細明體" charset="-120"/>
            </a:endParaRPr>
          </a:p>
        </p:txBody>
      </p:sp>
    </p:spTree>
    <p:extLst>
      <p:ext uri="{BB962C8B-B14F-4D97-AF65-F5344CB8AC3E}">
        <p14:creationId xmlns:p14="http://schemas.microsoft.com/office/powerpoint/2010/main" val="2068436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5:notes"/>
          <p:cNvSpPr>
            <a:spLocks noGrp="1" noRot="1" noChangeAspect="1"/>
          </p:cNvSpPr>
          <p:nvPr>
            <p:ph type="sldImg" idx="2"/>
          </p:nvPr>
        </p:nvSpPr>
        <p:spPr>
          <a:xfrm>
            <a:off x="646113" y="798513"/>
            <a:ext cx="5322887" cy="3994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25:notes"/>
          <p:cNvSpPr txBox="1">
            <a:spLocks noGrp="1"/>
          </p:cNvSpPr>
          <p:nvPr>
            <p:ph type="body" idx="1"/>
          </p:nvPr>
        </p:nvSpPr>
        <p:spPr>
          <a:xfrm>
            <a:off x="673577" y="4748164"/>
            <a:ext cx="5388610" cy="3884861"/>
          </a:xfrm>
          <a:prstGeom prst="rect">
            <a:avLst/>
          </a:prstGeom>
          <a:noFill/>
          <a:ln>
            <a:noFill/>
          </a:ln>
        </p:spPr>
        <p:txBody>
          <a:bodyPr spcFirstLastPara="1" wrap="square" lIns="90725" tIns="45350" rIns="90725" bIns="45350" anchor="t" anchorCtr="0">
            <a:noAutofit/>
          </a:bodyPr>
          <a:lstStyle/>
          <a:p>
            <a:pPr marL="0" lvl="0" indent="0" algn="l" rtl="0">
              <a:spcBef>
                <a:spcPts val="0"/>
              </a:spcBef>
              <a:spcAft>
                <a:spcPts val="0"/>
              </a:spcAft>
              <a:buNone/>
            </a:pPr>
            <a:r>
              <a:rPr lang="zh-TW"/>
              <a:t>適性輔導最容易拿到成績所以第一個講</a:t>
            </a:r>
            <a:endParaRPr/>
          </a:p>
        </p:txBody>
      </p:sp>
      <p:sp>
        <p:nvSpPr>
          <p:cNvPr id="436" name="Google Shape;436;p25:notes"/>
          <p:cNvSpPr txBox="1">
            <a:spLocks noGrp="1"/>
          </p:cNvSpPr>
          <p:nvPr>
            <p:ph type="sldNum" idx="12"/>
          </p:nvPr>
        </p:nvSpPr>
        <p:spPr>
          <a:xfrm>
            <a:off x="3815375" y="9371286"/>
            <a:ext cx="2918830" cy="495028"/>
          </a:xfrm>
          <a:prstGeom prst="rect">
            <a:avLst/>
          </a:prstGeom>
          <a:noFill/>
          <a:ln>
            <a:noFill/>
          </a:ln>
        </p:spPr>
        <p:txBody>
          <a:bodyPr spcFirstLastPara="1" wrap="square" lIns="90725" tIns="45350" rIns="90725" bIns="45350" anchor="b" anchorCtr="0">
            <a:noAutofit/>
          </a:bodyPr>
          <a:lstStyle/>
          <a:p>
            <a:pPr marL="0" lvl="0" indent="0" algn="r" rtl="0">
              <a:spcBef>
                <a:spcPts val="0"/>
              </a:spcBef>
              <a:spcAft>
                <a:spcPts val="0"/>
              </a:spcAft>
              <a:buNone/>
            </a:pPr>
            <a:fld id="{00000000-1234-1234-1234-123412341234}" type="slidenum">
              <a:rPr lang="en-US" altLang="zh-TW">
                <a:solidFill>
                  <a:srgbClr val="000000"/>
                </a:solidFill>
              </a:rPr>
              <a:t>39</a:t>
            </a:fld>
            <a:endParaRPr>
              <a:solidFill>
                <a:srgbClr val="000000"/>
              </a:solidFill>
            </a:endParaRPr>
          </a:p>
        </p:txBody>
      </p:sp>
    </p:spTree>
    <p:extLst>
      <p:ext uri="{BB962C8B-B14F-4D97-AF65-F5344CB8AC3E}">
        <p14:creationId xmlns:p14="http://schemas.microsoft.com/office/powerpoint/2010/main" val="9862954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113666" name="備忘稿版面配置區 2"/>
          <p:cNvSpPr>
            <a:spLocks noGrp="1"/>
          </p:cNvSpPr>
          <p:nvPr>
            <p:ph type="body" idx="1"/>
          </p:nvPr>
        </p:nvSpPr>
        <p:spPr bwMode="auto">
          <a:noFill/>
        </p:spPr>
        <p:txBody>
          <a:bodyPr wrap="square" lIns="90623" tIns="45311" rIns="90623" bIns="45311" numCol="1" anchor="t" anchorCtr="0" compatLnSpc="1">
            <a:prstTxWarp prst="textNoShape">
              <a:avLst/>
            </a:prstTxWarp>
          </a:bodyPr>
          <a:lstStyle/>
          <a:p>
            <a:r>
              <a:rPr lang="zh-TW" altLang="en-US" sz="1400" b="1">
                <a:solidFill>
                  <a:srgbClr val="0000FF"/>
                </a:solidFill>
                <a:latin typeface="Arial" charset="0"/>
              </a:rPr>
              <a:t>取得上限</a:t>
            </a:r>
            <a:r>
              <a:rPr lang="en-US" altLang="zh-TW" sz="1400" b="1">
                <a:solidFill>
                  <a:srgbClr val="0000FF"/>
                </a:solidFill>
                <a:latin typeface="Arial" charset="0"/>
              </a:rPr>
              <a:t>30</a:t>
            </a:r>
            <a:r>
              <a:rPr lang="zh-TW" altLang="en-US" sz="1400" b="1">
                <a:solidFill>
                  <a:srgbClr val="0000FF"/>
                </a:solidFill>
                <a:latin typeface="Arial" charset="0"/>
              </a:rPr>
              <a:t>分不困難</a:t>
            </a:r>
            <a:r>
              <a:rPr lang="en-US" altLang="zh-TW" sz="1400" b="1">
                <a:solidFill>
                  <a:srgbClr val="0000FF"/>
                </a:solidFill>
                <a:latin typeface="Arial" charset="0"/>
              </a:rPr>
              <a:t>!</a:t>
            </a:r>
          </a:p>
          <a:p>
            <a:endParaRPr lang="zh-TW" altLang="en-US"/>
          </a:p>
        </p:txBody>
      </p:sp>
      <p:sp>
        <p:nvSpPr>
          <p:cNvPr id="113667" name="投影片編號版面配置區 3"/>
          <p:cNvSpPr txBox="1">
            <a:spLocks noGrp="1"/>
          </p:cNvSpPr>
          <p:nvPr/>
        </p:nvSpPr>
        <p:spPr bwMode="auto">
          <a:xfrm>
            <a:off x="3815572" y="9371502"/>
            <a:ext cx="2918621" cy="493236"/>
          </a:xfrm>
          <a:prstGeom prst="rect">
            <a:avLst/>
          </a:prstGeom>
          <a:noFill/>
          <a:ln w="9525">
            <a:noFill/>
            <a:miter lim="800000"/>
            <a:headEnd/>
            <a:tailEnd/>
          </a:ln>
        </p:spPr>
        <p:txBody>
          <a:bodyPr lIns="90623" tIns="45311" rIns="90623" bIns="45311" anchor="b"/>
          <a:lstStyle/>
          <a:p>
            <a:pPr algn="r" defTabSz="937778"/>
            <a:fld id="{2F3830B3-ADEF-4AE6-A64C-E9CBC609ED3B}" type="slidenum">
              <a:rPr lang="zh-TW" altLang="en-US" sz="1200">
                <a:solidFill>
                  <a:srgbClr val="000000"/>
                </a:solidFill>
                <a:latin typeface="Arial" charset="0"/>
              </a:rPr>
              <a:pPr algn="r" defTabSz="937778"/>
              <a:t>42</a:t>
            </a:fld>
            <a:endParaRPr lang="en-US" altLang="zh-TW" sz="1200">
              <a:solidFill>
                <a:srgbClr val="000000"/>
              </a:solidFill>
              <a:latin typeface="Arial" charset="0"/>
            </a:endParaRPr>
          </a:p>
        </p:txBody>
      </p:sp>
    </p:spTree>
    <p:extLst>
      <p:ext uri="{BB962C8B-B14F-4D97-AF65-F5344CB8AC3E}">
        <p14:creationId xmlns:p14="http://schemas.microsoft.com/office/powerpoint/2010/main" val="10005785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115714" name="備忘稿版面配置區 2"/>
          <p:cNvSpPr>
            <a:spLocks noGrp="1"/>
          </p:cNvSpPr>
          <p:nvPr>
            <p:ph type="body" idx="1"/>
          </p:nvPr>
        </p:nvSpPr>
        <p:spPr bwMode="auto">
          <a:noFill/>
        </p:spPr>
        <p:txBody>
          <a:bodyPr wrap="square" lIns="90623" tIns="45311" rIns="90623" bIns="45311" numCol="1" anchor="t" anchorCtr="0" compatLnSpc="1">
            <a:prstTxWarp prst="textNoShape">
              <a:avLst/>
            </a:prstTxWarp>
          </a:bodyPr>
          <a:lstStyle/>
          <a:p>
            <a:r>
              <a:rPr lang="zh-TW" altLang="en-US" sz="1400" b="1">
                <a:solidFill>
                  <a:srgbClr val="0000FF"/>
                </a:solidFill>
                <a:latin typeface="Arial" charset="0"/>
              </a:rPr>
              <a:t>取得上限</a:t>
            </a:r>
            <a:r>
              <a:rPr lang="en-US" altLang="zh-TW" sz="1400" b="1">
                <a:solidFill>
                  <a:srgbClr val="0000FF"/>
                </a:solidFill>
                <a:latin typeface="Arial" charset="0"/>
              </a:rPr>
              <a:t>30</a:t>
            </a:r>
            <a:r>
              <a:rPr lang="zh-TW" altLang="en-US" sz="1400" b="1">
                <a:solidFill>
                  <a:srgbClr val="0000FF"/>
                </a:solidFill>
                <a:latin typeface="Arial" charset="0"/>
              </a:rPr>
              <a:t>分不困難</a:t>
            </a:r>
            <a:r>
              <a:rPr lang="en-US" altLang="zh-TW" sz="1400" b="1">
                <a:solidFill>
                  <a:srgbClr val="0000FF"/>
                </a:solidFill>
                <a:latin typeface="Arial" charset="0"/>
              </a:rPr>
              <a:t>!</a:t>
            </a:r>
          </a:p>
          <a:p>
            <a:endParaRPr lang="zh-TW" altLang="en-US"/>
          </a:p>
        </p:txBody>
      </p:sp>
      <p:sp>
        <p:nvSpPr>
          <p:cNvPr id="115715" name="投影片編號版面配置區 3"/>
          <p:cNvSpPr txBox="1">
            <a:spLocks noGrp="1"/>
          </p:cNvSpPr>
          <p:nvPr/>
        </p:nvSpPr>
        <p:spPr bwMode="auto">
          <a:xfrm>
            <a:off x="3815572" y="9371502"/>
            <a:ext cx="2918621" cy="493236"/>
          </a:xfrm>
          <a:prstGeom prst="rect">
            <a:avLst/>
          </a:prstGeom>
          <a:noFill/>
          <a:ln w="9525">
            <a:noFill/>
            <a:miter lim="800000"/>
            <a:headEnd/>
            <a:tailEnd/>
          </a:ln>
        </p:spPr>
        <p:txBody>
          <a:bodyPr lIns="90623" tIns="45311" rIns="90623" bIns="45311" anchor="b"/>
          <a:lstStyle/>
          <a:p>
            <a:pPr algn="r" defTabSz="937778"/>
            <a:fld id="{581937AC-F39A-42FF-9036-014BC060667F}" type="slidenum">
              <a:rPr lang="zh-TW" altLang="en-US" sz="1200">
                <a:latin typeface="Arial" charset="0"/>
              </a:rPr>
              <a:pPr algn="r" defTabSz="937778"/>
              <a:t>43</a:t>
            </a:fld>
            <a:endParaRPr lang="en-US" altLang="zh-TW" sz="1200">
              <a:latin typeface="Arial" charset="0"/>
            </a:endParaRPr>
          </a:p>
        </p:txBody>
      </p:sp>
    </p:spTree>
    <p:extLst>
      <p:ext uri="{BB962C8B-B14F-4D97-AF65-F5344CB8AC3E}">
        <p14:creationId xmlns:p14="http://schemas.microsoft.com/office/powerpoint/2010/main" val="1144330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117762" name="備忘稿版面配置區 2"/>
          <p:cNvSpPr>
            <a:spLocks noGrp="1"/>
          </p:cNvSpPr>
          <p:nvPr>
            <p:ph type="body" idx="1"/>
          </p:nvPr>
        </p:nvSpPr>
        <p:spPr bwMode="auto">
          <a:noFill/>
        </p:spPr>
        <p:txBody>
          <a:bodyPr wrap="square" lIns="90623" tIns="45311" rIns="90623" bIns="45311" numCol="1" anchor="t" anchorCtr="0" compatLnSpc="1">
            <a:prstTxWarp prst="textNoShape">
              <a:avLst/>
            </a:prstTxWarp>
          </a:bodyPr>
          <a:lstStyle/>
          <a:p>
            <a:r>
              <a:rPr lang="zh-TW" altLang="en-US" sz="1400" b="1">
                <a:solidFill>
                  <a:srgbClr val="0000FF"/>
                </a:solidFill>
                <a:latin typeface="Arial" charset="0"/>
              </a:rPr>
              <a:t>取得上限</a:t>
            </a:r>
            <a:r>
              <a:rPr lang="en-US" altLang="zh-TW" sz="1400" b="1">
                <a:solidFill>
                  <a:srgbClr val="0000FF"/>
                </a:solidFill>
                <a:latin typeface="Arial" charset="0"/>
              </a:rPr>
              <a:t>30</a:t>
            </a:r>
            <a:r>
              <a:rPr lang="zh-TW" altLang="en-US" sz="1400" b="1">
                <a:solidFill>
                  <a:srgbClr val="0000FF"/>
                </a:solidFill>
                <a:latin typeface="Arial" charset="0"/>
              </a:rPr>
              <a:t>分不困難</a:t>
            </a:r>
            <a:r>
              <a:rPr lang="en-US" altLang="zh-TW" sz="1400" b="1">
                <a:solidFill>
                  <a:srgbClr val="0000FF"/>
                </a:solidFill>
                <a:latin typeface="Arial" charset="0"/>
              </a:rPr>
              <a:t>!</a:t>
            </a:r>
          </a:p>
          <a:p>
            <a:endParaRPr lang="zh-TW" altLang="en-US"/>
          </a:p>
        </p:txBody>
      </p:sp>
      <p:sp>
        <p:nvSpPr>
          <p:cNvPr id="117763" name="投影片編號版面配置區 3"/>
          <p:cNvSpPr txBox="1">
            <a:spLocks noGrp="1"/>
          </p:cNvSpPr>
          <p:nvPr/>
        </p:nvSpPr>
        <p:spPr bwMode="auto">
          <a:xfrm>
            <a:off x="3815572" y="9371502"/>
            <a:ext cx="2918621" cy="493236"/>
          </a:xfrm>
          <a:prstGeom prst="rect">
            <a:avLst/>
          </a:prstGeom>
          <a:noFill/>
          <a:ln w="9525">
            <a:noFill/>
            <a:miter lim="800000"/>
            <a:headEnd/>
            <a:tailEnd/>
          </a:ln>
        </p:spPr>
        <p:txBody>
          <a:bodyPr lIns="90623" tIns="45311" rIns="90623" bIns="45311" anchor="b"/>
          <a:lstStyle/>
          <a:p>
            <a:pPr algn="r" defTabSz="937778"/>
            <a:fld id="{0B193BB1-E1F0-4F50-BF53-D784EDA11BC4}" type="slidenum">
              <a:rPr lang="zh-TW" altLang="en-US" sz="1200">
                <a:latin typeface="Arial" charset="0"/>
              </a:rPr>
              <a:pPr algn="r" defTabSz="937778"/>
              <a:t>44</a:t>
            </a:fld>
            <a:endParaRPr lang="en-US" altLang="zh-TW" sz="1200">
              <a:latin typeface="Arial" charset="0"/>
            </a:endParaRPr>
          </a:p>
        </p:txBody>
      </p:sp>
    </p:spTree>
    <p:extLst>
      <p:ext uri="{BB962C8B-B14F-4D97-AF65-F5344CB8AC3E}">
        <p14:creationId xmlns:p14="http://schemas.microsoft.com/office/powerpoint/2010/main" val="2842580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119810" name="備忘稿版面配置區 2"/>
          <p:cNvSpPr>
            <a:spLocks noGrp="1"/>
          </p:cNvSpPr>
          <p:nvPr>
            <p:ph type="body" idx="1"/>
          </p:nvPr>
        </p:nvSpPr>
        <p:spPr bwMode="auto">
          <a:noFill/>
        </p:spPr>
        <p:txBody>
          <a:bodyPr wrap="square" lIns="90623" tIns="45311" rIns="90623" bIns="45311" numCol="1" anchor="t" anchorCtr="0" compatLnSpc="1">
            <a:prstTxWarp prst="textNoShape">
              <a:avLst/>
            </a:prstTxWarp>
          </a:bodyPr>
          <a:lstStyle/>
          <a:p>
            <a:r>
              <a:rPr lang="zh-TW" altLang="en-US" sz="1400" b="1">
                <a:solidFill>
                  <a:srgbClr val="0000FF"/>
                </a:solidFill>
                <a:latin typeface="Arial" charset="0"/>
              </a:rPr>
              <a:t>取得上限</a:t>
            </a:r>
            <a:r>
              <a:rPr lang="en-US" altLang="zh-TW" sz="1400" b="1">
                <a:solidFill>
                  <a:srgbClr val="0000FF"/>
                </a:solidFill>
                <a:latin typeface="Arial" charset="0"/>
              </a:rPr>
              <a:t>30</a:t>
            </a:r>
            <a:r>
              <a:rPr lang="zh-TW" altLang="en-US" sz="1400" b="1">
                <a:solidFill>
                  <a:srgbClr val="0000FF"/>
                </a:solidFill>
                <a:latin typeface="Arial" charset="0"/>
              </a:rPr>
              <a:t>分不困難</a:t>
            </a:r>
            <a:r>
              <a:rPr lang="en-US" altLang="zh-TW" sz="1400" b="1">
                <a:solidFill>
                  <a:srgbClr val="0000FF"/>
                </a:solidFill>
                <a:latin typeface="Arial" charset="0"/>
              </a:rPr>
              <a:t>!</a:t>
            </a:r>
          </a:p>
          <a:p>
            <a:endParaRPr lang="zh-TW" altLang="en-US"/>
          </a:p>
        </p:txBody>
      </p:sp>
      <p:sp>
        <p:nvSpPr>
          <p:cNvPr id="119811" name="投影片編號版面配置區 3"/>
          <p:cNvSpPr txBox="1">
            <a:spLocks noGrp="1"/>
          </p:cNvSpPr>
          <p:nvPr/>
        </p:nvSpPr>
        <p:spPr bwMode="auto">
          <a:xfrm>
            <a:off x="3815572" y="9371502"/>
            <a:ext cx="2918621" cy="493236"/>
          </a:xfrm>
          <a:prstGeom prst="rect">
            <a:avLst/>
          </a:prstGeom>
          <a:noFill/>
          <a:ln w="9525">
            <a:noFill/>
            <a:miter lim="800000"/>
            <a:headEnd/>
            <a:tailEnd/>
          </a:ln>
        </p:spPr>
        <p:txBody>
          <a:bodyPr lIns="90623" tIns="45311" rIns="90623" bIns="45311" anchor="b"/>
          <a:lstStyle/>
          <a:p>
            <a:pPr algn="r" defTabSz="937778"/>
            <a:fld id="{45D45F1C-5B38-4DE2-A3A4-084BC279C69D}" type="slidenum">
              <a:rPr lang="zh-TW" altLang="en-US" sz="1200">
                <a:solidFill>
                  <a:srgbClr val="000000"/>
                </a:solidFill>
                <a:latin typeface="Arial" charset="0"/>
              </a:rPr>
              <a:pPr algn="r" defTabSz="937778"/>
              <a:t>45</a:t>
            </a:fld>
            <a:endParaRPr lang="en-US" altLang="zh-TW" sz="1200">
              <a:solidFill>
                <a:srgbClr val="000000"/>
              </a:solidFill>
              <a:latin typeface="Arial" charset="0"/>
            </a:endParaRPr>
          </a:p>
        </p:txBody>
      </p:sp>
    </p:spTree>
    <p:extLst>
      <p:ext uri="{BB962C8B-B14F-4D97-AF65-F5344CB8AC3E}">
        <p14:creationId xmlns:p14="http://schemas.microsoft.com/office/powerpoint/2010/main" val="3729034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121858" name="備忘稿版面配置區 2"/>
          <p:cNvSpPr>
            <a:spLocks noGrp="1"/>
          </p:cNvSpPr>
          <p:nvPr>
            <p:ph type="body" idx="1"/>
          </p:nvPr>
        </p:nvSpPr>
        <p:spPr bwMode="auto">
          <a:noFill/>
        </p:spPr>
        <p:txBody>
          <a:bodyPr wrap="square" lIns="90623" tIns="45311" rIns="90623" bIns="45311" numCol="1" anchor="t" anchorCtr="0" compatLnSpc="1">
            <a:prstTxWarp prst="textNoShape">
              <a:avLst/>
            </a:prstTxWarp>
          </a:bodyPr>
          <a:lstStyle/>
          <a:p>
            <a:r>
              <a:rPr lang="zh-TW" altLang="en-US" sz="1400" b="1" dirty="0">
                <a:solidFill>
                  <a:srgbClr val="0000FF"/>
                </a:solidFill>
                <a:latin typeface="Arial" charset="0"/>
              </a:rPr>
              <a:t>取得上限</a:t>
            </a:r>
            <a:r>
              <a:rPr lang="en-US" altLang="zh-TW" sz="1400" b="1" dirty="0">
                <a:solidFill>
                  <a:srgbClr val="0000FF"/>
                </a:solidFill>
                <a:latin typeface="Arial" charset="0"/>
              </a:rPr>
              <a:t>30</a:t>
            </a:r>
            <a:r>
              <a:rPr lang="zh-TW" altLang="en-US" sz="1400" b="1" dirty="0">
                <a:solidFill>
                  <a:srgbClr val="0000FF"/>
                </a:solidFill>
                <a:latin typeface="Arial" charset="0"/>
              </a:rPr>
              <a:t>分不困難</a:t>
            </a:r>
            <a:r>
              <a:rPr lang="en-US" altLang="zh-TW" sz="1400" b="1" dirty="0">
                <a:solidFill>
                  <a:srgbClr val="0000FF"/>
                </a:solidFill>
                <a:latin typeface="Arial" charset="0"/>
              </a:rPr>
              <a:t>!</a:t>
            </a:r>
          </a:p>
          <a:p>
            <a:endParaRPr lang="zh-TW" altLang="en-US" dirty="0"/>
          </a:p>
        </p:txBody>
      </p:sp>
      <p:sp>
        <p:nvSpPr>
          <p:cNvPr id="121859" name="投影片編號版面配置區 3"/>
          <p:cNvSpPr txBox="1">
            <a:spLocks noGrp="1"/>
          </p:cNvSpPr>
          <p:nvPr/>
        </p:nvSpPr>
        <p:spPr bwMode="auto">
          <a:xfrm>
            <a:off x="3815572" y="9371502"/>
            <a:ext cx="2918621" cy="493236"/>
          </a:xfrm>
          <a:prstGeom prst="rect">
            <a:avLst/>
          </a:prstGeom>
          <a:noFill/>
          <a:ln w="9525">
            <a:noFill/>
            <a:miter lim="800000"/>
            <a:headEnd/>
            <a:tailEnd/>
          </a:ln>
        </p:spPr>
        <p:txBody>
          <a:bodyPr lIns="90623" tIns="45311" rIns="90623" bIns="45311" anchor="b"/>
          <a:lstStyle/>
          <a:p>
            <a:pPr algn="r" defTabSz="937778"/>
            <a:fld id="{BBDBB199-4AE3-4232-8F9F-7F4E3CD61600}" type="slidenum">
              <a:rPr lang="zh-TW" altLang="en-US" sz="1200">
                <a:latin typeface="Arial" charset="0"/>
              </a:rPr>
              <a:pPr algn="r" defTabSz="937778"/>
              <a:t>46</a:t>
            </a:fld>
            <a:endParaRPr lang="en-US" altLang="zh-TW" sz="1200">
              <a:latin typeface="Arial" charset="0"/>
            </a:endParaRPr>
          </a:p>
        </p:txBody>
      </p:sp>
    </p:spTree>
    <p:extLst>
      <p:ext uri="{BB962C8B-B14F-4D97-AF65-F5344CB8AC3E}">
        <p14:creationId xmlns:p14="http://schemas.microsoft.com/office/powerpoint/2010/main" val="202595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121858" name="備忘稿版面配置區 2"/>
          <p:cNvSpPr>
            <a:spLocks noGrp="1"/>
          </p:cNvSpPr>
          <p:nvPr>
            <p:ph type="body" idx="1"/>
          </p:nvPr>
        </p:nvSpPr>
        <p:spPr bwMode="auto">
          <a:noFill/>
        </p:spPr>
        <p:txBody>
          <a:bodyPr wrap="square" lIns="90623" tIns="45311" rIns="90623" bIns="45311" numCol="1" anchor="t" anchorCtr="0" compatLnSpc="1">
            <a:prstTxWarp prst="textNoShape">
              <a:avLst/>
            </a:prstTxWarp>
          </a:bodyPr>
          <a:lstStyle/>
          <a:p>
            <a:r>
              <a:rPr lang="zh-TW" altLang="en-US" sz="1400" b="1" dirty="0">
                <a:solidFill>
                  <a:srgbClr val="0000FF"/>
                </a:solidFill>
                <a:latin typeface="Arial" charset="0"/>
              </a:rPr>
              <a:t>取得上限</a:t>
            </a:r>
            <a:r>
              <a:rPr lang="en-US" altLang="zh-TW" sz="1400" b="1" dirty="0">
                <a:solidFill>
                  <a:srgbClr val="0000FF"/>
                </a:solidFill>
                <a:latin typeface="Arial" charset="0"/>
              </a:rPr>
              <a:t>30</a:t>
            </a:r>
            <a:r>
              <a:rPr lang="zh-TW" altLang="en-US" sz="1400" b="1" dirty="0">
                <a:solidFill>
                  <a:srgbClr val="0000FF"/>
                </a:solidFill>
                <a:latin typeface="Arial" charset="0"/>
              </a:rPr>
              <a:t>分不困難</a:t>
            </a:r>
            <a:r>
              <a:rPr lang="en-US" altLang="zh-TW" sz="1400" b="1" dirty="0">
                <a:solidFill>
                  <a:srgbClr val="0000FF"/>
                </a:solidFill>
                <a:latin typeface="Arial" charset="0"/>
              </a:rPr>
              <a:t>!</a:t>
            </a:r>
          </a:p>
          <a:p>
            <a:endParaRPr lang="zh-TW" altLang="en-US" dirty="0"/>
          </a:p>
        </p:txBody>
      </p:sp>
      <p:sp>
        <p:nvSpPr>
          <p:cNvPr id="121859" name="投影片編號版面配置區 3"/>
          <p:cNvSpPr txBox="1">
            <a:spLocks noGrp="1"/>
          </p:cNvSpPr>
          <p:nvPr/>
        </p:nvSpPr>
        <p:spPr bwMode="auto">
          <a:xfrm>
            <a:off x="3815572" y="9371502"/>
            <a:ext cx="2918621" cy="493236"/>
          </a:xfrm>
          <a:prstGeom prst="rect">
            <a:avLst/>
          </a:prstGeom>
          <a:noFill/>
          <a:ln w="9525">
            <a:noFill/>
            <a:miter lim="800000"/>
            <a:headEnd/>
            <a:tailEnd/>
          </a:ln>
        </p:spPr>
        <p:txBody>
          <a:bodyPr lIns="90623" tIns="45311" rIns="90623" bIns="45311" anchor="b"/>
          <a:lstStyle/>
          <a:p>
            <a:pPr algn="r" defTabSz="937778"/>
            <a:fld id="{BBDBB199-4AE3-4232-8F9F-7F4E3CD61600}" type="slidenum">
              <a:rPr lang="zh-TW" altLang="en-US" sz="1200">
                <a:latin typeface="Arial" charset="0"/>
              </a:rPr>
              <a:pPr algn="r" defTabSz="937778"/>
              <a:t>47</a:t>
            </a:fld>
            <a:endParaRPr lang="en-US" altLang="zh-TW" sz="1200" dirty="0">
              <a:latin typeface="Arial" charset="0"/>
            </a:endParaRPr>
          </a:p>
        </p:txBody>
      </p:sp>
    </p:spTree>
    <p:extLst>
      <p:ext uri="{BB962C8B-B14F-4D97-AF65-F5344CB8AC3E}">
        <p14:creationId xmlns:p14="http://schemas.microsoft.com/office/powerpoint/2010/main" val="331584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121858" name="備忘稿版面配置區 2"/>
          <p:cNvSpPr>
            <a:spLocks noGrp="1"/>
          </p:cNvSpPr>
          <p:nvPr>
            <p:ph type="body" idx="1"/>
          </p:nvPr>
        </p:nvSpPr>
        <p:spPr bwMode="auto">
          <a:noFill/>
        </p:spPr>
        <p:txBody>
          <a:bodyPr wrap="square" lIns="90623" tIns="45311" rIns="90623" bIns="45311" numCol="1" anchor="t" anchorCtr="0" compatLnSpc="1">
            <a:prstTxWarp prst="textNoShape">
              <a:avLst/>
            </a:prstTxWarp>
          </a:bodyPr>
          <a:lstStyle/>
          <a:p>
            <a:r>
              <a:rPr lang="zh-TW" altLang="en-US" sz="1400" b="1" dirty="0">
                <a:solidFill>
                  <a:srgbClr val="0000FF"/>
                </a:solidFill>
                <a:latin typeface="Arial" charset="0"/>
              </a:rPr>
              <a:t>取得上限</a:t>
            </a:r>
            <a:r>
              <a:rPr lang="en-US" altLang="zh-TW" sz="1400" b="1" dirty="0">
                <a:solidFill>
                  <a:srgbClr val="0000FF"/>
                </a:solidFill>
                <a:latin typeface="Arial" charset="0"/>
              </a:rPr>
              <a:t>30</a:t>
            </a:r>
            <a:r>
              <a:rPr lang="zh-TW" altLang="en-US" sz="1400" b="1" dirty="0">
                <a:solidFill>
                  <a:srgbClr val="0000FF"/>
                </a:solidFill>
                <a:latin typeface="Arial" charset="0"/>
              </a:rPr>
              <a:t>分不困難</a:t>
            </a:r>
            <a:r>
              <a:rPr lang="en-US" altLang="zh-TW" sz="1400" b="1" dirty="0">
                <a:solidFill>
                  <a:srgbClr val="0000FF"/>
                </a:solidFill>
                <a:latin typeface="Arial" charset="0"/>
              </a:rPr>
              <a:t>!</a:t>
            </a:r>
          </a:p>
          <a:p>
            <a:endParaRPr lang="zh-TW" altLang="en-US" dirty="0"/>
          </a:p>
        </p:txBody>
      </p:sp>
      <p:sp>
        <p:nvSpPr>
          <p:cNvPr id="121859" name="投影片編號版面配置區 3"/>
          <p:cNvSpPr txBox="1">
            <a:spLocks noGrp="1"/>
          </p:cNvSpPr>
          <p:nvPr/>
        </p:nvSpPr>
        <p:spPr bwMode="auto">
          <a:xfrm>
            <a:off x="3815572" y="9371502"/>
            <a:ext cx="2918621" cy="493236"/>
          </a:xfrm>
          <a:prstGeom prst="rect">
            <a:avLst/>
          </a:prstGeom>
          <a:noFill/>
          <a:ln w="9525">
            <a:noFill/>
            <a:miter lim="800000"/>
            <a:headEnd/>
            <a:tailEnd/>
          </a:ln>
        </p:spPr>
        <p:txBody>
          <a:bodyPr lIns="90623" tIns="45311" rIns="90623" bIns="45311" anchor="b"/>
          <a:lstStyle/>
          <a:p>
            <a:pPr algn="r" defTabSz="937778"/>
            <a:fld id="{BBDBB199-4AE3-4232-8F9F-7F4E3CD61600}" type="slidenum">
              <a:rPr lang="zh-TW" altLang="en-US" sz="1200">
                <a:latin typeface="Arial" charset="0"/>
              </a:rPr>
              <a:pPr algn="r" defTabSz="937778"/>
              <a:t>48</a:t>
            </a:fld>
            <a:endParaRPr lang="en-US" altLang="zh-TW" sz="1200" dirty="0">
              <a:latin typeface="Arial" charset="0"/>
            </a:endParaRPr>
          </a:p>
        </p:txBody>
      </p:sp>
    </p:spTree>
    <p:extLst>
      <p:ext uri="{BB962C8B-B14F-4D97-AF65-F5344CB8AC3E}">
        <p14:creationId xmlns:p14="http://schemas.microsoft.com/office/powerpoint/2010/main" val="3195620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52DF6277-CF46-4E8F-B547-5CDB69FFAAD1}" type="slidenum">
              <a:rPr lang="zh-TW" altLang="en-US" smtClean="0"/>
              <a:pPr>
                <a:defRPr/>
              </a:pPr>
              <a:t>2</a:t>
            </a:fld>
            <a:endParaRPr lang="zh-TW" altLang="en-US"/>
          </a:p>
        </p:txBody>
      </p:sp>
    </p:spTree>
    <p:extLst>
      <p:ext uri="{BB962C8B-B14F-4D97-AF65-F5344CB8AC3E}">
        <p14:creationId xmlns:p14="http://schemas.microsoft.com/office/powerpoint/2010/main" val="28203532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121858" name="備忘稿版面配置區 2"/>
          <p:cNvSpPr>
            <a:spLocks noGrp="1"/>
          </p:cNvSpPr>
          <p:nvPr>
            <p:ph type="body" idx="1"/>
          </p:nvPr>
        </p:nvSpPr>
        <p:spPr bwMode="auto">
          <a:noFill/>
        </p:spPr>
        <p:txBody>
          <a:bodyPr wrap="square" lIns="90623" tIns="45311" rIns="90623" bIns="45311" numCol="1" anchor="t" anchorCtr="0" compatLnSpc="1">
            <a:prstTxWarp prst="textNoShape">
              <a:avLst/>
            </a:prstTxWarp>
          </a:bodyPr>
          <a:lstStyle/>
          <a:p>
            <a:r>
              <a:rPr lang="zh-TW" altLang="en-US" sz="1400" b="1" dirty="0">
                <a:solidFill>
                  <a:srgbClr val="0000FF"/>
                </a:solidFill>
                <a:latin typeface="Arial" charset="0"/>
              </a:rPr>
              <a:t>取得上限</a:t>
            </a:r>
            <a:r>
              <a:rPr lang="en-US" altLang="zh-TW" sz="1400" b="1" dirty="0">
                <a:solidFill>
                  <a:srgbClr val="0000FF"/>
                </a:solidFill>
                <a:latin typeface="Arial" charset="0"/>
              </a:rPr>
              <a:t>30</a:t>
            </a:r>
            <a:r>
              <a:rPr lang="zh-TW" altLang="en-US" sz="1400" b="1" dirty="0">
                <a:solidFill>
                  <a:srgbClr val="0000FF"/>
                </a:solidFill>
                <a:latin typeface="Arial" charset="0"/>
              </a:rPr>
              <a:t>分不困難</a:t>
            </a:r>
            <a:r>
              <a:rPr lang="en-US" altLang="zh-TW" sz="1400" b="1" dirty="0">
                <a:solidFill>
                  <a:srgbClr val="0000FF"/>
                </a:solidFill>
                <a:latin typeface="Arial" charset="0"/>
              </a:rPr>
              <a:t>!</a:t>
            </a:r>
          </a:p>
          <a:p>
            <a:endParaRPr lang="zh-TW" altLang="en-US" dirty="0"/>
          </a:p>
        </p:txBody>
      </p:sp>
      <p:sp>
        <p:nvSpPr>
          <p:cNvPr id="121859" name="投影片編號版面配置區 3"/>
          <p:cNvSpPr txBox="1">
            <a:spLocks noGrp="1"/>
          </p:cNvSpPr>
          <p:nvPr/>
        </p:nvSpPr>
        <p:spPr bwMode="auto">
          <a:xfrm>
            <a:off x="3815572" y="9371502"/>
            <a:ext cx="2918621" cy="493236"/>
          </a:xfrm>
          <a:prstGeom prst="rect">
            <a:avLst/>
          </a:prstGeom>
          <a:noFill/>
          <a:ln w="9525">
            <a:noFill/>
            <a:miter lim="800000"/>
            <a:headEnd/>
            <a:tailEnd/>
          </a:ln>
        </p:spPr>
        <p:txBody>
          <a:bodyPr lIns="90623" tIns="45311" rIns="90623" bIns="45311" anchor="b"/>
          <a:lstStyle/>
          <a:p>
            <a:pPr algn="r" defTabSz="937778"/>
            <a:fld id="{BBDBB199-4AE3-4232-8F9F-7F4E3CD61600}" type="slidenum">
              <a:rPr lang="zh-TW" altLang="en-US" sz="1200">
                <a:latin typeface="Arial" charset="0"/>
              </a:rPr>
              <a:pPr algn="r" defTabSz="937778"/>
              <a:t>49</a:t>
            </a:fld>
            <a:endParaRPr lang="en-US" altLang="zh-TW" sz="1200" dirty="0">
              <a:latin typeface="Arial" charset="0"/>
            </a:endParaRPr>
          </a:p>
        </p:txBody>
      </p:sp>
    </p:spTree>
    <p:extLst>
      <p:ext uri="{BB962C8B-B14F-4D97-AF65-F5344CB8AC3E}">
        <p14:creationId xmlns:p14="http://schemas.microsoft.com/office/powerpoint/2010/main" val="1091769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121858" name="備忘稿版面配置區 2"/>
          <p:cNvSpPr>
            <a:spLocks noGrp="1"/>
          </p:cNvSpPr>
          <p:nvPr>
            <p:ph type="body" idx="1"/>
          </p:nvPr>
        </p:nvSpPr>
        <p:spPr bwMode="auto">
          <a:noFill/>
        </p:spPr>
        <p:txBody>
          <a:bodyPr wrap="square" lIns="90623" tIns="45311" rIns="90623" bIns="45311" numCol="1" anchor="t" anchorCtr="0" compatLnSpc="1">
            <a:prstTxWarp prst="textNoShape">
              <a:avLst/>
            </a:prstTxWarp>
          </a:bodyPr>
          <a:lstStyle/>
          <a:p>
            <a:r>
              <a:rPr lang="zh-TW" altLang="en-US" sz="1400" b="1" dirty="0">
                <a:solidFill>
                  <a:srgbClr val="0000FF"/>
                </a:solidFill>
                <a:latin typeface="Arial" charset="0"/>
              </a:rPr>
              <a:t>取得上限</a:t>
            </a:r>
            <a:r>
              <a:rPr lang="en-US" altLang="zh-TW" sz="1400" b="1" dirty="0">
                <a:solidFill>
                  <a:srgbClr val="0000FF"/>
                </a:solidFill>
                <a:latin typeface="Arial" charset="0"/>
              </a:rPr>
              <a:t>30</a:t>
            </a:r>
            <a:r>
              <a:rPr lang="zh-TW" altLang="en-US" sz="1400" b="1" dirty="0">
                <a:solidFill>
                  <a:srgbClr val="0000FF"/>
                </a:solidFill>
                <a:latin typeface="Arial" charset="0"/>
              </a:rPr>
              <a:t>分不困難</a:t>
            </a:r>
            <a:r>
              <a:rPr lang="en-US" altLang="zh-TW" sz="1400" b="1" dirty="0">
                <a:solidFill>
                  <a:srgbClr val="0000FF"/>
                </a:solidFill>
                <a:latin typeface="Arial" charset="0"/>
              </a:rPr>
              <a:t>!</a:t>
            </a:r>
          </a:p>
          <a:p>
            <a:endParaRPr lang="zh-TW" altLang="en-US" dirty="0"/>
          </a:p>
        </p:txBody>
      </p:sp>
      <p:sp>
        <p:nvSpPr>
          <p:cNvPr id="121859" name="投影片編號版面配置區 3"/>
          <p:cNvSpPr txBox="1">
            <a:spLocks noGrp="1"/>
          </p:cNvSpPr>
          <p:nvPr/>
        </p:nvSpPr>
        <p:spPr bwMode="auto">
          <a:xfrm>
            <a:off x="3815572" y="9371502"/>
            <a:ext cx="2918621" cy="493236"/>
          </a:xfrm>
          <a:prstGeom prst="rect">
            <a:avLst/>
          </a:prstGeom>
          <a:noFill/>
          <a:ln w="9525">
            <a:noFill/>
            <a:miter lim="800000"/>
            <a:headEnd/>
            <a:tailEnd/>
          </a:ln>
        </p:spPr>
        <p:txBody>
          <a:bodyPr lIns="90623" tIns="45311" rIns="90623" bIns="45311" anchor="b"/>
          <a:lstStyle/>
          <a:p>
            <a:pPr algn="r" defTabSz="937778"/>
            <a:fld id="{BBDBB199-4AE3-4232-8F9F-7F4E3CD61600}" type="slidenum">
              <a:rPr lang="zh-TW" altLang="en-US" sz="1200">
                <a:latin typeface="Arial" charset="0"/>
              </a:rPr>
              <a:pPr algn="r" defTabSz="937778"/>
              <a:t>50</a:t>
            </a:fld>
            <a:endParaRPr lang="en-US" altLang="zh-TW" sz="1200" dirty="0">
              <a:latin typeface="Arial" charset="0"/>
            </a:endParaRPr>
          </a:p>
        </p:txBody>
      </p:sp>
    </p:spTree>
    <p:extLst>
      <p:ext uri="{BB962C8B-B14F-4D97-AF65-F5344CB8AC3E}">
        <p14:creationId xmlns:p14="http://schemas.microsoft.com/office/powerpoint/2010/main" val="1799152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投影片影像版面配置區 1"/>
          <p:cNvSpPr>
            <a:spLocks noGrp="1" noRot="1" noChangeAspect="1" noTextEdit="1"/>
          </p:cNvSpPr>
          <p:nvPr>
            <p:ph type="sldImg"/>
          </p:nvPr>
        </p:nvSpPr>
        <p:spPr bwMode="auto">
          <a:noFill/>
          <a:ln>
            <a:solidFill>
              <a:srgbClr val="000000"/>
            </a:solidFill>
            <a:miter lim="800000"/>
            <a:headEnd/>
            <a:tailEnd/>
          </a:ln>
        </p:spPr>
      </p:sp>
      <p:sp>
        <p:nvSpPr>
          <p:cNvPr id="123906" name="備忘稿版面配置區 2"/>
          <p:cNvSpPr>
            <a:spLocks noGrp="1"/>
          </p:cNvSpPr>
          <p:nvPr>
            <p:ph type="body" idx="1"/>
          </p:nvPr>
        </p:nvSpPr>
        <p:spPr bwMode="auto">
          <a:noFill/>
        </p:spPr>
        <p:txBody>
          <a:bodyPr wrap="square" lIns="90623" tIns="45311" rIns="90623" bIns="45311" numCol="1" anchor="t" anchorCtr="0" compatLnSpc="1">
            <a:prstTxWarp prst="textNoShape">
              <a:avLst/>
            </a:prstTxWarp>
          </a:bodyPr>
          <a:lstStyle/>
          <a:p>
            <a:r>
              <a:rPr lang="zh-TW" altLang="en-US" sz="1400" b="1">
                <a:solidFill>
                  <a:srgbClr val="0000FF"/>
                </a:solidFill>
                <a:latin typeface="Arial" charset="0"/>
              </a:rPr>
              <a:t>取得上限</a:t>
            </a:r>
            <a:r>
              <a:rPr lang="en-US" altLang="zh-TW" sz="1400" b="1">
                <a:solidFill>
                  <a:srgbClr val="0000FF"/>
                </a:solidFill>
                <a:latin typeface="Arial" charset="0"/>
              </a:rPr>
              <a:t>30</a:t>
            </a:r>
            <a:r>
              <a:rPr lang="zh-TW" altLang="en-US" sz="1400" b="1">
                <a:solidFill>
                  <a:srgbClr val="0000FF"/>
                </a:solidFill>
                <a:latin typeface="Arial" charset="0"/>
              </a:rPr>
              <a:t>分不困難</a:t>
            </a:r>
            <a:r>
              <a:rPr lang="en-US" altLang="zh-TW" sz="1400" b="1">
                <a:solidFill>
                  <a:srgbClr val="0000FF"/>
                </a:solidFill>
                <a:latin typeface="Arial" charset="0"/>
              </a:rPr>
              <a:t>!</a:t>
            </a:r>
          </a:p>
          <a:p>
            <a:endParaRPr lang="zh-TW" altLang="en-US"/>
          </a:p>
        </p:txBody>
      </p:sp>
      <p:sp>
        <p:nvSpPr>
          <p:cNvPr id="123907" name="投影片編號版面配置區 3"/>
          <p:cNvSpPr txBox="1">
            <a:spLocks noGrp="1"/>
          </p:cNvSpPr>
          <p:nvPr/>
        </p:nvSpPr>
        <p:spPr bwMode="auto">
          <a:xfrm>
            <a:off x="3815572" y="9371502"/>
            <a:ext cx="2918621" cy="493236"/>
          </a:xfrm>
          <a:prstGeom prst="rect">
            <a:avLst/>
          </a:prstGeom>
          <a:noFill/>
          <a:ln w="9525">
            <a:noFill/>
            <a:miter lim="800000"/>
            <a:headEnd/>
            <a:tailEnd/>
          </a:ln>
        </p:spPr>
        <p:txBody>
          <a:bodyPr lIns="90623" tIns="45311" rIns="90623" bIns="45311" anchor="b"/>
          <a:lstStyle/>
          <a:p>
            <a:pPr algn="r" defTabSz="937778"/>
            <a:fld id="{DFE644ED-C4F9-44A1-9CB3-3001C452990D}" type="slidenum">
              <a:rPr lang="zh-TW" altLang="en-US" sz="1200">
                <a:latin typeface="Arial" charset="0"/>
              </a:rPr>
              <a:pPr algn="r" defTabSz="937778"/>
              <a:t>51</a:t>
            </a:fld>
            <a:endParaRPr lang="en-US" altLang="zh-TW" sz="1200">
              <a:latin typeface="Arial" charset="0"/>
            </a:endParaRPr>
          </a:p>
        </p:txBody>
      </p:sp>
    </p:spTree>
    <p:extLst>
      <p:ext uri="{BB962C8B-B14F-4D97-AF65-F5344CB8AC3E}">
        <p14:creationId xmlns:p14="http://schemas.microsoft.com/office/powerpoint/2010/main" val="3232164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投影片圖像版面配置區 1"/>
          <p:cNvSpPr>
            <a:spLocks noGrp="1" noRot="1" noChangeAspect="1" noTextEdit="1"/>
          </p:cNvSpPr>
          <p:nvPr>
            <p:ph type="sldImg"/>
          </p:nvPr>
        </p:nvSpPr>
        <p:spPr bwMode="auto">
          <a:xfrm>
            <a:off x="1149350" y="1233488"/>
            <a:ext cx="4438650" cy="3328987"/>
          </a:xfrm>
          <a:noFill/>
          <a:ln>
            <a:solidFill>
              <a:srgbClr val="000000"/>
            </a:solidFill>
            <a:miter lim="800000"/>
            <a:headEnd/>
            <a:tailEnd/>
          </a:ln>
        </p:spPr>
      </p:sp>
      <p:sp>
        <p:nvSpPr>
          <p:cNvPr id="128002" name="備忘稿版面配置區 2"/>
          <p:cNvSpPr>
            <a:spLocks noGrp="1"/>
          </p:cNvSpPr>
          <p:nvPr>
            <p:ph type="body" idx="1"/>
          </p:nvPr>
        </p:nvSpPr>
        <p:spPr bwMode="auto">
          <a:xfrm>
            <a:off x="673891" y="4747997"/>
            <a:ext cx="5387982" cy="3884437"/>
          </a:xfrm>
          <a:noFill/>
        </p:spPr>
        <p:txBody>
          <a:bodyPr wrap="square" numCol="1" anchor="t" anchorCtr="0" compatLnSpc="1">
            <a:prstTxWarp prst="textNoShape">
              <a:avLst/>
            </a:prstTxWarp>
          </a:bodyPr>
          <a:lstStyle/>
          <a:p>
            <a:pPr eaLnBrk="1" hangingPunct="1">
              <a:spcBef>
                <a:spcPct val="0"/>
              </a:spcBef>
            </a:pPr>
            <a:endParaRPr lang="zh-TW" altLang="en-US" dirty="0"/>
          </a:p>
        </p:txBody>
      </p:sp>
      <p:sp>
        <p:nvSpPr>
          <p:cNvPr id="128003" name="投影片編號版面配置區 3"/>
          <p:cNvSpPr txBox="1">
            <a:spLocks noGrp="1"/>
          </p:cNvSpPr>
          <p:nvPr/>
        </p:nvSpPr>
        <p:spPr bwMode="auto">
          <a:xfrm>
            <a:off x="3815572" y="9371501"/>
            <a:ext cx="2918621" cy="494813"/>
          </a:xfrm>
          <a:prstGeom prst="rect">
            <a:avLst/>
          </a:prstGeom>
          <a:noFill/>
          <a:ln w="9525">
            <a:noFill/>
            <a:miter lim="800000"/>
            <a:headEnd/>
            <a:tailEnd/>
          </a:ln>
        </p:spPr>
        <p:txBody>
          <a:bodyPr lIns="90631" tIns="45315" rIns="90631" bIns="45315" anchor="b"/>
          <a:lstStyle/>
          <a:p>
            <a:pPr algn="r"/>
            <a:fld id="{A008FC52-C849-4C93-8ACB-B1E0887C942A}" type="slidenum">
              <a:rPr kumimoji="0" lang="zh-TW" altLang="en-US" sz="1200"/>
              <a:pPr algn="r"/>
              <a:t>52</a:t>
            </a:fld>
            <a:endParaRPr kumimoji="0" lang="en-US" altLang="zh-TW" sz="1200"/>
          </a:p>
        </p:txBody>
      </p:sp>
    </p:spTree>
    <p:extLst>
      <p:ext uri="{BB962C8B-B14F-4D97-AF65-F5344CB8AC3E}">
        <p14:creationId xmlns:p14="http://schemas.microsoft.com/office/powerpoint/2010/main" val="30108423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投影片圖像版面配置區 1"/>
          <p:cNvSpPr>
            <a:spLocks noGrp="1" noRot="1" noChangeAspect="1" noTextEdit="1"/>
          </p:cNvSpPr>
          <p:nvPr>
            <p:ph type="sldImg"/>
          </p:nvPr>
        </p:nvSpPr>
        <p:spPr bwMode="auto">
          <a:xfrm>
            <a:off x="904875" y="741363"/>
            <a:ext cx="4927600" cy="3697287"/>
          </a:xfrm>
          <a:noFill/>
          <a:ln>
            <a:solidFill>
              <a:srgbClr val="000000"/>
            </a:solidFill>
            <a:miter lim="800000"/>
            <a:headEnd/>
            <a:tailEnd/>
          </a:ln>
        </p:spPr>
      </p:sp>
      <p:sp>
        <p:nvSpPr>
          <p:cNvPr id="141314" name="備忘稿版面配置區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zh-TW" altLang="en-US"/>
          </a:p>
        </p:txBody>
      </p:sp>
      <p:sp>
        <p:nvSpPr>
          <p:cNvPr id="141315" name="投影片編號版面配置區 3"/>
          <p:cNvSpPr txBox="1">
            <a:spLocks noGrp="1"/>
          </p:cNvSpPr>
          <p:nvPr/>
        </p:nvSpPr>
        <p:spPr bwMode="auto">
          <a:xfrm>
            <a:off x="3815572" y="9371502"/>
            <a:ext cx="2918621" cy="493236"/>
          </a:xfrm>
          <a:prstGeom prst="rect">
            <a:avLst/>
          </a:prstGeom>
          <a:noFill/>
          <a:ln w="9525">
            <a:noFill/>
            <a:miter lim="800000"/>
            <a:headEnd/>
            <a:tailEnd/>
          </a:ln>
        </p:spPr>
        <p:txBody>
          <a:bodyPr lIns="90631" tIns="45315" rIns="90631" bIns="45315" anchor="b"/>
          <a:lstStyle/>
          <a:p>
            <a:pPr algn="r"/>
            <a:fld id="{D5AEABA8-39DA-4C6C-BC95-1CBCD31CE6FA}" type="slidenum">
              <a:rPr kumimoji="0" lang="zh-TW" altLang="en-US" sz="1200"/>
              <a:pPr algn="r"/>
              <a:t>54</a:t>
            </a:fld>
            <a:endParaRPr kumimoji="0" lang="en-US" altLang="zh-TW" sz="1200" dirty="0"/>
          </a:p>
        </p:txBody>
      </p:sp>
    </p:spTree>
    <p:extLst>
      <p:ext uri="{BB962C8B-B14F-4D97-AF65-F5344CB8AC3E}">
        <p14:creationId xmlns:p14="http://schemas.microsoft.com/office/powerpoint/2010/main" val="24097975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投影片影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TW" altLang="en-US">
              <a:ea typeface="新細明體" panose="02020500000000000000" pitchFamily="18" charset="-120"/>
            </a:endParaRPr>
          </a:p>
        </p:txBody>
      </p:sp>
    </p:spTree>
    <p:extLst>
      <p:ext uri="{BB962C8B-B14F-4D97-AF65-F5344CB8AC3E}">
        <p14:creationId xmlns:p14="http://schemas.microsoft.com/office/powerpoint/2010/main" val="10169043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52DF6277-CF46-4E8F-B547-5CDB69FFAAD1}" type="slidenum">
              <a:rPr lang="zh-TW" altLang="en-US" smtClean="0"/>
              <a:pPr>
                <a:defRPr/>
              </a:pPr>
              <a:t>63</a:t>
            </a:fld>
            <a:endParaRPr lang="zh-TW" altLang="en-US"/>
          </a:p>
        </p:txBody>
      </p:sp>
    </p:spTree>
    <p:extLst>
      <p:ext uri="{BB962C8B-B14F-4D97-AF65-F5344CB8AC3E}">
        <p14:creationId xmlns:p14="http://schemas.microsoft.com/office/powerpoint/2010/main" val="34189323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45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7304" indent="-283578">
              <a:defRPr kumimoji="1">
                <a:solidFill>
                  <a:schemeClr val="tx1"/>
                </a:solidFill>
                <a:latin typeface="Arial" panose="020B0604020202020204" pitchFamily="34" charset="0"/>
                <a:ea typeface="新細明體" panose="02020500000000000000" pitchFamily="18" charset="-120"/>
              </a:defRPr>
            </a:lvl2pPr>
            <a:lvl3pPr marL="1134314" indent="-226863">
              <a:defRPr kumimoji="1">
                <a:solidFill>
                  <a:schemeClr val="tx1"/>
                </a:solidFill>
                <a:latin typeface="Arial" panose="020B0604020202020204" pitchFamily="34" charset="0"/>
                <a:ea typeface="新細明體" panose="02020500000000000000" pitchFamily="18" charset="-120"/>
              </a:defRPr>
            </a:lvl3pPr>
            <a:lvl4pPr marL="1588038" indent="-226863">
              <a:defRPr kumimoji="1">
                <a:solidFill>
                  <a:schemeClr val="tx1"/>
                </a:solidFill>
                <a:latin typeface="Arial" panose="020B0604020202020204" pitchFamily="34" charset="0"/>
                <a:ea typeface="新細明體" panose="02020500000000000000" pitchFamily="18" charset="-120"/>
              </a:defRPr>
            </a:lvl4pPr>
            <a:lvl5pPr marL="2041763" indent="-226863">
              <a:defRPr kumimoji="1">
                <a:solidFill>
                  <a:schemeClr val="tx1"/>
                </a:solidFill>
                <a:latin typeface="Arial" panose="020B0604020202020204" pitchFamily="34" charset="0"/>
                <a:ea typeface="新細明體" panose="02020500000000000000" pitchFamily="18" charset="-120"/>
              </a:defRPr>
            </a:lvl5pPr>
            <a:lvl6pPr marL="2495489" indent="-2268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49213" indent="-2268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02940" indent="-2268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56664" indent="-2268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37FBA06-6A5C-44AE-95B7-6E0F042B9FBD}" type="slidenum">
              <a:rPr lang="zh-TW" altLang="en-US" smtClean="0"/>
              <a:pPr/>
              <a:t>65</a:t>
            </a:fld>
            <a:endParaRPr lang="zh-TW" altLang="en-US"/>
          </a:p>
        </p:txBody>
      </p:sp>
    </p:spTree>
    <p:extLst>
      <p:ext uri="{BB962C8B-B14F-4D97-AF65-F5344CB8AC3E}">
        <p14:creationId xmlns:p14="http://schemas.microsoft.com/office/powerpoint/2010/main" val="3399529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dirty="0"/>
          </a:p>
        </p:txBody>
      </p:sp>
      <p:sp>
        <p:nvSpPr>
          <p:cNvPr id="266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37304" indent="-283578">
              <a:defRPr kumimoji="1">
                <a:solidFill>
                  <a:schemeClr val="tx1"/>
                </a:solidFill>
                <a:latin typeface="Arial" panose="020B0604020202020204" pitchFamily="34" charset="0"/>
                <a:ea typeface="新細明體" panose="02020500000000000000" pitchFamily="18" charset="-120"/>
              </a:defRPr>
            </a:lvl2pPr>
            <a:lvl3pPr marL="1134314" indent="-226863">
              <a:defRPr kumimoji="1">
                <a:solidFill>
                  <a:schemeClr val="tx1"/>
                </a:solidFill>
                <a:latin typeface="Arial" panose="020B0604020202020204" pitchFamily="34" charset="0"/>
                <a:ea typeface="新細明體" panose="02020500000000000000" pitchFamily="18" charset="-120"/>
              </a:defRPr>
            </a:lvl3pPr>
            <a:lvl4pPr marL="1588038" indent="-226863">
              <a:defRPr kumimoji="1">
                <a:solidFill>
                  <a:schemeClr val="tx1"/>
                </a:solidFill>
                <a:latin typeface="Arial" panose="020B0604020202020204" pitchFamily="34" charset="0"/>
                <a:ea typeface="新細明體" panose="02020500000000000000" pitchFamily="18" charset="-120"/>
              </a:defRPr>
            </a:lvl4pPr>
            <a:lvl5pPr marL="2041763" indent="-226863">
              <a:defRPr kumimoji="1">
                <a:solidFill>
                  <a:schemeClr val="tx1"/>
                </a:solidFill>
                <a:latin typeface="Arial" panose="020B0604020202020204" pitchFamily="34" charset="0"/>
                <a:ea typeface="新細明體" panose="02020500000000000000" pitchFamily="18" charset="-120"/>
              </a:defRPr>
            </a:lvl5pPr>
            <a:lvl6pPr marL="2495489" indent="-2268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49213" indent="-2268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02940" indent="-2268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56664" indent="-22686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EAA519B-ACB3-4F1F-9CD2-85E0E1D3D413}" type="slidenum">
              <a:rPr lang="zh-TW" altLang="en-US" smtClean="0"/>
              <a:pPr/>
              <a:t>67</a:t>
            </a:fld>
            <a:endParaRPr lang="zh-TW" altLang="en-US"/>
          </a:p>
        </p:txBody>
      </p:sp>
    </p:spTree>
    <p:extLst>
      <p:ext uri="{BB962C8B-B14F-4D97-AF65-F5344CB8AC3E}">
        <p14:creationId xmlns:p14="http://schemas.microsoft.com/office/powerpoint/2010/main" val="36407123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52DF6277-CF46-4E8F-B547-5CDB69FFAAD1}" type="slidenum">
              <a:rPr lang="zh-TW" altLang="en-US" smtClean="0"/>
              <a:pPr>
                <a:defRPr/>
              </a:pPr>
              <a:t>72</a:t>
            </a:fld>
            <a:endParaRPr lang="zh-TW" altLang="en-US"/>
          </a:p>
        </p:txBody>
      </p:sp>
    </p:spTree>
    <p:extLst>
      <p:ext uri="{BB962C8B-B14F-4D97-AF65-F5344CB8AC3E}">
        <p14:creationId xmlns:p14="http://schemas.microsoft.com/office/powerpoint/2010/main" val="268706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52DF6277-CF46-4E8F-B547-5CDB69FFAAD1}" type="slidenum">
              <a:rPr lang="zh-TW" altLang="en-US" smtClean="0"/>
              <a:pPr>
                <a:defRPr/>
              </a:pPr>
              <a:t>3</a:t>
            </a:fld>
            <a:endParaRPr lang="zh-TW" altLang="en-US"/>
          </a:p>
        </p:txBody>
      </p:sp>
    </p:spTree>
    <p:extLst>
      <p:ext uri="{BB962C8B-B14F-4D97-AF65-F5344CB8AC3E}">
        <p14:creationId xmlns:p14="http://schemas.microsoft.com/office/powerpoint/2010/main" val="27581496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52DF6277-CF46-4E8F-B547-5CDB69FFAAD1}" type="slidenum">
              <a:rPr lang="zh-TW" altLang="en-US" smtClean="0"/>
              <a:pPr>
                <a:defRPr/>
              </a:pPr>
              <a:t>73</a:t>
            </a:fld>
            <a:endParaRPr lang="zh-TW" altLang="en-US"/>
          </a:p>
        </p:txBody>
      </p:sp>
    </p:spTree>
    <p:extLst>
      <p:ext uri="{BB962C8B-B14F-4D97-AF65-F5344CB8AC3E}">
        <p14:creationId xmlns:p14="http://schemas.microsoft.com/office/powerpoint/2010/main" val="2687066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投影片圖像版面配置區 1"/>
          <p:cNvSpPr>
            <a:spLocks noGrp="1" noRot="1" noChangeAspect="1" noTextEdit="1"/>
          </p:cNvSpPr>
          <p:nvPr>
            <p:ph type="sldImg"/>
          </p:nvPr>
        </p:nvSpPr>
        <p:spPr bwMode="auto">
          <a:xfrm>
            <a:off x="904875" y="741363"/>
            <a:ext cx="4927600" cy="3697287"/>
          </a:xfrm>
          <a:noFill/>
          <a:ln>
            <a:solidFill>
              <a:srgbClr val="000000"/>
            </a:solidFill>
            <a:miter lim="800000"/>
            <a:headEnd/>
            <a:tailEnd/>
          </a:ln>
        </p:spPr>
      </p:sp>
      <p:sp>
        <p:nvSpPr>
          <p:cNvPr id="177154" name="備忘稿版面配置區 2"/>
          <p:cNvSpPr>
            <a:spLocks noGrp="1"/>
          </p:cNvSpPr>
          <p:nvPr>
            <p:ph type="body" idx="1"/>
          </p:nvPr>
        </p:nvSpPr>
        <p:spPr bwMode="auto">
          <a:noFill/>
        </p:spPr>
        <p:txBody>
          <a:bodyPr wrap="square" numCol="1" anchor="t" anchorCtr="0" compatLnSpc="1">
            <a:prstTxWarp prst="textNoShape">
              <a:avLst/>
            </a:prstTxWarp>
          </a:bodyPr>
          <a:lstStyle/>
          <a:p>
            <a:pPr defTabSz="453155"/>
            <a:endParaRPr lang="zh-TW" altLang="en-US"/>
          </a:p>
        </p:txBody>
      </p:sp>
      <p:sp>
        <p:nvSpPr>
          <p:cNvPr id="177155" name="投影片編號版面配置區 3"/>
          <p:cNvSpPr txBox="1">
            <a:spLocks noGrp="1"/>
          </p:cNvSpPr>
          <p:nvPr/>
        </p:nvSpPr>
        <p:spPr bwMode="auto">
          <a:xfrm>
            <a:off x="3815572" y="9371502"/>
            <a:ext cx="2918621" cy="493236"/>
          </a:xfrm>
          <a:prstGeom prst="rect">
            <a:avLst/>
          </a:prstGeom>
          <a:noFill/>
          <a:ln w="9525">
            <a:noFill/>
            <a:miter lim="800000"/>
            <a:headEnd/>
            <a:tailEnd/>
          </a:ln>
        </p:spPr>
        <p:txBody>
          <a:bodyPr lIns="90631" tIns="45315" rIns="90631" bIns="45315" anchor="b"/>
          <a:lstStyle/>
          <a:p>
            <a:pPr algn="r" defTabSz="453155"/>
            <a:fld id="{618840D1-ACB9-4AFB-AC3A-509A9BD26554}" type="slidenum">
              <a:rPr kumimoji="0" lang="zh-CN" altLang="en-US" sz="1200">
                <a:ea typeface="SimSun" pitchFamily="2" charset="-122"/>
              </a:rPr>
              <a:pPr algn="r" defTabSz="453155"/>
              <a:t>83</a:t>
            </a:fld>
            <a:endParaRPr kumimoji="0" lang="en-US" altLang="zh-CN" sz="1200">
              <a:ea typeface="SimSun" pitchFamily="2" charset="-122"/>
            </a:endParaRPr>
          </a:p>
        </p:txBody>
      </p:sp>
    </p:spTree>
    <p:extLst>
      <p:ext uri="{BB962C8B-B14F-4D97-AF65-F5344CB8AC3E}">
        <p14:creationId xmlns:p14="http://schemas.microsoft.com/office/powerpoint/2010/main" val="2000557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52DF6277-CF46-4E8F-B547-5CDB69FFAAD1}" type="slidenum">
              <a:rPr lang="zh-TW" altLang="en-US" smtClean="0"/>
              <a:pPr>
                <a:defRPr/>
              </a:pPr>
              <a:t>6</a:t>
            </a:fld>
            <a:endParaRPr lang="zh-TW" altLang="en-US"/>
          </a:p>
        </p:txBody>
      </p:sp>
    </p:spTree>
    <p:extLst>
      <p:ext uri="{BB962C8B-B14F-4D97-AF65-F5344CB8AC3E}">
        <p14:creationId xmlns:p14="http://schemas.microsoft.com/office/powerpoint/2010/main" val="22357312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pPr>
              <a:defRPr/>
            </a:pPr>
            <a:fld id="{52DF6277-CF46-4E8F-B547-5CDB69FFAAD1}" type="slidenum">
              <a:rPr lang="zh-TW" altLang="en-US" smtClean="0"/>
              <a:pPr>
                <a:defRPr/>
              </a:pPr>
              <a:t>7</a:t>
            </a:fld>
            <a:endParaRPr lang="zh-TW" altLang="en-US"/>
          </a:p>
        </p:txBody>
      </p:sp>
    </p:spTree>
    <p:extLst>
      <p:ext uri="{BB962C8B-B14F-4D97-AF65-F5344CB8AC3E}">
        <p14:creationId xmlns:p14="http://schemas.microsoft.com/office/powerpoint/2010/main" val="4177799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52DF6277-CF46-4E8F-B547-5CDB69FFAAD1}" type="slidenum">
              <a:rPr lang="zh-TW" altLang="en-US" smtClean="0"/>
              <a:pPr>
                <a:defRPr/>
              </a:pPr>
              <a:t>13</a:t>
            </a:fld>
            <a:endParaRPr lang="zh-TW" altLang="en-US"/>
          </a:p>
        </p:txBody>
      </p:sp>
    </p:spTree>
    <p:extLst>
      <p:ext uri="{BB962C8B-B14F-4D97-AF65-F5344CB8AC3E}">
        <p14:creationId xmlns:p14="http://schemas.microsoft.com/office/powerpoint/2010/main" val="768163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52DF6277-CF46-4E8F-B547-5CDB69FFAAD1}" type="slidenum">
              <a:rPr lang="zh-TW" altLang="en-US" smtClean="0"/>
              <a:pPr>
                <a:defRPr/>
              </a:pPr>
              <a:t>19</a:t>
            </a:fld>
            <a:endParaRPr lang="zh-TW" altLang="en-US"/>
          </a:p>
        </p:txBody>
      </p:sp>
    </p:spTree>
    <p:extLst>
      <p:ext uri="{BB962C8B-B14F-4D97-AF65-F5344CB8AC3E}">
        <p14:creationId xmlns:p14="http://schemas.microsoft.com/office/powerpoint/2010/main" val="296162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52DF6277-CF46-4E8F-B547-5CDB69FFAAD1}" type="slidenum">
              <a:rPr lang="zh-TW" altLang="en-US" smtClean="0"/>
              <a:pPr>
                <a:defRPr/>
              </a:pPr>
              <a:t>20</a:t>
            </a:fld>
            <a:endParaRPr lang="zh-TW" altLang="en-US"/>
          </a:p>
        </p:txBody>
      </p:sp>
    </p:spTree>
    <p:extLst>
      <p:ext uri="{BB962C8B-B14F-4D97-AF65-F5344CB8AC3E}">
        <p14:creationId xmlns:p14="http://schemas.microsoft.com/office/powerpoint/2010/main" val="1683517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52DF6277-CF46-4E8F-B547-5CDB69FFAAD1}" type="slidenum">
              <a:rPr lang="zh-TW" altLang="en-US" smtClean="0"/>
              <a:pPr>
                <a:defRPr/>
              </a:pPr>
              <a:t>21</a:t>
            </a:fld>
            <a:endParaRPr lang="zh-TW" altLang="en-US"/>
          </a:p>
        </p:txBody>
      </p:sp>
    </p:spTree>
    <p:extLst>
      <p:ext uri="{BB962C8B-B14F-4D97-AF65-F5344CB8AC3E}">
        <p14:creationId xmlns:p14="http://schemas.microsoft.com/office/powerpoint/2010/main" val="4150300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13"/>
          <p:cNvSpPr>
            <a:spLocks noGrp="1"/>
          </p:cNvSpPr>
          <p:nvPr>
            <p:ph type="dt" sz="half" idx="10"/>
          </p:nvPr>
        </p:nvSpPr>
        <p:spPr/>
        <p:txBody>
          <a:bodyPr/>
          <a:lstStyle>
            <a:lvl1pPr>
              <a:defRPr/>
            </a:lvl1pPr>
          </a:lstStyle>
          <a:p>
            <a:pPr>
              <a:defRPr/>
            </a:pPr>
            <a:fld id="{C5AC2DD2-1DCF-49BD-ACD5-BAC90AED49B1}" type="datetime1">
              <a:rPr lang="zh-TW" altLang="en-US" smtClean="0"/>
              <a:t>2024/2/29</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135D9EC3-4927-457D-890C-9E7C2C861CCB}" type="slidenum">
              <a:rPr lang="zh-TW" altLang="en-US"/>
              <a:pPr>
                <a:defRPr/>
              </a:pPr>
              <a:t>‹#›</a:t>
            </a:fld>
            <a:endParaRPr lang="zh-TW" altLang="en-US"/>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13"/>
          <p:cNvSpPr>
            <a:spLocks noGrp="1"/>
          </p:cNvSpPr>
          <p:nvPr>
            <p:ph type="dt" sz="half" idx="10"/>
          </p:nvPr>
        </p:nvSpPr>
        <p:spPr/>
        <p:txBody>
          <a:bodyPr/>
          <a:lstStyle>
            <a:lvl1pPr>
              <a:defRPr/>
            </a:lvl1pPr>
          </a:lstStyle>
          <a:p>
            <a:pPr>
              <a:defRPr/>
            </a:pPr>
            <a:fld id="{8ADF2493-6AB4-4509-8081-0107A4DBCCDA}" type="datetime1">
              <a:rPr lang="zh-TW" altLang="en-US" smtClean="0"/>
              <a:t>2024/2/29</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4A601888-BCB1-4F9D-A6A8-0FFE9CD5249E}" type="slidenum">
              <a:rPr lang="zh-TW" altLang="en-US"/>
              <a:pPr>
                <a:defRPr/>
              </a:pPr>
              <a:t>‹#›</a:t>
            </a:fld>
            <a:endParaRPr lang="zh-TW" altLang="en-US"/>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743700" y="274638"/>
            <a:ext cx="1943100" cy="5745162"/>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914400" y="274638"/>
            <a:ext cx="5676900" cy="5745162"/>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13"/>
          <p:cNvSpPr>
            <a:spLocks noGrp="1"/>
          </p:cNvSpPr>
          <p:nvPr>
            <p:ph type="dt" sz="half" idx="10"/>
          </p:nvPr>
        </p:nvSpPr>
        <p:spPr/>
        <p:txBody>
          <a:bodyPr/>
          <a:lstStyle>
            <a:lvl1pPr>
              <a:defRPr/>
            </a:lvl1pPr>
          </a:lstStyle>
          <a:p>
            <a:pPr>
              <a:defRPr/>
            </a:pPr>
            <a:fld id="{5C437AB3-8B65-4728-ACD5-1464166F7B8E}" type="datetime1">
              <a:rPr lang="zh-TW" altLang="en-US" smtClean="0"/>
              <a:t>2024/2/29</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47E826E7-BAF9-4960-8995-AE1BDA21057F}" type="slidenum">
              <a:rPr lang="zh-TW" altLang="en-US"/>
              <a:pPr>
                <a:defRPr/>
              </a:pPr>
              <a:t>‹#›</a:t>
            </a:fld>
            <a:endParaRPr lang="zh-TW" altLang="en-US"/>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1E7EBDAB-6105-4CE5-B270-4AAFF308CD9D}" type="datetime1">
              <a:rPr lang="zh-TW" altLang="en-US" smtClean="0"/>
              <a:t>2024/2/29</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p:cNvSpPr>
            <a:spLocks noGrp="1"/>
          </p:cNvSpPr>
          <p:nvPr>
            <p:ph type="sldNum" sz="quarter" idx="12"/>
          </p:nvPr>
        </p:nvSpPr>
        <p:spPr/>
        <p:txBody>
          <a:bodyPr/>
          <a:lstStyle>
            <a:lvl1pPr>
              <a:defRPr/>
            </a:lvl1pPr>
          </a:lstStyle>
          <a:p>
            <a:pPr>
              <a:defRPr/>
            </a:pPr>
            <a:fld id="{5B67615A-B9B7-4BBD-8442-F74EA181BF3C}" type="slidenum">
              <a:rPr lang="zh-TW" altLang="en-US"/>
              <a:pPr>
                <a:defRPr/>
              </a:pPr>
              <a:t>‹#›</a:t>
            </a:fld>
            <a:endParaRPr lang="zh-TW" altLang="en-US"/>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6"/>
            <a:ext cx="7772400" cy="1470025"/>
          </a:xfrm>
        </p:spPr>
        <p:txBody>
          <a:bodyPr/>
          <a:lstStyle>
            <a:lvl1pPr>
              <a:defRPr>
                <a:latin typeface="標楷體" pitchFamily="65" charset="-120"/>
                <a:ea typeface="標楷體" pitchFamily="65" charset="-120"/>
              </a:defRPr>
            </a:lvl1pPr>
          </a:lstStyle>
          <a:p>
            <a:r>
              <a:rPr lang="zh-TW" altLang="en-US"/>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zh-TW" altLang="en-US" dirty="0"/>
          </a:p>
        </p:txBody>
      </p:sp>
      <p:sp>
        <p:nvSpPr>
          <p:cNvPr id="4" name="日期版面配置區 3"/>
          <p:cNvSpPr>
            <a:spLocks noGrp="1"/>
          </p:cNvSpPr>
          <p:nvPr>
            <p:ph type="dt" sz="half" idx="10"/>
          </p:nvPr>
        </p:nvSpPr>
        <p:spPr/>
        <p:txBody>
          <a:bodyPr/>
          <a:lstStyle>
            <a:lvl1pPr>
              <a:defRPr>
                <a:solidFill>
                  <a:schemeClr val="tx1">
                    <a:tint val="75000"/>
                  </a:schemeClr>
                </a:solidFill>
              </a:defRPr>
            </a:lvl1pPr>
          </a:lstStyle>
          <a:p>
            <a:pPr>
              <a:defRPr/>
            </a:pPr>
            <a:fld id="{63DF5BEE-D98B-4BCB-A819-AFCAC59F1155}" type="datetime1">
              <a:rPr lang="zh-TW" altLang="en-US" smtClean="0"/>
              <a:t>2024/2/29</a:t>
            </a:fld>
            <a:endParaRPr lang="zh-TW" altLang="en-US"/>
          </a:p>
        </p:txBody>
      </p:sp>
      <p:sp>
        <p:nvSpPr>
          <p:cNvPr id="5" name="頁尾版面配置區 4"/>
          <p:cNvSpPr>
            <a:spLocks noGrp="1"/>
          </p:cNvSpPr>
          <p:nvPr>
            <p:ph type="ftr" sz="quarter" idx="11"/>
          </p:nvPr>
        </p:nvSpPr>
        <p:spPr/>
        <p:txBody>
          <a:bodyPr/>
          <a:lstStyle>
            <a:lvl1pPr>
              <a:defRPr>
                <a:solidFill>
                  <a:schemeClr val="tx1">
                    <a:tint val="75000"/>
                  </a:schemeClr>
                </a:solidFill>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sz="1600" b="0">
                <a:solidFill>
                  <a:schemeClr val="tx1"/>
                </a:solidFill>
              </a:defRPr>
            </a:lvl1pPr>
          </a:lstStyle>
          <a:p>
            <a:pPr>
              <a:defRPr/>
            </a:pPr>
            <a:endParaRPr lang="zh-TW" altLang="en-US"/>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fld id="{16C13717-DE2A-469C-859A-FE76B5965465}" type="datetime1">
              <a:rPr lang="zh-TW" altLang="en-US" smtClean="0">
                <a:solidFill>
                  <a:prstClr val="black">
                    <a:tint val="75000"/>
                  </a:prstClr>
                </a:solidFill>
              </a:rPr>
              <a:t>2024/2/29</a:t>
            </a:fld>
            <a:endParaRPr lang="zh-TW" altLang="en-US">
              <a:solidFill>
                <a:prstClr val="black">
                  <a:tint val="75000"/>
                </a:prstClr>
              </a:solidFill>
            </a:endParaRPr>
          </a:p>
        </p:txBody>
      </p:sp>
      <p:sp>
        <p:nvSpPr>
          <p:cNvPr id="5" name="頁尾版面配置區 4"/>
          <p:cNvSpPr>
            <a:spLocks noGrp="1"/>
          </p:cNvSpPr>
          <p:nvPr>
            <p:ph type="ftr" sz="quarter" idx="11"/>
          </p:nvPr>
        </p:nvSpPr>
        <p:spPr/>
        <p:txBody>
          <a:bodyPr/>
          <a:lstStyle>
            <a:lvl1pPr>
              <a:defRPr/>
            </a:lvl1pPr>
          </a:lstStyle>
          <a:p>
            <a:pPr>
              <a:defRPr/>
            </a:pPr>
            <a:endParaRPr lang="zh-TW" altLang="en-US">
              <a:solidFill>
                <a:prstClr val="black">
                  <a:tint val="75000"/>
                </a:prstClr>
              </a:solidFill>
            </a:endParaRPr>
          </a:p>
        </p:txBody>
      </p:sp>
      <p:sp>
        <p:nvSpPr>
          <p:cNvPr id="6" name="投影片編號版面配置區 5"/>
          <p:cNvSpPr>
            <a:spLocks noGrp="1"/>
          </p:cNvSpPr>
          <p:nvPr>
            <p:ph type="sldNum" sz="quarter" idx="12"/>
          </p:nvPr>
        </p:nvSpPr>
        <p:spPr/>
        <p:txBody>
          <a:bodyPr/>
          <a:lstStyle>
            <a:lvl1pPr>
              <a:defRPr/>
            </a:lvl1pPr>
          </a:lstStyle>
          <a:p>
            <a:pPr>
              <a:defRPr/>
            </a:pPr>
            <a:fld id="{FB84F700-DF8C-4D41-9CC9-0E34246E4FC6}" type="slidenum">
              <a:rPr lang="zh-TW" altLang="en-US">
                <a:solidFill>
                  <a:prstClr val="black">
                    <a:tint val="75000"/>
                  </a:prstClr>
                </a:solidFill>
              </a:rPr>
              <a:pPr>
                <a:defRPr/>
              </a:pPr>
              <a:t>‹#›</a:t>
            </a:fld>
            <a:endParaRPr lang="zh-TW" altLang="en-US">
              <a:solidFill>
                <a:prstClr val="black">
                  <a:tint val="75000"/>
                </a:prstClr>
              </a:solidFill>
            </a:endParaRPr>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B29A236D-5342-404D-BC3D-9B562F21B2CD}" type="datetime1">
              <a:rPr lang="zh-TW" altLang="en-US" smtClean="0"/>
              <a:t>2024/2/29</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377FB313-B492-4525-B944-1AB40BB9C674}" type="slidenum">
              <a:rPr lang="zh-TW" altLang="en-US"/>
              <a:pPr>
                <a:defRPr/>
              </a:pPr>
              <a:t>‹#›</a:t>
            </a:fld>
            <a:endParaRPr lang="zh-TW" altLang="en-US"/>
          </a:p>
        </p:txBody>
      </p:sp>
    </p:spTree>
    <p:extLst>
      <p:ext uri="{BB962C8B-B14F-4D97-AF65-F5344CB8AC3E}">
        <p14:creationId xmlns:p14="http://schemas.microsoft.com/office/powerpoint/2010/main" val="1905057723"/>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BE636135-3BA4-4465-88D9-C964F2FAB6E7}" type="datetime1">
              <a:rPr lang="zh-TW" altLang="en-US" smtClean="0"/>
              <a:t>2024/2/29</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p:cNvSpPr>
            <a:spLocks noGrp="1"/>
          </p:cNvSpPr>
          <p:nvPr>
            <p:ph type="sldNum" sz="quarter" idx="12"/>
          </p:nvPr>
        </p:nvSpPr>
        <p:spPr/>
        <p:txBody>
          <a:bodyPr/>
          <a:lstStyle>
            <a:lvl1pPr>
              <a:defRPr/>
            </a:lvl1pPr>
          </a:lstStyle>
          <a:p>
            <a:pPr>
              <a:defRPr/>
            </a:pPr>
            <a:fld id="{A87CB252-88B8-4454-8D73-AAE9210D554C}" type="slidenum">
              <a:rPr lang="zh-TW" altLang="en-US"/>
              <a:pPr>
                <a:defRPr/>
              </a:pPr>
              <a:t>‹#›</a:t>
            </a:fld>
            <a:endParaRPr lang="zh-TW" altLang="en-US"/>
          </a:p>
        </p:txBody>
      </p: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fld id="{7634F1C7-B2CA-45BC-AA65-2597B006D066}" type="datetime1">
              <a:rPr lang="zh-TW" altLang="en-US" smtClean="0"/>
              <a:t>2024/2/29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4F73976C-EE2C-41A9-8A8F-3A252687FE9C}" type="slidenum">
              <a:rPr lang="zh-TW" altLang="en-US"/>
              <a:pPr>
                <a:defRPr/>
              </a:pPr>
              <a:t>‹#›</a:t>
            </a:fld>
            <a:endParaRPr lang="zh-TW" altLang="en-US"/>
          </a:p>
        </p:txBody>
      </p:sp>
    </p:spTree>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fld id="{2969C88B-5C24-42D4-8BD8-A91B4C7C65CD}" type="datetime1">
              <a:rPr lang="zh-TW" altLang="en-US" smtClean="0"/>
              <a:t>2024/2/29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AEA80BD9-FBD2-4823-8DD9-AD465B6E9F25}" type="slidenum">
              <a:rPr lang="zh-TW" altLang="en-US"/>
              <a:pPr>
                <a:defRPr/>
              </a:pPr>
              <a:t>‹#›</a:t>
            </a:fld>
            <a:endParaRPr lang="zh-TW" altLang="en-US"/>
          </a:p>
        </p:txBody>
      </p:sp>
    </p:spTree>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fld id="{0C601332-D99C-46D4-96DA-7739A6D41708}" type="datetime1">
              <a:rPr lang="zh-TW" altLang="en-US" smtClean="0"/>
              <a:t>2024/2/29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604DAE74-67B2-4B0E-A11F-247CBDD13095}" type="slidenum">
              <a:rPr lang="zh-TW" altLang="en-US"/>
              <a:pPr>
                <a:defRPr/>
              </a:pPr>
              <a:t>‹#›</a:t>
            </a:fld>
            <a:endParaRPr lang="zh-TW" alt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13"/>
          <p:cNvSpPr>
            <a:spLocks noGrp="1"/>
          </p:cNvSpPr>
          <p:nvPr>
            <p:ph type="dt" sz="half" idx="10"/>
          </p:nvPr>
        </p:nvSpPr>
        <p:spPr/>
        <p:txBody>
          <a:bodyPr/>
          <a:lstStyle>
            <a:lvl1pPr>
              <a:defRPr/>
            </a:lvl1pPr>
          </a:lstStyle>
          <a:p>
            <a:pPr>
              <a:defRPr/>
            </a:pPr>
            <a:fld id="{E89E1EDB-06BC-46F6-9D71-4E2119F7AD9F}" type="datetime1">
              <a:rPr lang="zh-TW" altLang="en-US" smtClean="0"/>
              <a:t>2024/2/29</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B3A00413-E412-4283-8A13-0D5568CC40ED}" type="slidenum">
              <a:rPr lang="zh-TW" altLang="en-US"/>
              <a:pPr>
                <a:defRPr/>
              </a:pPr>
              <a:t>‹#›</a:t>
            </a:fld>
            <a:endParaRPr lang="zh-TW" altLang="en-US"/>
          </a:p>
        </p:txBody>
      </p:sp>
    </p:spTree>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solidFill>
                  <a:schemeClr val="tx1">
                    <a:tint val="75000"/>
                  </a:schemeClr>
                </a:solidFill>
              </a:defRPr>
            </a:lvl1pPr>
          </a:lstStyle>
          <a:p>
            <a:pPr>
              <a:defRPr/>
            </a:pPr>
            <a:fld id="{44FC71D5-E697-434C-8B48-61D0BB4675A4}" type="datetime1">
              <a:rPr lang="zh-TW" altLang="en-US" smtClean="0"/>
              <a:t>2024/2/29</a:t>
            </a:fld>
            <a:endParaRPr lang="zh-TW" altLang="en-US"/>
          </a:p>
        </p:txBody>
      </p:sp>
      <p:sp>
        <p:nvSpPr>
          <p:cNvPr id="3" name="頁尾版面配置區 2"/>
          <p:cNvSpPr>
            <a:spLocks noGrp="1"/>
          </p:cNvSpPr>
          <p:nvPr>
            <p:ph type="ftr" sz="quarter" idx="11"/>
          </p:nvPr>
        </p:nvSpPr>
        <p:spPr/>
        <p:txBody>
          <a:bodyPr/>
          <a:lstStyle>
            <a:lvl1pPr>
              <a:defRPr>
                <a:solidFill>
                  <a:schemeClr val="tx1">
                    <a:tint val="75000"/>
                  </a:schemeClr>
                </a:solidFill>
              </a:defRPr>
            </a:lvl1pPr>
          </a:lstStyle>
          <a:p>
            <a:pPr>
              <a:defRPr/>
            </a:pPr>
            <a:endParaRPr lang="zh-TW" altLang="en-US"/>
          </a:p>
        </p:txBody>
      </p:sp>
      <p:sp>
        <p:nvSpPr>
          <p:cNvPr id="4" name="投影片編號版面配置區 3"/>
          <p:cNvSpPr>
            <a:spLocks noGrp="1"/>
          </p:cNvSpPr>
          <p:nvPr>
            <p:ph type="sldNum" sz="quarter" idx="12"/>
          </p:nvPr>
        </p:nvSpPr>
        <p:spPr/>
        <p:txBody>
          <a:bodyPr/>
          <a:lstStyle>
            <a:lvl1pPr>
              <a:defRPr>
                <a:solidFill>
                  <a:schemeClr val="tx1">
                    <a:tint val="75000"/>
                  </a:schemeClr>
                </a:solidFill>
              </a:defRPr>
            </a:lvl1pPr>
          </a:lstStyle>
          <a:p>
            <a:pPr>
              <a:defRPr/>
            </a:pPr>
            <a:fld id="{9FAB1D76-CEA3-4A92-994D-840DA437F45D}" type="slidenum">
              <a:rPr lang="zh-TW" altLang="en-US"/>
              <a:pPr>
                <a:defRPr/>
              </a:pPr>
              <a:t>‹#›</a:t>
            </a:fld>
            <a:endParaRPr lang="en-US" altLang="zh-TW"/>
          </a:p>
        </p:txBody>
      </p:sp>
    </p:spTree>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佔位符 3"/>
          <p:cNvSpPr>
            <a:spLocks noGrp="1"/>
          </p:cNvSpPr>
          <p:nvPr>
            <p:ph type="dt" sz="half" idx="10"/>
          </p:nvPr>
        </p:nvSpPr>
        <p:spPr/>
        <p:txBody>
          <a:bodyPr/>
          <a:lstStyle>
            <a:lvl1pPr>
              <a:defRPr/>
            </a:lvl1pPr>
          </a:lstStyle>
          <a:p>
            <a:pPr>
              <a:defRPr/>
            </a:pPr>
            <a:fld id="{092EA5E8-E47C-4F0D-8FB9-84A5AB6AE417}" type="datetime1">
              <a:rPr lang="zh-TW" altLang="en-US" smtClean="0"/>
              <a:t>2024/2/29</a:t>
            </a:fld>
            <a:endParaRPr lang="en-US" altLang="zh-CN"/>
          </a:p>
        </p:txBody>
      </p:sp>
      <p:sp>
        <p:nvSpPr>
          <p:cNvPr id="3" name="頁腳佔位符 4"/>
          <p:cNvSpPr>
            <a:spLocks noGrp="1"/>
          </p:cNvSpPr>
          <p:nvPr>
            <p:ph type="ftr" sz="quarter" idx="11"/>
          </p:nvPr>
        </p:nvSpPr>
        <p:spPr/>
        <p:txBody>
          <a:bodyPr/>
          <a:lstStyle>
            <a:lvl1pPr>
              <a:defRPr/>
            </a:lvl1pPr>
          </a:lstStyle>
          <a:p>
            <a:pPr>
              <a:defRPr/>
            </a:pPr>
            <a:endParaRPr lang="zh-CN" altLang="en-US"/>
          </a:p>
        </p:txBody>
      </p:sp>
      <p:sp>
        <p:nvSpPr>
          <p:cNvPr id="4" name="幻燈片編號佔位符 5"/>
          <p:cNvSpPr>
            <a:spLocks noGrp="1"/>
          </p:cNvSpPr>
          <p:nvPr>
            <p:ph type="sldNum" sz="quarter" idx="12"/>
          </p:nvPr>
        </p:nvSpPr>
        <p:spPr/>
        <p:txBody>
          <a:bodyPr/>
          <a:lstStyle>
            <a:lvl1pPr>
              <a:defRPr/>
            </a:lvl1pPr>
          </a:lstStyle>
          <a:p>
            <a:pPr>
              <a:defRPr/>
            </a:pPr>
            <a:fld id="{83CDAA5D-8561-4D0E-96E0-D0F0542699B0}" type="slidenum">
              <a:rPr lang="zh-CN" altLang="en-US"/>
              <a:pPr>
                <a:defRPr/>
              </a:pPr>
              <a:t>‹#›</a:t>
            </a:fld>
            <a:endParaRPr lang="zh-CN" altLang="en-US"/>
          </a:p>
        </p:txBody>
      </p:sp>
    </p:spTree>
    <p:extLst>
      <p:ext uri="{BB962C8B-B14F-4D97-AF65-F5344CB8AC3E}">
        <p14:creationId xmlns:p14="http://schemas.microsoft.com/office/powerpoint/2010/main" val="89502653"/>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b="1" baseline="0">
                <a:solidFill>
                  <a:schemeClr val="accent1">
                    <a:lumMod val="75000"/>
                  </a:schemeClr>
                </a:solidFill>
                <a:latin typeface="Goudy Old Style" panose="02020502050305020303" pitchFamily="18" charset="0"/>
                <a:ea typeface="微軟正黑體" panose="020B0604030504040204" pitchFamily="34" charset="-120"/>
              </a:defRPr>
            </a:lvl1pPr>
          </a:lstStyle>
          <a:p>
            <a:r>
              <a:rPr lang="zh-TW" altLang="en-US"/>
              <a:t>按一下以編輯母片標題樣式</a:t>
            </a:r>
            <a:endParaRPr lang="zh-TW" altLang="en-US" dirty="0"/>
          </a:p>
        </p:txBody>
      </p:sp>
      <p:sp>
        <p:nvSpPr>
          <p:cNvPr id="3" name="內容版面配置區 2"/>
          <p:cNvSpPr>
            <a:spLocks noGrp="1"/>
          </p:cNvSpPr>
          <p:nvPr>
            <p:ph idx="1"/>
          </p:nvPr>
        </p:nvSpPr>
        <p:spPr/>
        <p:txBody>
          <a:bodyPr/>
          <a:lstStyle>
            <a:lvl1pPr marL="342900" indent="-342900">
              <a:buClr>
                <a:schemeClr val="accent6">
                  <a:lumMod val="75000"/>
                </a:schemeClr>
              </a:buClr>
              <a:buFont typeface="Times New Roman" panose="02020603050405020304" pitchFamily="18" charset="0"/>
              <a:buChar char="►"/>
              <a:defRPr baseline="0">
                <a:latin typeface="Times New Roman" panose="02020603050405020304" pitchFamily="18" charset="0"/>
                <a:ea typeface="標楷體" panose="03000509000000000000" pitchFamily="65" charset="-120"/>
              </a:defRPr>
            </a:lvl1pPr>
            <a:lvl2pPr marL="742950" indent="-285750">
              <a:buClr>
                <a:schemeClr val="accent6">
                  <a:lumMod val="75000"/>
                </a:schemeClr>
              </a:buClr>
              <a:buFont typeface="Wingdings" panose="05000000000000000000" pitchFamily="2" charset="2"/>
              <a:buChar char="l"/>
              <a:defRPr baseline="0">
                <a:latin typeface="Times New Roman" panose="02020603050405020304" pitchFamily="18" charset="0"/>
                <a:ea typeface="標楷體" panose="03000509000000000000" pitchFamily="65" charset="-120"/>
              </a:defRPr>
            </a:lvl2pPr>
            <a:lvl3pPr marL="1143000" indent="-228600">
              <a:buClr>
                <a:schemeClr val="accent6">
                  <a:lumMod val="75000"/>
                </a:schemeClr>
              </a:buClr>
              <a:buFont typeface="Wingdings" panose="05000000000000000000" pitchFamily="2" charset="2"/>
              <a:buChar char="n"/>
              <a:defRPr baseline="0">
                <a:latin typeface="Times New Roman" panose="02020603050405020304" pitchFamily="18" charset="0"/>
                <a:ea typeface="標楷體" panose="03000509000000000000" pitchFamily="65" charset="-120"/>
              </a:defRPr>
            </a:lvl3pPr>
            <a:lvl4pPr marL="1600200" indent="-228600">
              <a:buClr>
                <a:schemeClr val="accent6">
                  <a:lumMod val="75000"/>
                </a:schemeClr>
              </a:buClr>
              <a:buFont typeface="Wingdings" panose="05000000000000000000" pitchFamily="2" charset="2"/>
              <a:buChar char="Ø"/>
              <a:defRPr baseline="0">
                <a:latin typeface="Times New Roman" panose="02020603050405020304" pitchFamily="18" charset="0"/>
                <a:ea typeface="標楷體" panose="03000509000000000000" pitchFamily="65" charset="-120"/>
              </a:defRPr>
            </a:lvl4pPr>
            <a:lvl5pPr marL="2057400" indent="-228600">
              <a:buClr>
                <a:schemeClr val="accent6">
                  <a:lumMod val="75000"/>
                </a:schemeClr>
              </a:buClr>
              <a:buFont typeface="Wingdings" panose="05000000000000000000" pitchFamily="2" charset="2"/>
              <a:buChar char="ü"/>
              <a:defRPr baseline="0">
                <a:latin typeface="Times New Roman" panose="02020603050405020304" pitchFamily="18" charset="0"/>
                <a:ea typeface="標楷體" panose="03000509000000000000" pitchFamily="65"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TW" altLang="en-US" dirty="0"/>
          </a:p>
        </p:txBody>
      </p:sp>
      <p:sp>
        <p:nvSpPr>
          <p:cNvPr id="4" name="日期版面配置區 3"/>
          <p:cNvSpPr>
            <a:spLocks noGrp="1"/>
          </p:cNvSpPr>
          <p:nvPr>
            <p:ph type="dt" sz="half" idx="10"/>
          </p:nvPr>
        </p:nvSpPr>
        <p:spPr/>
        <p:txBody>
          <a:bodyPr/>
          <a:lstStyle/>
          <a:p>
            <a:fld id="{C14CF506-F615-442B-8D7B-7F213E952C88}" type="datetime1">
              <a:rPr lang="zh-TW" altLang="en-US" smtClean="0"/>
              <a:t>2024/2/29</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5D26385-5915-4D3F-8F49-F30EBFAED118}" type="slidenum">
              <a:rPr lang="zh-TW" altLang="en-US" smtClean="0"/>
              <a:pPr/>
              <a:t>‹#›</a:t>
            </a:fld>
            <a:endParaRPr lang="zh-TW" altLang="en-US"/>
          </a:p>
        </p:txBody>
      </p:sp>
    </p:spTree>
    <p:extLst>
      <p:ext uri="{BB962C8B-B14F-4D97-AF65-F5344CB8AC3E}">
        <p14:creationId xmlns:p14="http://schemas.microsoft.com/office/powerpoint/2010/main" val="2338171247"/>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標楷體" pitchFamily="65" charset="-120"/>
                <a:ea typeface="標楷體" pitchFamily="65" charset="-120"/>
              </a:defRPr>
            </a:lvl1pPr>
          </a:lstStyle>
          <a:p>
            <a:r>
              <a:rPr lang="zh-TW" altLang="en-US" dirty="0"/>
              <a:t>按一下以編輯母片標題樣式</a:t>
            </a:r>
          </a:p>
        </p:txBody>
      </p:sp>
      <p:sp>
        <p:nvSpPr>
          <p:cNvPr id="3" name="內容版面配置區 2"/>
          <p:cNvSpPr>
            <a:spLocks noGrp="1"/>
          </p:cNvSpPr>
          <p:nvPr>
            <p:ph idx="1"/>
          </p:nvPr>
        </p:nvSpPr>
        <p:spPr/>
        <p:txBody>
          <a:bodyPr/>
          <a:lstStyle>
            <a:lvl1pPr marL="342900" indent="-342900">
              <a:buFontTx/>
              <a:buBlip>
                <a:blip r:embed="rId2"/>
              </a:buBlip>
              <a:defRPr>
                <a:latin typeface="標楷體" pitchFamily="65" charset="-120"/>
                <a:ea typeface="標楷體" pitchFamily="65" charset="-120"/>
              </a:defRPr>
            </a:lvl1pPr>
            <a:lvl2pPr marL="742950" indent="-285750">
              <a:buFontTx/>
              <a:buBlip>
                <a:blip r:embed="rId3"/>
              </a:buBlip>
              <a:defRPr>
                <a:latin typeface="標楷體" pitchFamily="65" charset="-120"/>
                <a:ea typeface="標楷體" pitchFamily="65" charset="-120"/>
              </a:defRPr>
            </a:lvl2pPr>
            <a:lvl3pPr>
              <a:defRPr>
                <a:latin typeface="標楷體" pitchFamily="65" charset="-120"/>
                <a:ea typeface="標楷體" pitchFamily="65" charset="-120"/>
              </a:defRPr>
            </a:lvl3pPr>
            <a:lvl4pPr>
              <a:defRPr>
                <a:latin typeface="標楷體" pitchFamily="65" charset="-120"/>
                <a:ea typeface="標楷體" pitchFamily="65" charset="-120"/>
              </a:defRPr>
            </a:lvl4pPr>
            <a:lvl5pPr>
              <a:defRPr>
                <a:latin typeface="標楷體" pitchFamily="65" charset="-120"/>
                <a:ea typeface="標楷體" pitchFamily="65" charset="-120"/>
              </a:defRPr>
            </a:lvl5pPr>
          </a:lstStyle>
          <a:p>
            <a:pPr lvl="0"/>
            <a:r>
              <a:rPr lang="zh-TW" altLang="en-US" dirty="0"/>
              <a:t>按一下以編輯母片文字樣式</a:t>
            </a:r>
          </a:p>
          <a:p>
            <a:pPr lvl="1"/>
            <a:r>
              <a:rPr lang="zh-TW" altLang="en-US" dirty="0"/>
              <a:t>第二層</a:t>
            </a:r>
          </a:p>
          <a:p>
            <a:pPr lvl="2"/>
            <a:r>
              <a:rPr lang="zh-TW" altLang="en-US" dirty="0"/>
              <a:t>第三層</a:t>
            </a:r>
          </a:p>
          <a:p>
            <a:pPr lvl="3"/>
            <a:r>
              <a:rPr lang="zh-TW" altLang="en-US" dirty="0"/>
              <a:t>第四層</a:t>
            </a:r>
          </a:p>
          <a:p>
            <a:pPr lvl="4"/>
            <a:r>
              <a:rPr lang="zh-TW" altLang="en-US" dirty="0"/>
              <a:t>第五層</a:t>
            </a:r>
          </a:p>
        </p:txBody>
      </p:sp>
      <p:sp>
        <p:nvSpPr>
          <p:cNvPr id="4" name="日期版面配置區 3"/>
          <p:cNvSpPr>
            <a:spLocks noGrp="1"/>
          </p:cNvSpPr>
          <p:nvPr>
            <p:ph type="dt" sz="half" idx="10"/>
          </p:nvPr>
        </p:nvSpPr>
        <p:spPr/>
        <p:txBody>
          <a:bodyPr/>
          <a:lstStyle>
            <a:lvl1pPr>
              <a:defRPr/>
            </a:lvl1pPr>
          </a:lstStyle>
          <a:p>
            <a:pPr>
              <a:defRPr/>
            </a:pPr>
            <a:fld id="{F9F7DADF-8247-4315-BE18-AFE4B33586FE}" type="datetime1">
              <a:rPr lang="zh-TW" altLang="en-US" smtClean="0"/>
              <a:t>2024/2/29</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p:cNvSpPr>
            <a:spLocks noGrp="1"/>
          </p:cNvSpPr>
          <p:nvPr>
            <p:ph type="sldNum" sz="quarter" idx="12"/>
          </p:nvPr>
        </p:nvSpPr>
        <p:spPr/>
        <p:txBody>
          <a:bodyPr/>
          <a:lstStyle>
            <a:lvl1pPr>
              <a:defRPr/>
            </a:lvl1pPr>
          </a:lstStyle>
          <a:p>
            <a:pPr>
              <a:defRPr/>
            </a:pPr>
            <a:fld id="{8528BAEB-4F0A-4FF0-9DD3-5289859C9A9F}" type="slidenum">
              <a:rPr lang="zh-TW" altLang="en-US"/>
              <a:pPr>
                <a:defRPr/>
              </a:pPr>
              <a:t>‹#›</a:t>
            </a:fld>
            <a:endParaRPr lang="zh-TW" altLang="en-US"/>
          </a:p>
        </p:txBody>
      </p:sp>
    </p:spTree>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pic>
        <p:nvPicPr>
          <p:cNvPr id="4" name="圖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8" y="0"/>
            <a:ext cx="9140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ctrTitle"/>
          </p:nvPr>
        </p:nvSpPr>
        <p:spPr>
          <a:xfrm>
            <a:off x="685800" y="2130426"/>
            <a:ext cx="7772400" cy="1470025"/>
          </a:xfrm>
        </p:spPr>
        <p:txBody>
          <a:bodyPr/>
          <a:lstStyle>
            <a:lvl1pPr>
              <a:defRPr>
                <a:latin typeface="標楷體" pitchFamily="65" charset="-120"/>
                <a:ea typeface="標楷體" pitchFamily="65" charset="-120"/>
              </a:defRPr>
            </a:lvl1pPr>
          </a:lstStyle>
          <a:p>
            <a:r>
              <a:rPr lang="zh-TW" altLang="en-US"/>
              <a:t>按一下以編輯母片標題樣式</a:t>
            </a:r>
            <a:endParaRPr lang="zh-TW" altLang="en-US" dirty="0"/>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標楷體" pitchFamily="65" charset="-120"/>
                <a:ea typeface="標楷體" pitchFamily="65" charset="-12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zh-TW" altLang="en-US" dirty="0"/>
          </a:p>
        </p:txBody>
      </p:sp>
      <p:sp>
        <p:nvSpPr>
          <p:cNvPr id="5" name="日期版面配置區 3"/>
          <p:cNvSpPr>
            <a:spLocks noGrp="1"/>
          </p:cNvSpPr>
          <p:nvPr>
            <p:ph type="dt" sz="half" idx="10"/>
          </p:nvPr>
        </p:nvSpPr>
        <p:spPr/>
        <p:txBody>
          <a:bodyPr/>
          <a:lstStyle>
            <a:lvl1pPr>
              <a:defRPr/>
            </a:lvl1pPr>
          </a:lstStyle>
          <a:p>
            <a:pPr>
              <a:defRPr/>
            </a:pPr>
            <a:fld id="{90347093-1B60-45C8-BF0B-D50C2455C3F3}" type="datetime1">
              <a:rPr lang="zh-TW" altLang="en-US" smtClean="0"/>
              <a:t>2024/2/29</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sz="1600" b="0">
                <a:solidFill>
                  <a:schemeClr val="tx1"/>
                </a:solidFill>
              </a:defRPr>
            </a:lvl1pPr>
          </a:lstStyle>
          <a:p>
            <a:pPr>
              <a:defRPr/>
            </a:pPr>
            <a:endParaRPr lang="zh-TW" altLang="en-US"/>
          </a:p>
        </p:txBody>
      </p:sp>
    </p:spTree>
    <p:extLst>
      <p:ext uri="{BB962C8B-B14F-4D97-AF65-F5344CB8AC3E}">
        <p14:creationId xmlns:p14="http://schemas.microsoft.com/office/powerpoint/2010/main" val="3918026771"/>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lvl1pPr>
              <a:defRPr/>
            </a:lvl1pPr>
          </a:lstStyle>
          <a:p>
            <a:pPr>
              <a:defRPr/>
            </a:pPr>
            <a:fld id="{4A3CFDC6-DEA7-44A3-9322-97CC8D4D0F5F}" type="datetime1">
              <a:rPr lang="zh-TW" altLang="en-US" smtClean="0"/>
              <a:t>2024/2/29</a:t>
            </a:fld>
            <a:endParaRPr lang="zh-TW" altLang="en-US"/>
          </a:p>
        </p:txBody>
      </p:sp>
      <p:sp>
        <p:nvSpPr>
          <p:cNvPr id="3" name="頁尾版面配置區 2"/>
          <p:cNvSpPr>
            <a:spLocks noGrp="1"/>
          </p:cNvSpPr>
          <p:nvPr>
            <p:ph type="ftr" sz="quarter" idx="11"/>
          </p:nvPr>
        </p:nvSpPr>
        <p:spPr/>
        <p:txBody>
          <a:bodyPr/>
          <a:lstStyle>
            <a:lvl1pPr>
              <a:defRPr/>
            </a:lvl1pPr>
          </a:lstStyle>
          <a:p>
            <a:pPr>
              <a:defRPr/>
            </a:pPr>
            <a:endParaRPr lang="zh-TW" altLang="en-US"/>
          </a:p>
        </p:txBody>
      </p:sp>
      <p:sp>
        <p:nvSpPr>
          <p:cNvPr id="4" name="投影片編號版面配置區 3"/>
          <p:cNvSpPr>
            <a:spLocks noGrp="1"/>
          </p:cNvSpPr>
          <p:nvPr>
            <p:ph type="sldNum" sz="quarter" idx="12"/>
          </p:nvPr>
        </p:nvSpPr>
        <p:spPr/>
        <p:txBody>
          <a:bodyPr/>
          <a:lstStyle>
            <a:lvl1pPr>
              <a:defRPr/>
            </a:lvl1pPr>
          </a:lstStyle>
          <a:p>
            <a:pPr>
              <a:defRPr/>
            </a:pPr>
            <a:fld id="{3CE42ADA-063B-4023-A091-EF8D4CD9B090}" type="slidenum">
              <a:rPr lang="zh-TW" altLang="en-US"/>
              <a:pPr>
                <a:defRPr/>
              </a:pPr>
              <a:t>‹#›</a:t>
            </a:fld>
            <a:endParaRPr lang="zh-TW" altLang="en-US"/>
          </a:p>
        </p:txBody>
      </p:sp>
    </p:spTree>
    <p:extLst>
      <p:ext uri="{BB962C8B-B14F-4D97-AF65-F5344CB8AC3E}">
        <p14:creationId xmlns:p14="http://schemas.microsoft.com/office/powerpoint/2010/main" val="2261288795"/>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p>
            <a:r>
              <a:rPr lang="zh-TW" altLang="en-US"/>
              <a:t>按一下以編輯母片標題樣式</a:t>
            </a:r>
          </a:p>
        </p:txBody>
      </p:sp>
      <p:sp>
        <p:nvSpPr>
          <p:cNvPr id="3" name="表格版面配置區 2"/>
          <p:cNvSpPr>
            <a:spLocks noGrp="1"/>
          </p:cNvSpPr>
          <p:nvPr>
            <p:ph type="tbl" idx="1"/>
          </p:nvPr>
        </p:nvSpPr>
        <p:spPr>
          <a:xfrm>
            <a:off x="457200" y="1600200"/>
            <a:ext cx="82296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solidFill>
                  <a:schemeClr val="tx1">
                    <a:tint val="75000"/>
                  </a:schemeClr>
                </a:solidFill>
              </a:defRPr>
            </a:lvl1pPr>
          </a:lstStyle>
          <a:p>
            <a:pPr>
              <a:defRPr/>
            </a:pPr>
            <a:fld id="{33651AD8-D764-4F75-91ED-47075296926C}" type="datetime1">
              <a:rPr lang="zh-TW" altLang="en-US" smtClean="0"/>
              <a:t>2024/2/29</a:t>
            </a:fld>
            <a:endParaRPr lang="zh-TW" altLang="en-US"/>
          </a:p>
        </p:txBody>
      </p:sp>
      <p:sp>
        <p:nvSpPr>
          <p:cNvPr id="5" name="頁尾版面配置區 4"/>
          <p:cNvSpPr>
            <a:spLocks noGrp="1"/>
          </p:cNvSpPr>
          <p:nvPr>
            <p:ph type="ftr" sz="quarter" idx="11"/>
          </p:nvPr>
        </p:nvSpPr>
        <p:spPr/>
        <p:txBody>
          <a:bodyPr/>
          <a:lstStyle>
            <a:lvl1pPr>
              <a:defRPr>
                <a:solidFill>
                  <a:schemeClr val="tx1">
                    <a:tint val="75000"/>
                  </a:schemeClr>
                </a:solidFill>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solidFill>
                  <a:schemeClr val="tx1">
                    <a:tint val="75000"/>
                  </a:schemeClr>
                </a:solidFill>
              </a:defRPr>
            </a:lvl1pPr>
          </a:lstStyle>
          <a:p>
            <a:pPr>
              <a:defRPr/>
            </a:pPr>
            <a:endParaRPr lang="zh-TW" altLang="en-US"/>
          </a:p>
        </p:txBody>
      </p:sp>
    </p:spTree>
    <p:extLst>
      <p:ext uri="{BB962C8B-B14F-4D97-AF65-F5344CB8AC3E}">
        <p14:creationId xmlns:p14="http://schemas.microsoft.com/office/powerpoint/2010/main" val="4210078246"/>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13"/>
          <p:cNvSpPr>
            <a:spLocks noGrp="1"/>
          </p:cNvSpPr>
          <p:nvPr>
            <p:ph type="dt" sz="half" idx="10"/>
          </p:nvPr>
        </p:nvSpPr>
        <p:spPr/>
        <p:txBody>
          <a:bodyPr/>
          <a:lstStyle>
            <a:lvl1pPr>
              <a:defRPr/>
            </a:lvl1pPr>
          </a:lstStyle>
          <a:p>
            <a:pPr>
              <a:defRPr/>
            </a:pPr>
            <a:fld id="{F70607C0-4318-4F05-80E7-C67A654BE00C}" type="datetime1">
              <a:rPr lang="zh-TW" altLang="en-US" smtClean="0"/>
              <a:t>2024/2/29</a:t>
            </a:fld>
            <a:endParaRPr lang="zh-TW" altLang="en-US"/>
          </a:p>
        </p:txBody>
      </p:sp>
      <p:sp>
        <p:nvSpPr>
          <p:cNvPr id="6" name="頁尾版面配置區 2"/>
          <p:cNvSpPr>
            <a:spLocks noGrp="1"/>
          </p:cNvSpPr>
          <p:nvPr>
            <p:ph type="ftr" sz="quarter" idx="11"/>
          </p:nvPr>
        </p:nvSpPr>
        <p:spPr/>
        <p:txBody>
          <a:bodyPr/>
          <a:lstStyle>
            <a:lvl1pPr>
              <a:defRPr/>
            </a:lvl1pPr>
          </a:lstStyle>
          <a:p>
            <a:pPr>
              <a:defRPr/>
            </a:pPr>
            <a:endParaRPr lang="zh-TW" altLang="en-US"/>
          </a:p>
        </p:txBody>
      </p:sp>
      <p:sp>
        <p:nvSpPr>
          <p:cNvPr id="7" name="投影片編號版面配置區 22"/>
          <p:cNvSpPr>
            <a:spLocks noGrp="1"/>
          </p:cNvSpPr>
          <p:nvPr>
            <p:ph type="sldNum" sz="quarter" idx="12"/>
          </p:nvPr>
        </p:nvSpPr>
        <p:spPr/>
        <p:txBody>
          <a:bodyPr/>
          <a:lstStyle>
            <a:lvl1pPr>
              <a:defRPr/>
            </a:lvl1pPr>
          </a:lstStyle>
          <a:p>
            <a:pPr>
              <a:defRPr/>
            </a:pPr>
            <a:fld id="{4BD9A98D-DD14-458F-9916-69C5A076919C}" type="slidenum">
              <a:rPr lang="zh-TW" altLang="en-US"/>
              <a:pPr>
                <a:defRPr/>
              </a:pPr>
              <a:t>‹#›</a:t>
            </a:fld>
            <a:endParaRPr lang="zh-TW" altLang="en-US"/>
          </a:p>
        </p:txBody>
      </p:sp>
    </p:spTree>
    <p:extLst>
      <p:ext uri="{BB962C8B-B14F-4D97-AF65-F5344CB8AC3E}">
        <p14:creationId xmlns:p14="http://schemas.microsoft.com/office/powerpoint/2010/main" val="4286036564"/>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13"/>
          <p:cNvSpPr>
            <a:spLocks noGrp="1"/>
          </p:cNvSpPr>
          <p:nvPr>
            <p:ph type="dt" sz="half" idx="10"/>
          </p:nvPr>
        </p:nvSpPr>
        <p:spPr/>
        <p:txBody>
          <a:bodyPr/>
          <a:lstStyle>
            <a:lvl1pPr>
              <a:defRPr/>
            </a:lvl1pPr>
          </a:lstStyle>
          <a:p>
            <a:pPr>
              <a:defRPr/>
            </a:pPr>
            <a:fld id="{B6F7056E-862A-4B2C-89E0-6C6AC6533458}" type="datetime1">
              <a:rPr lang="zh-TW" altLang="en-US" smtClean="0"/>
              <a:t>2024/2/29</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ACBDC670-EA7F-4C77-81CD-26B0A7210BAD}" type="slidenum">
              <a:rPr lang="zh-TW" altLang="en-US"/>
              <a:pPr>
                <a:defRPr/>
              </a:pPr>
              <a:t>‹#›</a:t>
            </a:fld>
            <a:endParaRPr lang="zh-TW" altLang="en-US"/>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914400" y="14478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876800" y="14478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13"/>
          <p:cNvSpPr>
            <a:spLocks noGrp="1"/>
          </p:cNvSpPr>
          <p:nvPr>
            <p:ph type="dt" sz="half" idx="10"/>
          </p:nvPr>
        </p:nvSpPr>
        <p:spPr/>
        <p:txBody>
          <a:bodyPr/>
          <a:lstStyle>
            <a:lvl1pPr>
              <a:defRPr/>
            </a:lvl1pPr>
          </a:lstStyle>
          <a:p>
            <a:pPr>
              <a:defRPr/>
            </a:pPr>
            <a:fld id="{46A34944-A8F6-4A6E-B336-AE71B90300C6}" type="datetime1">
              <a:rPr lang="zh-TW" altLang="en-US" smtClean="0"/>
              <a:t>2024/2/29</a:t>
            </a:fld>
            <a:endParaRPr lang="zh-TW" altLang="en-US"/>
          </a:p>
        </p:txBody>
      </p:sp>
      <p:sp>
        <p:nvSpPr>
          <p:cNvPr id="6" name="頁尾版面配置區 2"/>
          <p:cNvSpPr>
            <a:spLocks noGrp="1"/>
          </p:cNvSpPr>
          <p:nvPr>
            <p:ph type="ftr" sz="quarter" idx="11"/>
          </p:nvPr>
        </p:nvSpPr>
        <p:spPr/>
        <p:txBody>
          <a:bodyPr/>
          <a:lstStyle>
            <a:lvl1pPr>
              <a:defRPr/>
            </a:lvl1pPr>
          </a:lstStyle>
          <a:p>
            <a:pPr>
              <a:defRPr/>
            </a:pPr>
            <a:endParaRPr lang="zh-TW" altLang="en-US"/>
          </a:p>
        </p:txBody>
      </p:sp>
      <p:sp>
        <p:nvSpPr>
          <p:cNvPr id="7" name="投影片編號版面配置區 22"/>
          <p:cNvSpPr>
            <a:spLocks noGrp="1"/>
          </p:cNvSpPr>
          <p:nvPr>
            <p:ph type="sldNum" sz="quarter" idx="12"/>
          </p:nvPr>
        </p:nvSpPr>
        <p:spPr/>
        <p:txBody>
          <a:bodyPr/>
          <a:lstStyle>
            <a:lvl1pPr>
              <a:defRPr/>
            </a:lvl1pPr>
          </a:lstStyle>
          <a:p>
            <a:pPr>
              <a:defRPr/>
            </a:pPr>
            <a:fld id="{85776933-B62B-4EB0-A037-D826317BFB9C}" type="slidenum">
              <a:rPr lang="zh-TW" altLang="en-US"/>
              <a:pPr>
                <a:defRPr/>
              </a:pPr>
              <a:t>‹#›</a:t>
            </a:fld>
            <a:endParaRPr lang="zh-TW" altLang="en-US"/>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13"/>
          <p:cNvSpPr>
            <a:spLocks noGrp="1"/>
          </p:cNvSpPr>
          <p:nvPr>
            <p:ph type="dt" sz="half" idx="10"/>
          </p:nvPr>
        </p:nvSpPr>
        <p:spPr/>
        <p:txBody>
          <a:bodyPr/>
          <a:lstStyle>
            <a:lvl1pPr>
              <a:defRPr/>
            </a:lvl1pPr>
          </a:lstStyle>
          <a:p>
            <a:pPr>
              <a:defRPr/>
            </a:pPr>
            <a:fld id="{BB65DADD-C53F-4BC0-B834-AB65A9F5BA7F}" type="datetime1">
              <a:rPr lang="zh-TW" altLang="en-US" smtClean="0"/>
              <a:t>2024/2/29</a:t>
            </a:fld>
            <a:endParaRPr lang="zh-TW" altLang="en-US"/>
          </a:p>
        </p:txBody>
      </p:sp>
      <p:sp>
        <p:nvSpPr>
          <p:cNvPr id="8" name="頁尾版面配置區 2"/>
          <p:cNvSpPr>
            <a:spLocks noGrp="1"/>
          </p:cNvSpPr>
          <p:nvPr>
            <p:ph type="ftr" sz="quarter" idx="11"/>
          </p:nvPr>
        </p:nvSpPr>
        <p:spPr/>
        <p:txBody>
          <a:bodyPr/>
          <a:lstStyle>
            <a:lvl1pPr>
              <a:defRPr/>
            </a:lvl1pPr>
          </a:lstStyle>
          <a:p>
            <a:pPr>
              <a:defRPr/>
            </a:pPr>
            <a:endParaRPr lang="zh-TW" altLang="en-US"/>
          </a:p>
        </p:txBody>
      </p:sp>
      <p:sp>
        <p:nvSpPr>
          <p:cNvPr id="9" name="投影片編號版面配置區 22"/>
          <p:cNvSpPr>
            <a:spLocks noGrp="1"/>
          </p:cNvSpPr>
          <p:nvPr>
            <p:ph type="sldNum" sz="quarter" idx="12"/>
          </p:nvPr>
        </p:nvSpPr>
        <p:spPr/>
        <p:txBody>
          <a:bodyPr/>
          <a:lstStyle>
            <a:lvl1pPr>
              <a:defRPr/>
            </a:lvl1pPr>
          </a:lstStyle>
          <a:p>
            <a:pPr>
              <a:defRPr/>
            </a:pPr>
            <a:fld id="{0BC20026-BC36-4822-972D-23D5CE22434D}" type="slidenum">
              <a:rPr lang="zh-TW" altLang="en-US"/>
              <a:pPr>
                <a:defRPr/>
              </a:pPr>
              <a:t>‹#›</a:t>
            </a:fld>
            <a:endParaRPr lang="zh-TW" altLang="en-US"/>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13"/>
          <p:cNvSpPr>
            <a:spLocks noGrp="1"/>
          </p:cNvSpPr>
          <p:nvPr>
            <p:ph type="dt" sz="half" idx="10"/>
          </p:nvPr>
        </p:nvSpPr>
        <p:spPr/>
        <p:txBody>
          <a:bodyPr/>
          <a:lstStyle>
            <a:lvl1pPr>
              <a:defRPr/>
            </a:lvl1pPr>
          </a:lstStyle>
          <a:p>
            <a:pPr>
              <a:defRPr/>
            </a:pPr>
            <a:fld id="{1704FB68-B42D-4AFA-B476-767FB088AA93}" type="datetime1">
              <a:rPr lang="zh-TW" altLang="en-US" smtClean="0"/>
              <a:t>2024/2/29</a:t>
            </a:fld>
            <a:endParaRPr lang="zh-TW" altLang="en-US"/>
          </a:p>
        </p:txBody>
      </p:sp>
      <p:sp>
        <p:nvSpPr>
          <p:cNvPr id="4" name="頁尾版面配置區 2"/>
          <p:cNvSpPr>
            <a:spLocks noGrp="1"/>
          </p:cNvSpPr>
          <p:nvPr>
            <p:ph type="ftr" sz="quarter" idx="11"/>
          </p:nvPr>
        </p:nvSpPr>
        <p:spPr/>
        <p:txBody>
          <a:bodyPr/>
          <a:lstStyle>
            <a:lvl1pPr>
              <a:defRPr/>
            </a:lvl1pPr>
          </a:lstStyle>
          <a:p>
            <a:pPr>
              <a:defRPr/>
            </a:pPr>
            <a:endParaRPr lang="zh-TW" altLang="en-US"/>
          </a:p>
        </p:txBody>
      </p:sp>
      <p:sp>
        <p:nvSpPr>
          <p:cNvPr id="5" name="投影片編號版面配置區 22"/>
          <p:cNvSpPr>
            <a:spLocks noGrp="1"/>
          </p:cNvSpPr>
          <p:nvPr>
            <p:ph type="sldNum" sz="quarter" idx="12"/>
          </p:nvPr>
        </p:nvSpPr>
        <p:spPr/>
        <p:txBody>
          <a:bodyPr/>
          <a:lstStyle>
            <a:lvl1pPr>
              <a:defRPr/>
            </a:lvl1pPr>
          </a:lstStyle>
          <a:p>
            <a:pPr>
              <a:defRPr/>
            </a:pPr>
            <a:fld id="{B4CD86B7-A963-4517-9277-C29857CA1888}" type="slidenum">
              <a:rPr lang="zh-TW" altLang="en-US"/>
              <a:pPr>
                <a:defRPr/>
              </a:pPr>
              <a:t>‹#›</a:t>
            </a:fld>
            <a:endParaRPr lang="zh-TW" altLang="en-US"/>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3"/>
          <p:cNvSpPr>
            <a:spLocks noGrp="1"/>
          </p:cNvSpPr>
          <p:nvPr>
            <p:ph type="dt" sz="half" idx="10"/>
          </p:nvPr>
        </p:nvSpPr>
        <p:spPr/>
        <p:txBody>
          <a:bodyPr/>
          <a:lstStyle>
            <a:lvl1pPr>
              <a:defRPr/>
            </a:lvl1pPr>
          </a:lstStyle>
          <a:p>
            <a:pPr>
              <a:defRPr/>
            </a:pPr>
            <a:fld id="{ECD61FDE-0192-4667-95F3-EC262EE50A52}" type="datetime1">
              <a:rPr lang="zh-TW" altLang="en-US" smtClean="0"/>
              <a:t>2024/2/29</a:t>
            </a:fld>
            <a:endParaRPr lang="zh-TW" altLang="en-US"/>
          </a:p>
        </p:txBody>
      </p:sp>
      <p:sp>
        <p:nvSpPr>
          <p:cNvPr id="3" name="頁尾版面配置區 2"/>
          <p:cNvSpPr>
            <a:spLocks noGrp="1"/>
          </p:cNvSpPr>
          <p:nvPr>
            <p:ph type="ftr" sz="quarter" idx="11"/>
          </p:nvPr>
        </p:nvSpPr>
        <p:spPr/>
        <p:txBody>
          <a:bodyPr/>
          <a:lstStyle>
            <a:lvl1pPr>
              <a:defRPr/>
            </a:lvl1pPr>
          </a:lstStyle>
          <a:p>
            <a:pPr>
              <a:defRPr/>
            </a:pPr>
            <a:endParaRPr lang="zh-TW" altLang="en-US"/>
          </a:p>
        </p:txBody>
      </p:sp>
      <p:sp>
        <p:nvSpPr>
          <p:cNvPr id="4" name="投影片編號版面配置區 22"/>
          <p:cNvSpPr>
            <a:spLocks noGrp="1"/>
          </p:cNvSpPr>
          <p:nvPr>
            <p:ph type="sldNum" sz="quarter" idx="12"/>
          </p:nvPr>
        </p:nvSpPr>
        <p:spPr/>
        <p:txBody>
          <a:bodyPr/>
          <a:lstStyle>
            <a:lvl1pPr>
              <a:defRPr/>
            </a:lvl1pPr>
          </a:lstStyle>
          <a:p>
            <a:pPr>
              <a:defRPr/>
            </a:pPr>
            <a:fld id="{B863CD80-01DA-4C82-92D3-6F121A8CBDFE}" type="slidenum">
              <a:rPr lang="zh-TW" altLang="en-US"/>
              <a:pPr>
                <a:defRPr/>
              </a:pPr>
              <a:t>‹#›</a:t>
            </a:fld>
            <a:endParaRPr lang="zh-TW" altLang="en-US"/>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13"/>
          <p:cNvSpPr>
            <a:spLocks noGrp="1"/>
          </p:cNvSpPr>
          <p:nvPr>
            <p:ph type="dt" sz="half" idx="10"/>
          </p:nvPr>
        </p:nvSpPr>
        <p:spPr/>
        <p:txBody>
          <a:bodyPr/>
          <a:lstStyle>
            <a:lvl1pPr>
              <a:defRPr/>
            </a:lvl1pPr>
          </a:lstStyle>
          <a:p>
            <a:pPr>
              <a:defRPr/>
            </a:pPr>
            <a:fld id="{72E84EC7-7CAB-4C09-ABCD-62151EEC1DD5}" type="datetime1">
              <a:rPr lang="zh-TW" altLang="en-US" smtClean="0"/>
              <a:t>2024/2/29</a:t>
            </a:fld>
            <a:endParaRPr lang="zh-TW" altLang="en-US"/>
          </a:p>
        </p:txBody>
      </p:sp>
      <p:sp>
        <p:nvSpPr>
          <p:cNvPr id="6" name="頁尾版面配置區 2"/>
          <p:cNvSpPr>
            <a:spLocks noGrp="1"/>
          </p:cNvSpPr>
          <p:nvPr>
            <p:ph type="ftr" sz="quarter" idx="11"/>
          </p:nvPr>
        </p:nvSpPr>
        <p:spPr/>
        <p:txBody>
          <a:bodyPr/>
          <a:lstStyle>
            <a:lvl1pPr>
              <a:defRPr/>
            </a:lvl1pPr>
          </a:lstStyle>
          <a:p>
            <a:pPr>
              <a:defRPr/>
            </a:pPr>
            <a:endParaRPr lang="zh-TW" altLang="en-US"/>
          </a:p>
        </p:txBody>
      </p:sp>
      <p:sp>
        <p:nvSpPr>
          <p:cNvPr id="7" name="投影片編號版面配置區 22"/>
          <p:cNvSpPr>
            <a:spLocks noGrp="1"/>
          </p:cNvSpPr>
          <p:nvPr>
            <p:ph type="sldNum" sz="quarter" idx="12"/>
          </p:nvPr>
        </p:nvSpPr>
        <p:spPr/>
        <p:txBody>
          <a:bodyPr/>
          <a:lstStyle>
            <a:lvl1pPr>
              <a:defRPr/>
            </a:lvl1pPr>
          </a:lstStyle>
          <a:p>
            <a:pPr>
              <a:defRPr/>
            </a:pPr>
            <a:fld id="{F44CE7F3-61D6-4F2E-B97E-85149D05E9B0}" type="slidenum">
              <a:rPr lang="zh-TW" altLang="en-US"/>
              <a:pPr>
                <a:defRPr/>
              </a:pPr>
              <a:t>‹#›</a:t>
            </a:fld>
            <a:endParaRPr lang="zh-TW" altLang="en-US"/>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13"/>
          <p:cNvSpPr>
            <a:spLocks noGrp="1"/>
          </p:cNvSpPr>
          <p:nvPr>
            <p:ph type="dt" sz="half" idx="10"/>
          </p:nvPr>
        </p:nvSpPr>
        <p:spPr/>
        <p:txBody>
          <a:bodyPr/>
          <a:lstStyle>
            <a:lvl1pPr>
              <a:defRPr/>
            </a:lvl1pPr>
          </a:lstStyle>
          <a:p>
            <a:pPr>
              <a:defRPr/>
            </a:pPr>
            <a:fld id="{B4E350F1-DBF8-416F-AEB2-510BBB1D0E7B}" type="datetime1">
              <a:rPr lang="zh-TW" altLang="en-US" smtClean="0"/>
              <a:t>2024/2/29</a:t>
            </a:fld>
            <a:endParaRPr lang="zh-TW" altLang="en-US"/>
          </a:p>
        </p:txBody>
      </p:sp>
      <p:sp>
        <p:nvSpPr>
          <p:cNvPr id="6" name="頁尾版面配置區 2"/>
          <p:cNvSpPr>
            <a:spLocks noGrp="1"/>
          </p:cNvSpPr>
          <p:nvPr>
            <p:ph type="ftr" sz="quarter" idx="11"/>
          </p:nvPr>
        </p:nvSpPr>
        <p:spPr/>
        <p:txBody>
          <a:bodyPr/>
          <a:lstStyle>
            <a:lvl1pPr>
              <a:defRPr/>
            </a:lvl1pPr>
          </a:lstStyle>
          <a:p>
            <a:pPr>
              <a:defRPr/>
            </a:pPr>
            <a:endParaRPr lang="zh-TW" altLang="en-US"/>
          </a:p>
        </p:txBody>
      </p:sp>
      <p:sp>
        <p:nvSpPr>
          <p:cNvPr id="7" name="投影片編號版面配置區 22"/>
          <p:cNvSpPr>
            <a:spLocks noGrp="1"/>
          </p:cNvSpPr>
          <p:nvPr>
            <p:ph type="sldNum" sz="quarter" idx="12"/>
          </p:nvPr>
        </p:nvSpPr>
        <p:spPr/>
        <p:txBody>
          <a:bodyPr/>
          <a:lstStyle>
            <a:lvl1pPr>
              <a:defRPr/>
            </a:lvl1pPr>
          </a:lstStyle>
          <a:p>
            <a:pPr>
              <a:defRPr/>
            </a:pPr>
            <a:fld id="{4BD9A98D-DD14-458F-9916-69C5A076919C}" type="slidenum">
              <a:rPr lang="zh-TW" altLang="en-US"/>
              <a:pPr>
                <a:defRPr/>
              </a:pPr>
              <a:t>‹#›</a:t>
            </a:fld>
            <a:endParaRPr lang="zh-TW" altLang="en-US"/>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6.xml"/><Relationship Id="rId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4.xml"/><Relationship Id="rId1" Type="http://schemas.openxmlformats.org/officeDocument/2006/relationships/slideLayout" Target="../slideLayouts/slideLayout17.xml"/><Relationship Id="rId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18.xml"/><Relationship Id="rId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6.xml"/><Relationship Id="rId1" Type="http://schemas.openxmlformats.org/officeDocument/2006/relationships/slideLayout" Target="../slideLayouts/slideLayout19.xml"/><Relationship Id="rId4"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7.xml"/><Relationship Id="rId1" Type="http://schemas.openxmlformats.org/officeDocument/2006/relationships/slideLayout" Target="../slideLayouts/slideLayout20.xml"/><Relationship Id="rId4" Type="http://schemas.openxmlformats.org/officeDocument/2006/relationships/image" Target="../media/image2.jpeg"/></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image" Target="../media/image1.jpe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9.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矩形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1800"/>
          </a:p>
        </p:txBody>
      </p:sp>
      <p:sp useBgFill="1">
        <p:nvSpPr>
          <p:cNvPr id="8" name="圓角矩形 7"/>
          <p:cNvSpPr/>
          <p:nvPr/>
        </p:nvSpPr>
        <p:spPr>
          <a:xfrm>
            <a:off x="63500" y="69850"/>
            <a:ext cx="9013825" cy="6692900"/>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fontAlgn="auto">
              <a:spcBef>
                <a:spcPts val="0"/>
              </a:spcBef>
              <a:spcAft>
                <a:spcPts val="0"/>
              </a:spcAft>
              <a:defRPr/>
            </a:pPr>
            <a:endParaRPr kumimoji="0" lang="en-US" sz="1800"/>
          </a:p>
        </p:txBody>
      </p:sp>
      <p:sp>
        <p:nvSpPr>
          <p:cNvPr id="1028" name="標題版面配置區 21"/>
          <p:cNvSpPr>
            <a:spLocks noGrp="1"/>
          </p:cNvSpPr>
          <p:nvPr>
            <p:ph type="title"/>
          </p:nvPr>
        </p:nvSpPr>
        <p:spPr bwMode="auto">
          <a:xfrm>
            <a:off x="914400" y="274638"/>
            <a:ext cx="7772400" cy="1143000"/>
          </a:xfrm>
          <a:prstGeom prst="rect">
            <a:avLst/>
          </a:prstGeom>
          <a:noFill/>
          <a:ln w="9525">
            <a:noFill/>
            <a:miter lim="800000"/>
            <a:headEnd/>
            <a:tailEnd/>
          </a:ln>
        </p:spPr>
        <p:txBody>
          <a:bodyPr vert="horz" wrap="square" lIns="91440" tIns="45720" rIns="91440" bIns="91440" numCol="1" anchor="b" anchorCtr="0" compatLnSpc="1">
            <a:prstTxWarp prst="textNoShape">
              <a:avLst/>
            </a:prstTxWarp>
          </a:bodyPr>
          <a:lstStyle/>
          <a:p>
            <a:pPr lvl="0"/>
            <a:r>
              <a:rPr lang="zh-TW" altLang="en-US"/>
              <a:t>按一下以編輯母片標題樣式</a:t>
            </a:r>
            <a:endParaRPr lang="en-US" altLang="zh-TW"/>
          </a:p>
        </p:txBody>
      </p:sp>
      <p:sp>
        <p:nvSpPr>
          <p:cNvPr id="1029" name="文字版面配置區 12"/>
          <p:cNvSpPr>
            <a:spLocks noGrp="1"/>
          </p:cNvSpPr>
          <p:nvPr>
            <p:ph type="body" idx="1"/>
          </p:nvPr>
        </p:nvSpPr>
        <p:spPr bwMode="auto">
          <a:xfrm>
            <a:off x="914400" y="1447800"/>
            <a:ext cx="77724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14" name="日期版面配置區 13"/>
          <p:cNvSpPr>
            <a:spLocks noGrp="1"/>
          </p:cNvSpPr>
          <p:nvPr>
            <p:ph type="dt" sz="half" idx="2"/>
          </p:nvPr>
        </p:nvSpPr>
        <p:spPr>
          <a:xfrm>
            <a:off x="6172200" y="6191250"/>
            <a:ext cx="2476500" cy="476250"/>
          </a:xfrm>
          <a:prstGeom prst="rect">
            <a:avLst/>
          </a:prstGeom>
        </p:spPr>
        <p:txBody>
          <a:bodyPr anchor="ctr" anchorCtr="0"/>
          <a:lstStyle>
            <a:lvl1pPr algn="r" eaLnBrk="1" fontAlgn="auto" latinLnBrk="0" hangingPunct="1">
              <a:spcBef>
                <a:spcPts val="0"/>
              </a:spcBef>
              <a:spcAft>
                <a:spcPts val="0"/>
              </a:spcAft>
              <a:defRPr kumimoji="0" sz="1400">
                <a:solidFill>
                  <a:schemeClr val="tx2"/>
                </a:solidFill>
                <a:latin typeface="+mn-lt"/>
                <a:ea typeface="+mn-ea"/>
              </a:defRPr>
            </a:lvl1pPr>
          </a:lstStyle>
          <a:p>
            <a:pPr>
              <a:defRPr/>
            </a:pPr>
            <a:fld id="{56CC1721-86B0-4C00-80DB-36298156D7FE}" type="datetime1">
              <a:rPr lang="zh-TW" altLang="en-US" smtClean="0"/>
              <a:t>2024/2/29</a:t>
            </a:fld>
            <a:endParaRPr lang="zh-TW" altLang="en-US"/>
          </a:p>
        </p:txBody>
      </p:sp>
      <p:sp>
        <p:nvSpPr>
          <p:cNvPr id="3" name="頁尾版面配置區 2"/>
          <p:cNvSpPr>
            <a:spLocks noGrp="1"/>
          </p:cNvSpPr>
          <p:nvPr>
            <p:ph type="ftr" sz="quarter" idx="3"/>
          </p:nvPr>
        </p:nvSpPr>
        <p:spPr>
          <a:xfrm>
            <a:off x="914400" y="6172200"/>
            <a:ext cx="3962400" cy="457200"/>
          </a:xfrm>
          <a:prstGeom prst="rect">
            <a:avLst/>
          </a:prstGeom>
        </p:spPr>
        <p:txBody>
          <a:bodyPr anchor="ctr" anchorCtr="0"/>
          <a:lstStyle>
            <a:lvl1pPr eaLnBrk="1" fontAlgn="auto" latinLnBrk="0" hangingPunct="1">
              <a:spcBef>
                <a:spcPts val="0"/>
              </a:spcBef>
              <a:spcAft>
                <a:spcPts val="0"/>
              </a:spcAft>
              <a:defRPr kumimoji="0" sz="1400">
                <a:solidFill>
                  <a:schemeClr val="tx2"/>
                </a:solidFill>
                <a:latin typeface="+mn-lt"/>
                <a:ea typeface="+mn-ea"/>
              </a:defRPr>
            </a:lvl1pPr>
          </a:lstStyle>
          <a:p>
            <a:pPr>
              <a:defRPr/>
            </a:pPr>
            <a:endParaRPr lang="zh-TW" altLang="en-US"/>
          </a:p>
        </p:txBody>
      </p:sp>
      <p:sp>
        <p:nvSpPr>
          <p:cNvPr id="23" name="投影片編號版面配置區 22"/>
          <p:cNvSpPr>
            <a:spLocks noGrp="1"/>
          </p:cNvSpPr>
          <p:nvPr>
            <p:ph type="sldNum" sz="quarter" idx="4"/>
          </p:nvPr>
        </p:nvSpPr>
        <p:spPr>
          <a:xfrm>
            <a:off x="146050" y="6210300"/>
            <a:ext cx="457200" cy="457200"/>
          </a:xfrm>
          <a:prstGeom prst="ellipse">
            <a:avLst/>
          </a:prstGeom>
          <a:solidFill>
            <a:schemeClr val="accent1"/>
          </a:solidFill>
        </p:spPr>
        <p:txBody>
          <a:bodyPr wrap="none" lIns="0" tIns="0" rIns="0" bIns="0" anchor="ctr" anchorCtr="1">
            <a:noAutofit/>
          </a:bodyPr>
          <a:lstStyle>
            <a:lvl1pPr algn="ctr" eaLnBrk="1" fontAlgn="auto" latinLnBrk="0" hangingPunct="1">
              <a:spcBef>
                <a:spcPts val="0"/>
              </a:spcBef>
              <a:spcAft>
                <a:spcPts val="0"/>
              </a:spcAft>
              <a:defRPr kumimoji="0" sz="1400">
                <a:solidFill>
                  <a:srgbClr val="FFFFFF"/>
                </a:solidFill>
                <a:latin typeface="+mj-lt"/>
                <a:ea typeface="+mj-ea"/>
                <a:cs typeface="+mj-cs"/>
              </a:defRPr>
            </a:lvl1pPr>
          </a:lstStyle>
          <a:p>
            <a:pPr>
              <a:defRPr/>
            </a:pPr>
            <a:fld id="{49EC0A48-91C9-429E-94EE-168B3D94390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Lst>
  <p:transition spd="slow"/>
  <p:hf hdr="0" ftr="0" dt="0"/>
  <p:txStyles>
    <p:titleStyle>
      <a:lvl1pPr algn="l" rtl="0" eaLnBrk="0" fontAlgn="base" hangingPunct="0">
        <a:spcBef>
          <a:spcPct val="0"/>
        </a:spcBef>
        <a:spcAft>
          <a:spcPct val="0"/>
        </a:spcAft>
        <a:defRPr sz="4000">
          <a:solidFill>
            <a:schemeClr val="tx2"/>
          </a:solidFill>
          <a:latin typeface="+mj-lt"/>
          <a:ea typeface="+mj-ea"/>
          <a:cs typeface="微軟正黑體"/>
        </a:defRPr>
      </a:lvl1pPr>
      <a:lvl2pPr algn="l" rtl="0" eaLnBrk="0" fontAlgn="base" hangingPunct="0">
        <a:spcBef>
          <a:spcPct val="0"/>
        </a:spcBef>
        <a:spcAft>
          <a:spcPct val="0"/>
        </a:spcAft>
        <a:defRPr sz="4000">
          <a:solidFill>
            <a:schemeClr val="tx2"/>
          </a:solidFill>
          <a:latin typeface="Franklin Gothic Book" pitchFamily="34" charset="0"/>
          <a:ea typeface="微軟正黑體" pitchFamily="34" charset="-120"/>
          <a:cs typeface="微軟正黑體"/>
        </a:defRPr>
      </a:lvl2pPr>
      <a:lvl3pPr algn="l" rtl="0" eaLnBrk="0" fontAlgn="base" hangingPunct="0">
        <a:spcBef>
          <a:spcPct val="0"/>
        </a:spcBef>
        <a:spcAft>
          <a:spcPct val="0"/>
        </a:spcAft>
        <a:defRPr sz="4000">
          <a:solidFill>
            <a:schemeClr val="tx2"/>
          </a:solidFill>
          <a:latin typeface="Franklin Gothic Book" pitchFamily="34" charset="0"/>
          <a:ea typeface="微軟正黑體" pitchFamily="34" charset="-120"/>
          <a:cs typeface="微軟正黑體"/>
        </a:defRPr>
      </a:lvl3pPr>
      <a:lvl4pPr algn="l" rtl="0" eaLnBrk="0" fontAlgn="base" hangingPunct="0">
        <a:spcBef>
          <a:spcPct val="0"/>
        </a:spcBef>
        <a:spcAft>
          <a:spcPct val="0"/>
        </a:spcAft>
        <a:defRPr sz="4000">
          <a:solidFill>
            <a:schemeClr val="tx2"/>
          </a:solidFill>
          <a:latin typeface="Franklin Gothic Book" pitchFamily="34" charset="0"/>
          <a:ea typeface="微軟正黑體" pitchFamily="34" charset="-120"/>
          <a:cs typeface="微軟正黑體"/>
        </a:defRPr>
      </a:lvl4pPr>
      <a:lvl5pPr algn="l" rtl="0" eaLnBrk="0" fontAlgn="base" hangingPunct="0">
        <a:spcBef>
          <a:spcPct val="0"/>
        </a:spcBef>
        <a:spcAft>
          <a:spcPct val="0"/>
        </a:spcAft>
        <a:defRPr sz="4000">
          <a:solidFill>
            <a:schemeClr val="tx2"/>
          </a:solidFill>
          <a:latin typeface="Franklin Gothic Book" pitchFamily="34" charset="0"/>
          <a:ea typeface="微軟正黑體" pitchFamily="34" charset="-120"/>
          <a:cs typeface="微軟正黑體"/>
        </a:defRPr>
      </a:lvl5pPr>
      <a:lvl6pPr marL="457200" algn="l" rtl="0" fontAlgn="base">
        <a:spcBef>
          <a:spcPct val="0"/>
        </a:spcBef>
        <a:spcAft>
          <a:spcPct val="0"/>
        </a:spcAft>
        <a:defRPr sz="4000">
          <a:solidFill>
            <a:schemeClr val="tx2"/>
          </a:solidFill>
          <a:latin typeface="Franklin Gothic Book" pitchFamily="34" charset="0"/>
          <a:ea typeface="微軟正黑體" pitchFamily="34" charset="-120"/>
        </a:defRPr>
      </a:lvl6pPr>
      <a:lvl7pPr marL="914400" algn="l" rtl="0" fontAlgn="base">
        <a:spcBef>
          <a:spcPct val="0"/>
        </a:spcBef>
        <a:spcAft>
          <a:spcPct val="0"/>
        </a:spcAft>
        <a:defRPr sz="4000">
          <a:solidFill>
            <a:schemeClr val="tx2"/>
          </a:solidFill>
          <a:latin typeface="Franklin Gothic Book" pitchFamily="34" charset="0"/>
          <a:ea typeface="微軟正黑體" pitchFamily="34" charset="-120"/>
        </a:defRPr>
      </a:lvl7pPr>
      <a:lvl8pPr marL="1371600" algn="l" rtl="0" fontAlgn="base">
        <a:spcBef>
          <a:spcPct val="0"/>
        </a:spcBef>
        <a:spcAft>
          <a:spcPct val="0"/>
        </a:spcAft>
        <a:defRPr sz="4000">
          <a:solidFill>
            <a:schemeClr val="tx2"/>
          </a:solidFill>
          <a:latin typeface="Franklin Gothic Book" pitchFamily="34" charset="0"/>
          <a:ea typeface="微軟正黑體" pitchFamily="34" charset="-120"/>
        </a:defRPr>
      </a:lvl8pPr>
      <a:lvl9pPr marL="1828800" algn="l" rtl="0" fontAlgn="base">
        <a:spcBef>
          <a:spcPct val="0"/>
        </a:spcBef>
        <a:spcAft>
          <a:spcPct val="0"/>
        </a:spcAft>
        <a:defRPr sz="4000">
          <a:solidFill>
            <a:schemeClr val="tx2"/>
          </a:solidFill>
          <a:latin typeface="Franklin Gothic Book" pitchFamily="34" charset="0"/>
          <a:ea typeface="微軟正黑體" pitchFamily="34" charset="-120"/>
        </a:defRPr>
      </a:lvl9pPr>
    </p:titleStyle>
    <p:bodyStyle>
      <a:lvl1pPr marL="273050" indent="-273050" algn="l" rtl="0" eaLnBrk="0" fontAlgn="base" hangingPunct="0">
        <a:spcBef>
          <a:spcPts val="575"/>
        </a:spcBef>
        <a:spcAft>
          <a:spcPct val="0"/>
        </a:spcAft>
        <a:buClr>
          <a:schemeClr val="accent1"/>
        </a:buClr>
        <a:buSzPct val="85000"/>
        <a:buFont typeface="Wingdings 2" pitchFamily="18" charset="2"/>
        <a:buChar char=""/>
        <a:defRPr sz="2600">
          <a:solidFill>
            <a:schemeClr val="tx1"/>
          </a:solidFill>
          <a:latin typeface="+mn-lt"/>
          <a:ea typeface="+mn-ea"/>
          <a:cs typeface="+mn-cs"/>
        </a:defRPr>
      </a:lvl1pPr>
      <a:lvl2pPr marL="547688" indent="-228600" algn="l" rtl="0" eaLnBrk="0" fontAlgn="base" hangingPunct="0">
        <a:spcBef>
          <a:spcPts val="375"/>
        </a:spcBef>
        <a:spcAft>
          <a:spcPct val="0"/>
        </a:spcAft>
        <a:buClr>
          <a:schemeClr val="accent2"/>
        </a:buClr>
        <a:buSzPct val="85000"/>
        <a:buFont typeface="Wingdings 2" pitchFamily="18" charset="2"/>
        <a:buChar char=""/>
        <a:defRPr sz="2400">
          <a:solidFill>
            <a:schemeClr val="tx1"/>
          </a:solidFill>
          <a:latin typeface="+mn-lt"/>
          <a:ea typeface="+mn-ea"/>
        </a:defRPr>
      </a:lvl2pPr>
      <a:lvl3pPr marL="822325" indent="-228600" algn="l" rtl="0" eaLnBrk="0" fontAlgn="base" hangingPunct="0">
        <a:spcBef>
          <a:spcPts val="375"/>
        </a:spcBef>
        <a:spcAft>
          <a:spcPct val="0"/>
        </a:spcAft>
        <a:buClr>
          <a:srgbClr val="E6B1AB"/>
        </a:buClr>
        <a:buSzPct val="85000"/>
        <a:buFont typeface="Wingdings 2" pitchFamily="18" charset="2"/>
        <a:buChar char=""/>
        <a:defRPr sz="2000">
          <a:solidFill>
            <a:schemeClr val="tx1"/>
          </a:solidFill>
          <a:latin typeface="+mn-lt"/>
          <a:ea typeface="+mn-ea"/>
        </a:defRPr>
      </a:lvl3pPr>
      <a:lvl4pPr marL="1096963" indent="-228600" algn="l" rtl="0" eaLnBrk="0" fontAlgn="base" hangingPunct="0">
        <a:spcBef>
          <a:spcPts val="375"/>
        </a:spcBef>
        <a:spcAft>
          <a:spcPct val="0"/>
        </a:spcAft>
        <a:buClr>
          <a:srgbClr val="A28E6A"/>
        </a:buClr>
        <a:buSzPct val="80000"/>
        <a:buFont typeface="Wingdings 2" pitchFamily="18" charset="2"/>
        <a:buChar char=""/>
        <a:defRPr sz="2000">
          <a:solidFill>
            <a:schemeClr val="tx1"/>
          </a:solidFill>
          <a:latin typeface="+mn-lt"/>
          <a:ea typeface="+mn-ea"/>
        </a:defRPr>
      </a:lvl4pPr>
      <a:lvl5pPr marL="1371600" indent="-228600" algn="l" rtl="0" eaLnBrk="0" fontAlgn="base" hangingPunct="0">
        <a:spcBef>
          <a:spcPts val="375"/>
        </a:spcBef>
        <a:spcAft>
          <a:spcPct val="0"/>
        </a:spcAft>
        <a:buClr>
          <a:srgbClr val="A28E6A"/>
        </a:buClr>
        <a:buChar char="o"/>
        <a:defRPr sz="2000">
          <a:solidFill>
            <a:schemeClr val="tx1"/>
          </a:solidFill>
          <a:latin typeface="+mn-lt"/>
          <a:ea typeface="+mn-ea"/>
        </a:defRPr>
      </a:lvl5pPr>
      <a:lvl6pPr marL="1828800" indent="-228600" algn="l" rtl="0" fontAlgn="base">
        <a:spcBef>
          <a:spcPts val="375"/>
        </a:spcBef>
        <a:spcAft>
          <a:spcPct val="0"/>
        </a:spcAft>
        <a:buClr>
          <a:srgbClr val="A28E6A"/>
        </a:buClr>
        <a:buChar char="o"/>
        <a:defRPr sz="2000">
          <a:solidFill>
            <a:schemeClr val="tx1"/>
          </a:solidFill>
          <a:latin typeface="+mn-lt"/>
          <a:ea typeface="+mn-ea"/>
        </a:defRPr>
      </a:lvl6pPr>
      <a:lvl7pPr marL="2286000" indent="-228600" algn="l" rtl="0" fontAlgn="base">
        <a:spcBef>
          <a:spcPts val="375"/>
        </a:spcBef>
        <a:spcAft>
          <a:spcPct val="0"/>
        </a:spcAft>
        <a:buClr>
          <a:srgbClr val="A28E6A"/>
        </a:buClr>
        <a:buChar char="o"/>
        <a:defRPr sz="2000">
          <a:solidFill>
            <a:schemeClr val="tx1"/>
          </a:solidFill>
          <a:latin typeface="+mn-lt"/>
          <a:ea typeface="+mn-ea"/>
        </a:defRPr>
      </a:lvl7pPr>
      <a:lvl8pPr marL="2743200" indent="-228600" algn="l" rtl="0" fontAlgn="base">
        <a:spcBef>
          <a:spcPts val="375"/>
        </a:spcBef>
        <a:spcAft>
          <a:spcPct val="0"/>
        </a:spcAft>
        <a:buClr>
          <a:srgbClr val="A28E6A"/>
        </a:buClr>
        <a:buChar char="o"/>
        <a:defRPr sz="2000">
          <a:solidFill>
            <a:schemeClr val="tx1"/>
          </a:solidFill>
          <a:latin typeface="+mn-lt"/>
          <a:ea typeface="+mn-ea"/>
        </a:defRPr>
      </a:lvl8pPr>
      <a:lvl9pPr marL="3200400" indent="-228600" algn="l" rtl="0" fontAlgn="base">
        <a:spcBef>
          <a:spcPts val="375"/>
        </a:spcBef>
        <a:spcAft>
          <a:spcPct val="0"/>
        </a:spcAft>
        <a:buClr>
          <a:srgbClr val="A28E6A"/>
        </a:buClr>
        <a:buChar char="o"/>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3789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37891"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6072E27B-A718-421F-99D9-7A76BB9591FB}" type="datetime1">
              <a:rPr lang="zh-TW" altLang="en-US" smtClean="0"/>
              <a:t>2024/2/29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96210B46-DEA2-43FC-8AD1-558BF576E4A9}" type="slidenum">
              <a:rPr lang="zh-TW" altLang="en-US"/>
              <a:pPr>
                <a:defRPr/>
              </a:pPr>
              <a:t>‹#›</a:t>
            </a:fld>
            <a:endParaRPr lang="zh-TW" altLang="en-US"/>
          </a:p>
        </p:txBody>
      </p:sp>
      <p:pic>
        <p:nvPicPr>
          <p:cNvPr id="37895" name="圖片 6"/>
          <p:cNvPicPr>
            <a:picLocks noChangeAspect="1"/>
          </p:cNvPicPr>
          <p:nvPr userDrawn="1"/>
        </p:nvPicPr>
        <p:blipFill>
          <a:blip r:embed="rId7"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75" r:id="rId1"/>
    <p:sldLayoutId id="2147483904" r:id="rId2"/>
    <p:sldLayoutId id="2147483912" r:id="rId3"/>
    <p:sldLayoutId id="2147483914" r:id="rId4"/>
  </p:sldLayoutIdLst>
  <p:transition spd="slow"/>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25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53251"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F41E5A3D-7333-4E21-9B17-7C1DEA6AE302}" type="datetime1">
              <a:rPr lang="zh-TW" altLang="en-US" smtClean="0"/>
              <a:t>2024/2/29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39E72E07-5156-42E9-8D6C-A3B346040759}" type="slidenum">
              <a:rPr lang="zh-TW" altLang="en-US"/>
              <a:pPr>
                <a:defRPr/>
              </a:pPr>
              <a:t>‹#›</a:t>
            </a:fld>
            <a:endParaRPr lang="zh-TW" altLang="en-US"/>
          </a:p>
        </p:txBody>
      </p:sp>
      <p:pic>
        <p:nvPicPr>
          <p:cNvPr id="53255"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1" r:id="rId1"/>
  </p:sldLayoutIdLst>
  <p:transition spd="slow"/>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9634"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69635"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AF4EA43C-F07F-4B6D-9FB9-44BB025AE698}" type="datetime1">
              <a:rPr lang="zh-TW" altLang="en-US" smtClean="0"/>
              <a:t>2024/2/29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D9B7A4FB-A5F3-413D-AC44-1845603873F6}" type="slidenum">
              <a:rPr lang="zh-TW" altLang="en-US"/>
              <a:pPr>
                <a:defRPr/>
              </a:pPr>
              <a:t>‹#›</a:t>
            </a:fld>
            <a:endParaRPr lang="zh-TW" altLang="en-US"/>
          </a:p>
        </p:txBody>
      </p:sp>
      <p:pic>
        <p:nvPicPr>
          <p:cNvPr id="69639"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89" r:id="rId1"/>
  </p:sldLayoutIdLst>
  <p:transition spd="slow"/>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1682"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71683"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01B7C42A-38C7-4DCC-AC7F-342C72D8C85F}" type="datetime1">
              <a:rPr lang="zh-TW" altLang="en-US" smtClean="0"/>
              <a:t>2024/2/29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B985521D-B6B1-4FA3-9523-CB21FF8BC54A}" type="slidenum">
              <a:rPr lang="zh-TW" altLang="en-US"/>
              <a:pPr>
                <a:defRPr/>
              </a:pPr>
              <a:t>‹#›</a:t>
            </a:fld>
            <a:endParaRPr lang="zh-TW" altLang="en-US"/>
          </a:p>
        </p:txBody>
      </p:sp>
      <p:pic>
        <p:nvPicPr>
          <p:cNvPr id="71687"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0" r:id="rId1"/>
  </p:sldLayoutIdLst>
  <p:transition spd="slow"/>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7373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73731"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7BDDD568-A9C0-4B7C-9AE4-F9AEF3491990}" type="datetime1">
              <a:rPr lang="zh-TW" altLang="en-US" smtClean="0"/>
              <a:t>2024/2/29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8CA91532-77DC-49DF-8BD0-4D8706525F19}" type="slidenum">
              <a:rPr lang="zh-TW" altLang="en-US"/>
              <a:pPr>
                <a:defRPr/>
              </a:pPr>
              <a:t>‹#›</a:t>
            </a:fld>
            <a:endParaRPr lang="zh-TW" altLang="en-US"/>
          </a:p>
        </p:txBody>
      </p:sp>
      <p:pic>
        <p:nvPicPr>
          <p:cNvPr id="73735"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91" r:id="rId1"/>
  </p:sldLayoutIdLst>
  <p:transition spd="slow"/>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397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83971"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F24CF592-A959-4448-B6CE-D579D772C402}" type="datetime1">
              <a:rPr lang="zh-TW" altLang="en-US" smtClean="0"/>
              <a:t>2024/2/29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F029AE2D-04C1-4CE9-8DD0-533E14BFFDCD}" type="slidenum">
              <a:rPr lang="zh-TW" altLang="en-US"/>
              <a:pPr>
                <a:defRPr/>
              </a:pPr>
              <a:t>‹#›</a:t>
            </a:fld>
            <a:endParaRPr lang="zh-TW" altLang="en-US"/>
          </a:p>
        </p:txBody>
      </p:sp>
      <p:pic>
        <p:nvPicPr>
          <p:cNvPr id="83975" name="圖片 6"/>
          <p:cNvPicPr>
            <a:picLocks noChangeAspect="1"/>
          </p:cNvPicPr>
          <p:nvPr userDrawn="1"/>
        </p:nvPicPr>
        <p:blipFill>
          <a:blip r:embed="rId4"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07" r:id="rId1"/>
  </p:sldLayoutIdLst>
  <p:transition spd="slow"/>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92162"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92163"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1C3DDF93-2A1C-404F-8C5C-DAD4871101B5}" type="datetime1">
              <a:rPr lang="zh-TW" altLang="en-US" smtClean="0"/>
              <a:t>2024/2/29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9E7C2F40-B314-4ADF-9027-A91318912D3C}" type="slidenum">
              <a:rPr lang="zh-TW" altLang="en-US"/>
              <a:pPr>
                <a:defRPr/>
              </a:pPr>
              <a:t>‹#›</a:t>
            </a:fld>
            <a:endParaRPr lang="zh-TW" altLang="en-US"/>
          </a:p>
        </p:txBody>
      </p:sp>
      <p:pic>
        <p:nvPicPr>
          <p:cNvPr id="92167" name="圖片 6"/>
          <p:cNvPicPr>
            <a:picLocks noChangeAspect="1"/>
          </p:cNvPicPr>
          <p:nvPr userDrawn="1"/>
        </p:nvPicPr>
        <p:blipFill>
          <a:blip r:embed="rId5"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17" r:id="rId1"/>
    <p:sldLayoutId id="2147483920" r:id="rId2"/>
  </p:sldLayoutIdLst>
  <p:transition spd="slow"/>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94210" name="標題版面配置區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94211" name="文字版面配置區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prstClr val="black">
                    <a:tint val="75000"/>
                  </a:prstClr>
                </a:solidFill>
                <a:latin typeface="+mn-lt"/>
                <a:ea typeface="+mn-ea"/>
              </a:defRPr>
            </a:lvl1pPr>
          </a:lstStyle>
          <a:p>
            <a:pPr>
              <a:defRPr/>
            </a:pPr>
            <a:fld id="{76D70C62-9A04-4512-BE82-EC7464BDE8E1}" type="datetime1">
              <a:rPr lang="zh-TW" altLang="en-US" smtClean="0"/>
              <a:t>2024/2/29</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prstClr val="black">
                    <a:tint val="75000"/>
                  </a:prstClr>
                </a:solidFill>
                <a:latin typeface="+mn-lt"/>
                <a:ea typeface="+mn-ea"/>
              </a:defRPr>
            </a:lvl1pPr>
          </a:lstStyle>
          <a:p>
            <a:pPr>
              <a:defRPr/>
            </a:pPr>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prstClr val="black">
                    <a:tint val="75000"/>
                  </a:prstClr>
                </a:solidFill>
                <a:latin typeface="+mn-lt"/>
                <a:ea typeface="+mn-ea"/>
              </a:defRPr>
            </a:lvl1pPr>
          </a:lstStyle>
          <a:p>
            <a:pPr>
              <a:defRPr/>
            </a:pPr>
            <a:fld id="{A002F0E6-3B85-4870-93F9-37200C3E44D4}" type="slidenum">
              <a:rPr lang="zh-TW" altLang="en-US"/>
              <a:pPr>
                <a:defRPr/>
              </a:pPr>
              <a:t>‹#›</a:t>
            </a:fld>
            <a:endParaRPr lang="zh-TW" altLang="en-US"/>
          </a:p>
        </p:txBody>
      </p:sp>
      <p:pic>
        <p:nvPicPr>
          <p:cNvPr id="94215" name="圖片 6"/>
          <p:cNvPicPr>
            <a:picLocks noChangeAspect="1"/>
          </p:cNvPicPr>
          <p:nvPr userDrawn="1"/>
        </p:nvPicPr>
        <p:blipFill>
          <a:blip r:embed="rId8" cstate="print"/>
          <a:srcRect/>
          <a:stretch>
            <a:fillRect/>
          </a:stretch>
        </p:blipFill>
        <p:spPr bwMode="auto">
          <a:xfrm>
            <a:off x="1588" y="0"/>
            <a:ext cx="9140825" cy="68580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00" r:id="rId1"/>
    <p:sldLayoutId id="2147483911" r:id="rId2"/>
    <p:sldLayoutId id="2147483913" r:id="rId3"/>
    <p:sldLayoutId id="2147483922" r:id="rId4"/>
    <p:sldLayoutId id="2147483923" r:id="rId5"/>
  </p:sldLayoutIdLst>
  <p:transition spd="slow"/>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1.jpg"/><Relationship Id="rId2" Type="http://schemas.openxmlformats.org/officeDocument/2006/relationships/diagramData" Target="../diagrams/data2.xml"/><Relationship Id="rId1" Type="http://schemas.openxmlformats.org/officeDocument/2006/relationships/slideLayout" Target="../slideLayouts/slideLayout1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25.wm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26.wm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12.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7.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9.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9.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1.jpg"/><Relationship Id="rId1" Type="http://schemas.openxmlformats.org/officeDocument/2006/relationships/slideLayout" Target="../slideLayouts/slideLayout25.xml"/></Relationships>
</file>

<file path=ppt/slides/_rels/slide8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diagramLayout" Target="../diagrams/layout14.xml"/><Relationship Id="rId7" Type="http://schemas.openxmlformats.org/officeDocument/2006/relationships/diagramData" Target="../diagrams/data15.xml"/><Relationship Id="rId2" Type="http://schemas.openxmlformats.org/officeDocument/2006/relationships/diagramData" Target="../diagrams/data14.xml"/><Relationship Id="rId1" Type="http://schemas.openxmlformats.org/officeDocument/2006/relationships/slideLayout" Target="../slideLayouts/slideLayout20.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s>
</file>

<file path=ppt/slides/_rels/slide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slideLayout" Target="../slideLayouts/slideLayout21.xml"/><Relationship Id="rId1" Type="http://schemas.openxmlformats.org/officeDocument/2006/relationships/audio" Target="file:///D:\&#24433;&#29255;\&#23825;&#23665;\&#31777;&#22577;\&#25216;&#32887;&#25945;&#32946;&#31777;&#20171;\&#31777;&#22577;&#36899;&#32080;&#27284;\&#37636;&#38899;&#27284;\03.mp3" TargetMode="Externa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2.xml"/><Relationship Id="rId5" Type="http://schemas.openxmlformats.org/officeDocument/2006/relationships/image" Target="../media/image56.png"/><Relationship Id="rId4" Type="http://schemas.openxmlformats.org/officeDocument/2006/relationships/image" Target="../media/image55.png"/></Relationships>
</file>

<file path=ppt/slides/_rels/slide8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2.xml"/></Relationships>
</file>

<file path=ppt/slides/_rels/slide8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2.xml"/><Relationship Id="rId4" Type="http://schemas.openxmlformats.org/officeDocument/2006/relationships/image" Target="../media/image61.png"/></Relationships>
</file>

<file path=ppt/slides/_rels/slide8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2.xml"/></Relationships>
</file>

<file path=ppt/slides/_rels/slide9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2.xml"/></Relationships>
</file>

<file path=ppt/slides/_rels/slide9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圖片 8" descr="人"/>
          <p:cNvPicPr>
            <a:picLocks noGrp="1" noChangeAspect="1"/>
          </p:cNvPicPr>
          <p:nvPr isPhoto="1"/>
        </p:nvPicPr>
        <p:blipFill>
          <a:blip r:embed="rId3" cstate="print"/>
          <a:srcRect/>
          <a:stretch>
            <a:fillRect/>
          </a:stretch>
        </p:blipFill>
        <p:spPr bwMode="auto">
          <a:xfrm>
            <a:off x="0" y="3175"/>
            <a:ext cx="9144000" cy="6854825"/>
          </a:xfrm>
          <a:prstGeom prst="rect">
            <a:avLst/>
          </a:prstGeom>
          <a:noFill/>
          <a:ln w="9525">
            <a:noFill/>
            <a:miter lim="800000"/>
            <a:headEnd/>
            <a:tailEnd/>
          </a:ln>
        </p:spPr>
      </p:pic>
      <p:sp>
        <p:nvSpPr>
          <p:cNvPr id="108549" name="Rectangle 5"/>
          <p:cNvSpPr>
            <a:spLocks noChangeArrowheads="1"/>
          </p:cNvSpPr>
          <p:nvPr/>
        </p:nvSpPr>
        <p:spPr bwMode="auto">
          <a:xfrm>
            <a:off x="571472" y="1714488"/>
            <a:ext cx="8356628" cy="1470025"/>
          </a:xfrm>
          <a:prstGeom prst="rect">
            <a:avLst/>
          </a:prstGeom>
          <a:noFill/>
          <a:ln w="9525">
            <a:noFill/>
            <a:miter lim="800000"/>
            <a:headEnd/>
            <a:tailEnd/>
          </a:ln>
        </p:spPr>
        <p:txBody>
          <a:bodyPr anchor="ctr"/>
          <a:lstStyle/>
          <a:p>
            <a:pPr algn="ctr"/>
            <a:r>
              <a:rPr lang="en-US" altLang="zh-TW" sz="4000" b="1" dirty="0" smtClean="0">
                <a:solidFill>
                  <a:schemeClr val="accent2"/>
                </a:solidFill>
                <a:latin typeface="微軟正黑體" pitchFamily="34" charset="-120"/>
                <a:ea typeface="微軟正黑體" pitchFamily="34" charset="-120"/>
              </a:rPr>
              <a:t>12</a:t>
            </a:r>
            <a:r>
              <a:rPr lang="zh-TW" altLang="en-US" sz="4000" b="1" dirty="0" smtClean="0">
                <a:solidFill>
                  <a:schemeClr val="accent2"/>
                </a:solidFill>
                <a:latin typeface="微軟正黑體" pitchFamily="34" charset="-120"/>
                <a:ea typeface="微軟正黑體" pitchFamily="34" charset="-120"/>
              </a:rPr>
              <a:t>年國教與</a:t>
            </a:r>
            <a:r>
              <a:rPr lang="zh-TW" altLang="en-US" sz="4400" b="1" dirty="0" smtClean="0">
                <a:solidFill>
                  <a:srgbClr val="0000FF"/>
                </a:solidFill>
                <a:latin typeface="微軟正黑體" pitchFamily="34" charset="-120"/>
                <a:ea typeface="微軟正黑體" pitchFamily="34" charset="-120"/>
              </a:rPr>
              <a:t>嘉義區</a:t>
            </a:r>
            <a:r>
              <a:rPr lang="zh-TW" altLang="en-US" sz="4000" b="1" dirty="0" smtClean="0">
                <a:solidFill>
                  <a:schemeClr val="accent2"/>
                </a:solidFill>
                <a:latin typeface="微軟正黑體" pitchFamily="34" charset="-120"/>
                <a:ea typeface="微軟正黑體" pitchFamily="34" charset="-120"/>
              </a:rPr>
              <a:t>適</a:t>
            </a:r>
            <a:r>
              <a:rPr lang="zh-TW" altLang="en-US" sz="4000" b="1" dirty="0">
                <a:solidFill>
                  <a:schemeClr val="accent2"/>
                </a:solidFill>
                <a:latin typeface="微軟正黑體" pitchFamily="34" charset="-120"/>
                <a:ea typeface="微軟正黑體" pitchFamily="34" charset="-120"/>
              </a:rPr>
              <a:t>性</a:t>
            </a:r>
            <a:r>
              <a:rPr lang="zh-TW" altLang="en-US" sz="4000" b="1" dirty="0" smtClean="0">
                <a:solidFill>
                  <a:schemeClr val="accent2"/>
                </a:solidFill>
                <a:latin typeface="微軟正黑體" pitchFamily="34" charset="-120"/>
                <a:ea typeface="微軟正黑體" pitchFamily="34" charset="-120"/>
              </a:rPr>
              <a:t>入學</a:t>
            </a:r>
            <a:endParaRPr lang="zh-TW" altLang="en-US" sz="4000" b="1" dirty="0">
              <a:solidFill>
                <a:schemeClr val="accent2"/>
              </a:solidFill>
              <a:latin typeface="微軟正黑體" pitchFamily="34" charset="-120"/>
              <a:ea typeface="微軟正黑體" pitchFamily="34" charset="-120"/>
            </a:endParaRPr>
          </a:p>
        </p:txBody>
      </p:sp>
      <p:sp>
        <p:nvSpPr>
          <p:cNvPr id="108547" name="Text Box 9"/>
          <p:cNvSpPr txBox="1">
            <a:spLocks noChangeArrowheads="1"/>
          </p:cNvSpPr>
          <p:nvPr/>
        </p:nvSpPr>
        <p:spPr bwMode="auto">
          <a:xfrm>
            <a:off x="1187450" y="836613"/>
            <a:ext cx="7021513" cy="830997"/>
          </a:xfrm>
          <a:prstGeom prst="rect">
            <a:avLst/>
          </a:prstGeom>
          <a:noFill/>
          <a:ln w="9525">
            <a:noFill/>
            <a:miter lim="800000"/>
            <a:headEnd/>
            <a:tailEnd/>
          </a:ln>
        </p:spPr>
        <p:txBody>
          <a:bodyPr>
            <a:spAutoFit/>
          </a:bodyPr>
          <a:lstStyle/>
          <a:p>
            <a:pPr lvl="0" algn="ctr">
              <a:spcBef>
                <a:spcPct val="50000"/>
              </a:spcBef>
            </a:pPr>
            <a:r>
              <a:rPr lang="zh-TW" altLang="en-US" sz="4800" b="1" dirty="0">
                <a:solidFill>
                  <a:srgbClr val="FF9933"/>
                </a:solidFill>
                <a:latin typeface="Arial" charset="0"/>
                <a:ea typeface="微軟正黑體" pitchFamily="34" charset="-120"/>
              </a:rPr>
              <a:t>適性展才 終身學習</a:t>
            </a:r>
          </a:p>
        </p:txBody>
      </p:sp>
      <p:sp>
        <p:nvSpPr>
          <p:cNvPr id="6" name="副標題 2"/>
          <p:cNvSpPr txBox="1">
            <a:spLocks/>
          </p:cNvSpPr>
          <p:nvPr/>
        </p:nvSpPr>
        <p:spPr>
          <a:xfrm>
            <a:off x="5108368" y="5256033"/>
            <a:ext cx="3838324" cy="1080120"/>
          </a:xfrm>
          <a:prstGeom prst="rect">
            <a:avLst/>
          </a:prstGeom>
        </p:spPr>
        <p:txBody>
          <a:bodyPr rtlCol="0"/>
          <a:lstStyle/>
          <a:p>
            <a:pPr marR="0" lvl="0" algn="l" defTabSz="914400" rtl="0" eaLnBrk="0" fontAlgn="base" latinLnBrk="0" hangingPunct="0">
              <a:lnSpc>
                <a:spcPct val="100000"/>
              </a:lnSpc>
              <a:spcBef>
                <a:spcPts val="575"/>
              </a:spcBef>
              <a:spcAft>
                <a:spcPct val="0"/>
              </a:spcAft>
              <a:buClr>
                <a:schemeClr val="accent1"/>
              </a:buClr>
              <a:buSzPct val="85000"/>
              <a:tabLst/>
              <a:defRPr/>
            </a:pPr>
            <a:r>
              <a:rPr kumimoji="0" lang="zh-TW" altLang="en-US" sz="2600" b="0" i="0" u="none" strike="noStrike" kern="0" cap="none" spc="0" normalizeH="0" baseline="0" noProof="0" dirty="0" smtClean="0">
                <a:ln>
                  <a:noFill/>
                </a:ln>
                <a:solidFill>
                  <a:schemeClr val="bg1"/>
                </a:solidFill>
                <a:effectLst/>
                <a:uLnTx/>
                <a:uFillTx/>
                <a:latin typeface="微軟正黑體" pitchFamily="34" charset="-120"/>
                <a:ea typeface="微軟正黑體" pitchFamily="34" charset="-120"/>
                <a:sym typeface="Salesforce Sans"/>
              </a:rPr>
              <a:t>大吉國中 邵冰瑩校長</a:t>
            </a:r>
            <a:endParaRPr kumimoji="0" lang="zh-TW" altLang="en-US" sz="2600" b="0" i="0" u="none" strike="noStrike" kern="0" cap="none" spc="0" normalizeH="0" baseline="0" noProof="0" dirty="0">
              <a:ln>
                <a:noFill/>
              </a:ln>
              <a:solidFill>
                <a:schemeClr val="bg1"/>
              </a:solidFill>
              <a:effectLst/>
              <a:uLnTx/>
              <a:uFillTx/>
              <a:latin typeface="Salesforce Sans"/>
              <a:ea typeface="+mn-ea"/>
              <a:cs typeface="+mn-cs"/>
              <a:sym typeface="Salesforce Sans"/>
            </a:endParaRPr>
          </a:p>
        </p:txBody>
      </p:sp>
      <p:sp>
        <p:nvSpPr>
          <p:cNvPr id="4" name="投影片編號版面配置區 3"/>
          <p:cNvSpPr>
            <a:spLocks noGrp="1"/>
          </p:cNvSpPr>
          <p:nvPr>
            <p:ph type="sldNum" sz="quarter" idx="12"/>
          </p:nvPr>
        </p:nvSpPr>
        <p:spPr/>
        <p:txBody>
          <a:bodyPr/>
          <a:lstStyle/>
          <a:p>
            <a:pPr>
              <a:defRPr/>
            </a:pPr>
            <a:fld id="{B863CD80-01DA-4C82-92D3-6F121A8CBDFE}" type="slidenum">
              <a:rPr lang="zh-TW" altLang="en-US" smtClean="0"/>
              <a:pPr>
                <a:defRPr/>
              </a:pPr>
              <a:t>1</a:t>
            </a:fld>
            <a:endParaRPr lang="zh-TW" altLang="en-US"/>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標題 1"/>
          <p:cNvSpPr>
            <a:spLocks noGrp="1"/>
          </p:cNvSpPr>
          <p:nvPr>
            <p:ph type="title"/>
          </p:nvPr>
        </p:nvSpPr>
        <p:spPr>
          <a:xfrm>
            <a:off x="323528" y="406574"/>
            <a:ext cx="8712968" cy="994122"/>
          </a:xfrm>
        </p:spPr>
        <p:txBody>
          <a:bodyPr/>
          <a:lstStyle/>
          <a:p>
            <a:pPr eaLnBrk="1" hangingPunct="1"/>
            <a:r>
              <a:rPr lang="en-US" altLang="zh-TW" sz="3200" b="1" dirty="0" smtClean="0">
                <a:solidFill>
                  <a:srgbClr val="0000FF"/>
                </a:solidFill>
                <a:latin typeface="微軟正黑體" pitchFamily="34" charset="-120"/>
                <a:ea typeface="微軟正黑體" pitchFamily="34" charset="-120"/>
              </a:rPr>
              <a:t>113</a:t>
            </a:r>
            <a:r>
              <a:rPr lang="zh-TW" altLang="en-US" sz="3200" b="1" dirty="0" smtClean="0">
                <a:solidFill>
                  <a:srgbClr val="0000FF"/>
                </a:solidFill>
                <a:latin typeface="微軟正黑體" pitchFamily="34" charset="-120"/>
                <a:ea typeface="微軟正黑體" pitchFamily="34" charset="-120"/>
              </a:rPr>
              <a:t>年</a:t>
            </a:r>
            <a:r>
              <a:rPr lang="zh-TW" altLang="en-US" sz="3200" b="1" dirty="0">
                <a:solidFill>
                  <a:srgbClr val="0000FF"/>
                </a:solidFill>
                <a:latin typeface="微軟正黑體" pitchFamily="34" charset="-120"/>
                <a:ea typeface="微軟正黑體" pitchFamily="34" charset="-120"/>
              </a:rPr>
              <a:t>國中教育會考計分方式、題型與試題設計</a:t>
            </a:r>
          </a:p>
        </p:txBody>
      </p:sp>
      <p:sp>
        <p:nvSpPr>
          <p:cNvPr id="3" name="內容版面配置區 2">
            <a:extLst>
              <a:ext uri="{FF2B5EF4-FFF2-40B4-BE49-F238E27FC236}">
                <a16:creationId xmlns:a16="http://schemas.microsoft.com/office/drawing/2014/main" id="{3B3D9444-AC77-4A90-A17D-02173423E40F}"/>
              </a:ext>
            </a:extLst>
          </p:cNvPr>
          <p:cNvSpPr>
            <a:spLocks noGrp="1"/>
          </p:cNvSpPr>
          <p:nvPr>
            <p:ph idx="1"/>
          </p:nvPr>
        </p:nvSpPr>
        <p:spPr>
          <a:xfrm>
            <a:off x="457200" y="1600199"/>
            <a:ext cx="8939336" cy="5121275"/>
          </a:xfrm>
        </p:spPr>
        <p:txBody>
          <a:bodyPr/>
          <a:lstStyle/>
          <a:p>
            <a:r>
              <a:rPr lang="zh-TW" altLang="en-US" sz="2400" dirty="0">
                <a:solidFill>
                  <a:srgbClr val="002060"/>
                </a:solidFill>
                <a:latin typeface="微軟正黑體" panose="020B0604030504040204" pitchFamily="34" charset="-120"/>
                <a:ea typeface="微軟正黑體" panose="020B0604030504040204" pitchFamily="34" charset="-120"/>
              </a:rPr>
              <a:t>一、計分方式</a:t>
            </a:r>
            <a:r>
              <a:rPr lang="en-US" altLang="zh-TW" sz="2400" dirty="0" smtClean="0">
                <a:solidFill>
                  <a:srgbClr val="002060"/>
                </a:solidFill>
                <a:latin typeface="微軟正黑體" panose="020B0604030504040204" pitchFamily="34" charset="-120"/>
                <a:ea typeface="微軟正黑體" panose="020B0604030504040204" pitchFamily="34" charset="-120"/>
              </a:rPr>
              <a:t>:</a:t>
            </a:r>
          </a:p>
          <a:p>
            <a:pPr marL="0" indent="0">
              <a:buNone/>
            </a:pPr>
            <a:r>
              <a:rPr lang="zh-TW" altLang="en-US" sz="2400" dirty="0" smtClean="0">
                <a:solidFill>
                  <a:srgbClr val="C00000"/>
                </a:solidFill>
              </a:rPr>
              <a:t>維持</a:t>
            </a:r>
            <a:r>
              <a:rPr lang="zh-TW" altLang="en-US" sz="2400" dirty="0">
                <a:solidFill>
                  <a:srgbClr val="C00000"/>
                </a:solidFill>
              </a:rPr>
              <a:t>三等級</a:t>
            </a:r>
            <a:r>
              <a:rPr lang="zh-TW" altLang="en-US" sz="2400" dirty="0" smtClean="0">
                <a:solidFill>
                  <a:srgbClr val="C00000"/>
                </a:solidFill>
              </a:rPr>
              <a:t>制</a:t>
            </a:r>
            <a:endParaRPr lang="en-US" altLang="zh-TW" sz="2400" dirty="0">
              <a:solidFill>
                <a:srgbClr val="C00000"/>
              </a:solidFill>
            </a:endParaRPr>
          </a:p>
          <a:p>
            <a:pPr>
              <a:buFont typeface="Wingdings" panose="05000000000000000000" pitchFamily="2" charset="2"/>
              <a:buChar char="Ø"/>
            </a:pPr>
            <a:r>
              <a:rPr lang="zh-TW" altLang="en-US" sz="2800" dirty="0">
                <a:solidFill>
                  <a:srgbClr val="0070C0"/>
                </a:solidFill>
              </a:rPr>
              <a:t>表</a:t>
            </a:r>
            <a:r>
              <a:rPr lang="en-US" altLang="zh-TW" sz="2800" dirty="0">
                <a:solidFill>
                  <a:srgbClr val="0070C0"/>
                </a:solidFill>
              </a:rPr>
              <a:t>1</a:t>
            </a:r>
            <a:r>
              <a:rPr lang="zh-TW" altLang="en-US" sz="2800" dirty="0">
                <a:solidFill>
                  <a:srgbClr val="0070C0"/>
                </a:solidFill>
              </a:rPr>
              <a:t> </a:t>
            </a:r>
            <a:r>
              <a:rPr lang="en-US" altLang="zh-TW" sz="2800" dirty="0" smtClean="0">
                <a:solidFill>
                  <a:srgbClr val="0070C0"/>
                </a:solidFill>
              </a:rPr>
              <a:t>113</a:t>
            </a:r>
            <a:r>
              <a:rPr lang="zh-TW" altLang="en-US" sz="2800" dirty="0" smtClean="0">
                <a:solidFill>
                  <a:srgbClr val="0070C0"/>
                </a:solidFill>
              </a:rPr>
              <a:t>年各</a:t>
            </a:r>
            <a:r>
              <a:rPr lang="zh-TW" altLang="en-US" sz="2800" dirty="0">
                <a:solidFill>
                  <a:srgbClr val="0070C0"/>
                </a:solidFill>
              </a:rPr>
              <a:t>考試科目之等級表現</a:t>
            </a:r>
            <a:r>
              <a:rPr lang="zh-TW" altLang="en-US" sz="2800" dirty="0" smtClean="0">
                <a:solidFill>
                  <a:srgbClr val="0070C0"/>
                </a:solidFill>
              </a:rPr>
              <a:t>描述</a:t>
            </a:r>
            <a:endParaRPr lang="en-US" altLang="zh-TW" sz="2800" dirty="0">
              <a:solidFill>
                <a:srgbClr val="0070C0"/>
              </a:solidFill>
            </a:endParaRPr>
          </a:p>
          <a:p>
            <a:pPr>
              <a:buFont typeface="Wingdings" panose="05000000000000000000" pitchFamily="2" charset="2"/>
              <a:buChar char="Ø"/>
            </a:pPr>
            <a:r>
              <a:rPr lang="zh-TW" altLang="en-US" sz="2800" dirty="0">
                <a:solidFill>
                  <a:srgbClr val="0070C0"/>
                </a:solidFill>
              </a:rPr>
              <a:t>表</a:t>
            </a:r>
            <a:r>
              <a:rPr lang="en-US" altLang="zh-TW" sz="2800" dirty="0">
                <a:solidFill>
                  <a:srgbClr val="0070C0"/>
                </a:solidFill>
              </a:rPr>
              <a:t>2</a:t>
            </a:r>
            <a:r>
              <a:rPr lang="zh-TW" altLang="en-US" sz="2800" dirty="0">
                <a:solidFill>
                  <a:srgbClr val="0070C0"/>
                </a:solidFill>
              </a:rPr>
              <a:t> </a:t>
            </a:r>
            <a:r>
              <a:rPr lang="en-US" altLang="zh-TW" sz="2800" dirty="0" smtClean="0">
                <a:solidFill>
                  <a:srgbClr val="0070C0"/>
                </a:solidFill>
              </a:rPr>
              <a:t>113</a:t>
            </a:r>
            <a:r>
              <a:rPr lang="zh-TW" altLang="en-US" sz="2800" dirty="0" smtClean="0">
                <a:solidFill>
                  <a:srgbClr val="0070C0"/>
                </a:solidFill>
              </a:rPr>
              <a:t>年</a:t>
            </a:r>
            <a:r>
              <a:rPr lang="zh-TW" altLang="en-US" sz="2800" dirty="0">
                <a:solidFill>
                  <a:srgbClr val="0070C0"/>
                </a:solidFill>
              </a:rPr>
              <a:t>會考寫作測驗級分說明</a:t>
            </a:r>
            <a:endParaRPr lang="en-US" altLang="zh-TW" sz="2800" dirty="0">
              <a:solidFill>
                <a:srgbClr val="0070C0"/>
              </a:solidFill>
            </a:endParaRPr>
          </a:p>
          <a:p>
            <a:pPr>
              <a:buFont typeface="Wingdings" panose="05000000000000000000" pitchFamily="2" charset="2"/>
              <a:buChar char="Ø"/>
            </a:pPr>
            <a:r>
              <a:rPr lang="zh-TW" altLang="en-US" sz="2800" dirty="0">
                <a:solidFill>
                  <a:srgbClr val="0070C0"/>
                </a:solidFill>
              </a:rPr>
              <a:t>表</a:t>
            </a:r>
            <a:r>
              <a:rPr lang="en-US" altLang="zh-TW" sz="2800" dirty="0">
                <a:solidFill>
                  <a:srgbClr val="0070C0"/>
                </a:solidFill>
              </a:rPr>
              <a:t>3</a:t>
            </a:r>
            <a:r>
              <a:rPr lang="zh-TW" altLang="en-US" sz="2800" dirty="0">
                <a:solidFill>
                  <a:srgbClr val="0070C0"/>
                </a:solidFill>
              </a:rPr>
              <a:t> </a:t>
            </a:r>
            <a:r>
              <a:rPr lang="en-US" altLang="zh-TW" sz="2800" dirty="0" smtClean="0">
                <a:solidFill>
                  <a:srgbClr val="0070C0"/>
                </a:solidFill>
              </a:rPr>
              <a:t>113</a:t>
            </a:r>
            <a:r>
              <a:rPr lang="zh-TW" altLang="en-US" sz="2800" dirty="0" smtClean="0">
                <a:solidFill>
                  <a:srgbClr val="0070C0"/>
                </a:solidFill>
              </a:rPr>
              <a:t>年</a:t>
            </a:r>
            <a:r>
              <a:rPr lang="zh-TW" altLang="en-US" sz="2800" dirty="0">
                <a:solidFill>
                  <a:srgbClr val="0070C0"/>
                </a:solidFill>
              </a:rPr>
              <a:t>會考數學科非選擇題規準</a:t>
            </a:r>
            <a:r>
              <a:rPr lang="zh-TW" altLang="en-US" sz="2800" dirty="0" smtClean="0">
                <a:solidFill>
                  <a:srgbClr val="0070C0"/>
                </a:solidFill>
              </a:rPr>
              <a:t>一覽表</a:t>
            </a:r>
            <a:endParaRPr lang="en-US" altLang="zh-TW" sz="2800" dirty="0">
              <a:solidFill>
                <a:srgbClr val="0070C0"/>
              </a:solidFill>
            </a:endParaRPr>
          </a:p>
          <a:p>
            <a:r>
              <a:rPr lang="zh-TW" altLang="en-US" sz="2400" dirty="0">
                <a:solidFill>
                  <a:srgbClr val="002060"/>
                </a:solidFill>
                <a:latin typeface="微軟正黑體" panose="020B0604030504040204" pitchFamily="34" charset="-120"/>
                <a:ea typeface="微軟正黑體" panose="020B0604030504040204" pitchFamily="34" charset="-120"/>
              </a:rPr>
              <a:t>二、題型</a:t>
            </a:r>
            <a:r>
              <a:rPr lang="en-US" altLang="zh-TW" sz="2400" dirty="0" smtClean="0">
                <a:solidFill>
                  <a:srgbClr val="002060"/>
                </a:solidFill>
                <a:latin typeface="微軟正黑體" panose="020B0604030504040204" pitchFamily="34" charset="-120"/>
                <a:ea typeface="微軟正黑體" panose="020B0604030504040204" pitchFamily="34" charset="-120"/>
              </a:rPr>
              <a:t>:</a:t>
            </a:r>
          </a:p>
          <a:p>
            <a:pPr marL="0" indent="0">
              <a:buNone/>
            </a:pPr>
            <a:r>
              <a:rPr lang="zh-TW" altLang="en-US" sz="2400" dirty="0" smtClean="0">
                <a:solidFill>
                  <a:srgbClr val="C00000"/>
                </a:solidFill>
              </a:rPr>
              <a:t>以</a:t>
            </a:r>
            <a:r>
              <a:rPr lang="zh-TW" altLang="en-US" sz="2400" dirty="0">
                <a:solidFill>
                  <a:srgbClr val="C00000"/>
                </a:solidFill>
              </a:rPr>
              <a:t>單一選擇題為主，僅寫作</a:t>
            </a:r>
            <a:r>
              <a:rPr lang="zh-TW" altLang="en-US" sz="2400" dirty="0" smtClean="0">
                <a:solidFill>
                  <a:srgbClr val="C00000"/>
                </a:solidFill>
              </a:rPr>
              <a:t>測驗與</a:t>
            </a:r>
            <a:r>
              <a:rPr lang="zh-TW" altLang="en-US" sz="2400" dirty="0">
                <a:solidFill>
                  <a:srgbClr val="C00000"/>
                </a:solidFill>
              </a:rPr>
              <a:t>部分數學科試題為非</a:t>
            </a:r>
            <a:r>
              <a:rPr lang="zh-TW" altLang="en-US" sz="2400" dirty="0" smtClean="0">
                <a:solidFill>
                  <a:srgbClr val="C00000"/>
                </a:solidFill>
              </a:rPr>
              <a:t>選擇題</a:t>
            </a:r>
            <a:endParaRPr lang="en-US" altLang="zh-TW" sz="2400" dirty="0">
              <a:solidFill>
                <a:srgbClr val="C00000"/>
              </a:solidFill>
            </a:endParaRPr>
          </a:p>
          <a:p>
            <a:r>
              <a:rPr lang="zh-TW" altLang="en-US" sz="2400" dirty="0">
                <a:solidFill>
                  <a:srgbClr val="002060"/>
                </a:solidFill>
                <a:latin typeface="微軟正黑體" panose="020B0604030504040204" pitchFamily="34" charset="-120"/>
                <a:ea typeface="微軟正黑體" panose="020B0604030504040204" pitchFamily="34" charset="-120"/>
              </a:rPr>
              <a:t>三、試題設計</a:t>
            </a:r>
            <a:r>
              <a:rPr lang="en-US" altLang="zh-TW" sz="2400" dirty="0" smtClean="0">
                <a:solidFill>
                  <a:srgbClr val="002060"/>
                </a:solidFill>
                <a:latin typeface="微軟正黑體" panose="020B0604030504040204" pitchFamily="34" charset="-120"/>
                <a:ea typeface="微軟正黑體" panose="020B0604030504040204" pitchFamily="34" charset="-120"/>
              </a:rPr>
              <a:t>:</a:t>
            </a:r>
          </a:p>
          <a:p>
            <a:pPr marL="0" indent="0">
              <a:buNone/>
            </a:pPr>
            <a:r>
              <a:rPr lang="zh-TW" altLang="en-US" sz="2400" dirty="0" smtClean="0">
                <a:solidFill>
                  <a:srgbClr val="C00000"/>
                </a:solidFill>
              </a:rPr>
              <a:t>強化</a:t>
            </a:r>
            <a:r>
              <a:rPr lang="zh-TW" altLang="en-US" sz="2400" dirty="0">
                <a:solidFill>
                  <a:srgbClr val="C00000"/>
                </a:solidFill>
              </a:rPr>
              <a:t>素養導向，維持一定</a:t>
            </a:r>
            <a:r>
              <a:rPr lang="zh-TW" altLang="en-US" sz="2400" dirty="0" smtClean="0">
                <a:solidFill>
                  <a:srgbClr val="C00000"/>
                </a:solidFill>
              </a:rPr>
              <a:t>比例</a:t>
            </a:r>
            <a:r>
              <a:rPr lang="zh-TW" altLang="en-US" sz="2400" dirty="0">
                <a:solidFill>
                  <a:srgbClr val="C00000"/>
                </a:solidFill>
              </a:rPr>
              <a:t>重要核心學科</a:t>
            </a:r>
            <a:r>
              <a:rPr lang="zh-TW" altLang="en-US" sz="2400" dirty="0" smtClean="0">
                <a:solidFill>
                  <a:srgbClr val="C00000"/>
                </a:solidFill>
              </a:rPr>
              <a:t>概念</a:t>
            </a:r>
            <a:endParaRPr lang="zh-TW" altLang="en-US" sz="2400" dirty="0">
              <a:solidFill>
                <a:srgbClr val="C00000"/>
              </a:solidFill>
            </a:endParaRPr>
          </a:p>
        </p:txBody>
      </p:sp>
      <p:sp>
        <p:nvSpPr>
          <p:cNvPr id="4" name="投影片編號版面配置區 3"/>
          <p:cNvSpPr>
            <a:spLocks noGrp="1"/>
          </p:cNvSpPr>
          <p:nvPr>
            <p:ph type="sldNum" sz="quarter" idx="12"/>
          </p:nvPr>
        </p:nvSpPr>
        <p:spPr/>
        <p:txBody>
          <a:bodyPr/>
          <a:lstStyle/>
          <a:p>
            <a:pPr>
              <a:defRPr/>
            </a:pPr>
            <a:fld id="{8528BAEB-4F0A-4FF0-9DD3-5289859C9A9F}" type="slidenum">
              <a:rPr lang="zh-TW" altLang="en-US" smtClean="0"/>
              <a:pPr>
                <a:defRPr/>
              </a:pPr>
              <a:t>10</a:t>
            </a:fld>
            <a:endParaRPr lang="zh-TW" altLang="en-US"/>
          </a:p>
        </p:txBody>
      </p:sp>
    </p:spTree>
    <p:extLst>
      <p:ext uri="{BB962C8B-B14F-4D97-AF65-F5344CB8AC3E}">
        <p14:creationId xmlns:p14="http://schemas.microsoft.com/office/powerpoint/2010/main" val="993676327"/>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標題 1"/>
          <p:cNvSpPr>
            <a:spLocks noGrp="1"/>
          </p:cNvSpPr>
          <p:nvPr>
            <p:ph type="title"/>
          </p:nvPr>
        </p:nvSpPr>
        <p:spPr>
          <a:xfrm>
            <a:off x="144742" y="332656"/>
            <a:ext cx="8712968" cy="790178"/>
          </a:xfrm>
        </p:spPr>
        <p:txBody>
          <a:bodyPr/>
          <a:lstStyle/>
          <a:p>
            <a:pPr eaLnBrk="1" hangingPunct="1"/>
            <a:r>
              <a:rPr lang="zh-TW" altLang="en-US" sz="3200" dirty="0">
                <a:solidFill>
                  <a:srgbClr val="0070C0"/>
                </a:solidFill>
              </a:rPr>
              <a:t>表</a:t>
            </a:r>
            <a:r>
              <a:rPr lang="en-US" altLang="zh-TW" sz="3200" dirty="0">
                <a:solidFill>
                  <a:srgbClr val="0070C0"/>
                </a:solidFill>
              </a:rPr>
              <a:t>1</a:t>
            </a:r>
            <a:r>
              <a:rPr lang="zh-TW" altLang="en-US" sz="3200" dirty="0">
                <a:solidFill>
                  <a:srgbClr val="0070C0"/>
                </a:solidFill>
              </a:rPr>
              <a:t> </a:t>
            </a:r>
            <a:r>
              <a:rPr lang="en-US" altLang="zh-TW" sz="3200" dirty="0" smtClean="0">
                <a:solidFill>
                  <a:srgbClr val="0070C0"/>
                </a:solidFill>
              </a:rPr>
              <a:t>113</a:t>
            </a:r>
            <a:r>
              <a:rPr lang="zh-TW" altLang="en-US" sz="3200" dirty="0" smtClean="0">
                <a:solidFill>
                  <a:srgbClr val="0070C0"/>
                </a:solidFill>
              </a:rPr>
              <a:t>年各考試</a:t>
            </a:r>
            <a:r>
              <a:rPr lang="zh-TW" altLang="en-US" sz="3200" dirty="0">
                <a:solidFill>
                  <a:srgbClr val="0070C0"/>
                </a:solidFill>
              </a:rPr>
              <a:t>科目之等級表現描述</a:t>
            </a:r>
            <a:endParaRPr lang="zh-TW" altLang="en-US" sz="3200" b="1" dirty="0">
              <a:solidFill>
                <a:srgbClr val="0000FF"/>
              </a:solidFill>
              <a:latin typeface="微軟正黑體" pitchFamily="34" charset="-120"/>
              <a:ea typeface="微軟正黑體" pitchFamily="34" charset="-120"/>
            </a:endParaRPr>
          </a:p>
        </p:txBody>
      </p:sp>
      <p:graphicFrame>
        <p:nvGraphicFramePr>
          <p:cNvPr id="22" name="內容版面配置區 21"/>
          <p:cNvGraphicFramePr>
            <a:graphicFrameLocks noGrp="1"/>
          </p:cNvGraphicFramePr>
          <p:nvPr>
            <p:ph idx="1"/>
            <p:extLst>
              <p:ext uri="{D42A27DB-BD31-4B8C-83A1-F6EECF244321}">
                <p14:modId xmlns:p14="http://schemas.microsoft.com/office/powerpoint/2010/main" val="1945489037"/>
              </p:ext>
            </p:extLst>
          </p:nvPr>
        </p:nvGraphicFramePr>
        <p:xfrm>
          <a:off x="640804" y="922859"/>
          <a:ext cx="8208911" cy="5798616"/>
        </p:xfrm>
        <a:graphic>
          <a:graphicData uri="http://schemas.openxmlformats.org/drawingml/2006/table">
            <a:tbl>
              <a:tblPr/>
              <a:tblGrid>
                <a:gridCol w="392041">
                  <a:extLst>
                    <a:ext uri="{9D8B030D-6E8A-4147-A177-3AD203B41FA5}">
                      <a16:colId xmlns:a16="http://schemas.microsoft.com/office/drawing/2014/main" val="20000"/>
                    </a:ext>
                  </a:extLst>
                </a:gridCol>
                <a:gridCol w="506088">
                  <a:extLst>
                    <a:ext uri="{9D8B030D-6E8A-4147-A177-3AD203B41FA5}">
                      <a16:colId xmlns:a16="http://schemas.microsoft.com/office/drawing/2014/main" val="20001"/>
                    </a:ext>
                  </a:extLst>
                </a:gridCol>
                <a:gridCol w="2498662">
                  <a:extLst>
                    <a:ext uri="{9D8B030D-6E8A-4147-A177-3AD203B41FA5}">
                      <a16:colId xmlns:a16="http://schemas.microsoft.com/office/drawing/2014/main" val="20002"/>
                    </a:ext>
                  </a:extLst>
                </a:gridCol>
                <a:gridCol w="2264527">
                  <a:extLst>
                    <a:ext uri="{9D8B030D-6E8A-4147-A177-3AD203B41FA5}">
                      <a16:colId xmlns:a16="http://schemas.microsoft.com/office/drawing/2014/main" val="20003"/>
                    </a:ext>
                  </a:extLst>
                </a:gridCol>
                <a:gridCol w="2547593">
                  <a:extLst>
                    <a:ext uri="{9D8B030D-6E8A-4147-A177-3AD203B41FA5}">
                      <a16:colId xmlns:a16="http://schemas.microsoft.com/office/drawing/2014/main" val="20004"/>
                    </a:ext>
                  </a:extLst>
                </a:gridCol>
              </a:tblGrid>
              <a:tr h="456480">
                <a:tc gridSpan="2">
                  <a:txBody>
                    <a:bodyPr/>
                    <a:lstStyle/>
                    <a:p>
                      <a:pPr algn="l" fontAlgn="t"/>
                      <a:r>
                        <a:rPr lang="zh-TW" altLang="en-US" sz="1050" b="1" i="0" u="none" strike="noStrike" dirty="0">
                          <a:solidFill>
                            <a:srgbClr val="000000"/>
                          </a:solidFill>
                          <a:effectLst/>
                          <a:latin typeface="標楷體" panose="03000509000000000000" pitchFamily="65" charset="-120"/>
                          <a:ea typeface="標楷體" panose="03000509000000000000" pitchFamily="65" charset="-120"/>
                        </a:rPr>
                        <a:t>   等級</a:t>
                      </a:r>
                      <a:br>
                        <a:rPr lang="zh-TW" altLang="en-US" sz="1050" b="1" i="0" u="none" strike="noStrike" dirty="0">
                          <a:solidFill>
                            <a:srgbClr val="000000"/>
                          </a:solidFill>
                          <a:effectLst/>
                          <a:latin typeface="標楷體" panose="03000509000000000000" pitchFamily="65" charset="-120"/>
                          <a:ea typeface="標楷體" panose="03000509000000000000" pitchFamily="65" charset="-120"/>
                        </a:rPr>
                      </a:br>
                      <a:r>
                        <a:rPr lang="zh-TW" altLang="en-US" sz="1050" b="1" i="0" u="none" strike="noStrike" dirty="0">
                          <a:solidFill>
                            <a:srgbClr val="000000"/>
                          </a:solidFill>
                          <a:effectLst/>
                          <a:latin typeface="標楷體" panose="03000509000000000000" pitchFamily="65" charset="-120"/>
                          <a:ea typeface="標楷體" panose="03000509000000000000" pitchFamily="65" charset="-120"/>
                        </a:rPr>
                        <a:t/>
                      </a:r>
                      <a:br>
                        <a:rPr lang="zh-TW" altLang="en-US" sz="1050" b="1" i="0" u="none" strike="noStrike" dirty="0">
                          <a:solidFill>
                            <a:srgbClr val="000000"/>
                          </a:solidFill>
                          <a:effectLst/>
                          <a:latin typeface="標楷體" panose="03000509000000000000" pitchFamily="65" charset="-120"/>
                          <a:ea typeface="標楷體" panose="03000509000000000000" pitchFamily="65" charset="-120"/>
                        </a:rPr>
                      </a:br>
                      <a:r>
                        <a:rPr lang="zh-TW" altLang="en-US" sz="1050" b="1" i="0" u="none" strike="noStrike" dirty="0">
                          <a:solidFill>
                            <a:srgbClr val="000000"/>
                          </a:solidFill>
                          <a:effectLst/>
                          <a:latin typeface="標楷體" panose="03000509000000000000" pitchFamily="65" charset="-120"/>
                          <a:ea typeface="標楷體" panose="03000509000000000000" pitchFamily="65" charset="-120"/>
                        </a:rPr>
                        <a:t>考試科目</a:t>
                      </a:r>
                    </a:p>
                  </a:txBody>
                  <a:tcPr marL="3759" marR="3759" marT="375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8DB4E2"/>
                    </a:solidFill>
                  </a:tcPr>
                </a:tc>
                <a:tc hMerge="1">
                  <a:txBody>
                    <a:bodyPr/>
                    <a:lstStyle/>
                    <a:p>
                      <a:endParaRPr lang="zh-TW" altLang="en-US"/>
                    </a:p>
                  </a:txBody>
                  <a:tcPr/>
                </a:tc>
                <a:tc>
                  <a:txBody>
                    <a:bodyPr/>
                    <a:lstStyle/>
                    <a:p>
                      <a:pPr algn="ctr" fontAlgn="ctr"/>
                      <a:r>
                        <a:rPr lang="zh-TW" altLang="en-US" sz="1800" b="1" i="0" u="none" strike="noStrike" dirty="0">
                          <a:solidFill>
                            <a:srgbClr val="000000"/>
                          </a:solidFill>
                          <a:effectLst/>
                          <a:latin typeface="標楷體" panose="03000509000000000000" pitchFamily="65" charset="-120"/>
                          <a:ea typeface="標楷體" panose="03000509000000000000" pitchFamily="65" charset="-120"/>
                        </a:rPr>
                        <a:t>精 熟</a:t>
                      </a:r>
                    </a:p>
                  </a:txBody>
                  <a:tcPr marL="3759" marR="3759" marT="3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zh-TW" altLang="en-US" sz="1800" b="1" i="0" u="none" strike="noStrike" dirty="0">
                          <a:solidFill>
                            <a:srgbClr val="000000"/>
                          </a:solidFill>
                          <a:effectLst/>
                          <a:latin typeface="標楷體" panose="03000509000000000000" pitchFamily="65" charset="-120"/>
                          <a:ea typeface="標楷體" panose="03000509000000000000" pitchFamily="65" charset="-120"/>
                        </a:rPr>
                        <a:t>基 礎</a:t>
                      </a:r>
                    </a:p>
                  </a:txBody>
                  <a:tcPr marL="3759" marR="3759" marT="3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zh-TW" altLang="en-US" sz="1800" b="1" i="0" u="none" strike="noStrike" dirty="0">
                          <a:solidFill>
                            <a:srgbClr val="000000"/>
                          </a:solidFill>
                          <a:effectLst/>
                          <a:latin typeface="標楷體" panose="03000509000000000000" pitchFamily="65" charset="-120"/>
                          <a:ea typeface="標楷體" panose="03000509000000000000" pitchFamily="65" charset="-120"/>
                        </a:rPr>
                        <a:t>待加強</a:t>
                      </a:r>
                    </a:p>
                  </a:txBody>
                  <a:tcPr marL="3759" marR="3759" marT="3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0000"/>
                  </a:ext>
                </a:extLst>
              </a:tr>
              <a:tr h="1383916">
                <a:tc gridSpan="2">
                  <a:txBody>
                    <a:bodyPr/>
                    <a:lstStyle/>
                    <a:p>
                      <a:pPr algn="ctr" fontAlgn="ctr"/>
                      <a:r>
                        <a:rPr lang="zh-TW" altLang="en-US" sz="1600" b="1" i="0" u="none" strike="noStrike" dirty="0">
                          <a:solidFill>
                            <a:schemeClr val="accent2">
                              <a:lumMod val="75000"/>
                            </a:schemeClr>
                          </a:solidFill>
                          <a:effectLst/>
                          <a:latin typeface="標楷體" panose="03000509000000000000" pitchFamily="65" charset="-120"/>
                          <a:ea typeface="標楷體" panose="03000509000000000000" pitchFamily="65" charset="-120"/>
                        </a:rPr>
                        <a:t>國 文</a:t>
                      </a:r>
                    </a:p>
                  </a:txBody>
                  <a:tcPr marL="3759" marR="3759" marT="3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hMerge="1">
                  <a:txBody>
                    <a:bodyPr/>
                    <a:lstStyle/>
                    <a:p>
                      <a:endParaRPr lang="zh-TW" altLang="en-US"/>
                    </a:p>
                  </a:txBody>
                  <a:tcPr/>
                </a:tc>
                <a:tc>
                  <a:txBody>
                    <a:bodyPr/>
                    <a:lstStyle/>
                    <a:p>
                      <a:pPr algn="l" fontAlgn="t"/>
                      <a:r>
                        <a:rPr lang="zh-TW" altLang="en-US" sz="1600" b="0" i="0" u="none" strike="noStrike" dirty="0">
                          <a:solidFill>
                            <a:schemeClr val="accent2">
                              <a:lumMod val="75000"/>
                            </a:schemeClr>
                          </a:solidFill>
                          <a:effectLst/>
                          <a:latin typeface="標楷體" panose="03000509000000000000" pitchFamily="65" charset="-120"/>
                          <a:ea typeface="標楷體" panose="03000509000000000000" pitchFamily="65" charset="-120"/>
                        </a:rPr>
                        <a:t>能具備與教材相關的語文知識，能深入的理解、評鑑各類文本的內容與形式，並能適切統整應用以處理問題。</a:t>
                      </a:r>
                    </a:p>
                  </a:txBody>
                  <a:tcPr marL="3759" marR="3759" marT="375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600" b="0" i="0" u="none" strike="noStrike" dirty="0">
                          <a:solidFill>
                            <a:schemeClr val="accent2">
                              <a:lumMod val="75000"/>
                            </a:schemeClr>
                          </a:solidFill>
                          <a:effectLst/>
                          <a:latin typeface="標楷體" panose="03000509000000000000" pitchFamily="65" charset="-120"/>
                          <a:ea typeface="標楷體" panose="03000509000000000000" pitchFamily="65" charset="-120"/>
                        </a:rPr>
                        <a:t>大致能具備與教材相關的語文知識，大致能理解、評鑑各類文本的內容與形式，並大致能統整應用以處理問題。</a:t>
                      </a:r>
                    </a:p>
                  </a:txBody>
                  <a:tcPr marL="3759" marR="3759" marT="375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600" b="0" i="0" u="none" strike="noStrike" dirty="0">
                          <a:solidFill>
                            <a:schemeClr val="accent2">
                              <a:lumMod val="75000"/>
                            </a:schemeClr>
                          </a:solidFill>
                          <a:effectLst/>
                          <a:latin typeface="標楷體" panose="03000509000000000000" pitchFamily="65" charset="-120"/>
                          <a:ea typeface="標楷體" panose="03000509000000000000" pitchFamily="65" charset="-120"/>
                        </a:rPr>
                        <a:t>僅能具備部分與教材相關的語文知識，僅能有限的理解、評鑑各類文本的內容與形式，並有限的統整應用以處理問題。</a:t>
                      </a:r>
                      <a:br>
                        <a:rPr lang="zh-TW" altLang="en-US" sz="1600" b="0" i="0" u="none" strike="noStrike" dirty="0">
                          <a:solidFill>
                            <a:schemeClr val="accent2">
                              <a:lumMod val="75000"/>
                            </a:schemeClr>
                          </a:solidFill>
                          <a:effectLst/>
                          <a:latin typeface="標楷體" panose="03000509000000000000" pitchFamily="65" charset="-120"/>
                          <a:ea typeface="標楷體" panose="03000509000000000000" pitchFamily="65" charset="-120"/>
                        </a:rPr>
                      </a:br>
                      <a:endParaRPr lang="zh-TW" altLang="en-US" sz="1600" b="0" i="0" u="none" strike="noStrike" dirty="0">
                        <a:solidFill>
                          <a:schemeClr val="accent2">
                            <a:lumMod val="75000"/>
                          </a:schemeClr>
                        </a:solidFill>
                        <a:effectLst/>
                        <a:latin typeface="標楷體" panose="03000509000000000000" pitchFamily="65" charset="-120"/>
                        <a:ea typeface="標楷體" panose="03000509000000000000" pitchFamily="65" charset="-120"/>
                      </a:endParaRPr>
                    </a:p>
                  </a:txBody>
                  <a:tcPr marL="3759" marR="3759" marT="375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100073">
                <a:tc rowSpan="2">
                  <a:txBody>
                    <a:bodyPr/>
                    <a:lstStyle/>
                    <a:p>
                      <a:pPr algn="ctr" fontAlgn="ctr"/>
                      <a:r>
                        <a:rPr lang="zh-TW" altLang="en-US" sz="1600" b="0" i="0" u="none" strike="noStrike" dirty="0">
                          <a:solidFill>
                            <a:srgbClr val="000000"/>
                          </a:solidFill>
                          <a:effectLst/>
                          <a:latin typeface="標楷體" panose="03000509000000000000" pitchFamily="65" charset="-120"/>
                          <a:ea typeface="標楷體" panose="03000509000000000000" pitchFamily="65" charset="-120"/>
                        </a:rPr>
                        <a:t>英</a:t>
                      </a:r>
                      <a:br>
                        <a:rPr lang="zh-TW" altLang="en-US" sz="1600" b="0" i="0" u="none" strike="noStrike" dirty="0">
                          <a:solidFill>
                            <a:srgbClr val="000000"/>
                          </a:solidFill>
                          <a:effectLst/>
                          <a:latin typeface="標楷體" panose="03000509000000000000" pitchFamily="65" charset="-120"/>
                          <a:ea typeface="標楷體" panose="03000509000000000000" pitchFamily="65" charset="-120"/>
                        </a:rPr>
                      </a:br>
                      <a:r>
                        <a:rPr lang="zh-TW" altLang="en-US" sz="1600" b="0" i="0" u="none" strike="noStrike" dirty="0">
                          <a:solidFill>
                            <a:srgbClr val="000000"/>
                          </a:solidFill>
                          <a:effectLst/>
                          <a:latin typeface="標楷體" panose="03000509000000000000" pitchFamily="65" charset="-120"/>
                          <a:ea typeface="標楷體" panose="03000509000000000000" pitchFamily="65" charset="-120"/>
                        </a:rPr>
                        <a:t>語</a:t>
                      </a:r>
                    </a:p>
                  </a:txBody>
                  <a:tcPr marL="3759" marR="3759" marT="3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zh-TW" altLang="en-US" sz="1400" b="0" i="0" u="none" strike="noStrike" dirty="0">
                          <a:solidFill>
                            <a:schemeClr val="accent3">
                              <a:lumMod val="50000"/>
                            </a:schemeClr>
                          </a:solidFill>
                          <a:effectLst/>
                          <a:latin typeface="標楷體" panose="03000509000000000000" pitchFamily="65" charset="-120"/>
                          <a:ea typeface="標楷體" panose="03000509000000000000" pitchFamily="65" charset="-120"/>
                        </a:rPr>
                        <a:t>閱讀</a:t>
                      </a:r>
                    </a:p>
                  </a:txBody>
                  <a:tcPr marL="3759" marR="3759" marT="3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t"/>
                      <a:r>
                        <a:rPr lang="zh-TW" altLang="en-US" sz="1400" b="0" i="0" u="none" strike="noStrike" dirty="0">
                          <a:solidFill>
                            <a:schemeClr val="accent3">
                              <a:lumMod val="50000"/>
                            </a:schemeClr>
                          </a:solidFill>
                          <a:effectLst/>
                          <a:latin typeface="標楷體" panose="03000509000000000000" pitchFamily="65" charset="-120"/>
                          <a:ea typeface="標楷體" panose="03000509000000000000" pitchFamily="65" charset="-120"/>
                        </a:rPr>
                        <a:t>能理解所學字詞的常見語意、常見的句型結構，及簡易文本的篇章結構。能理解生活或社會議題、時事或新知、個人經歷或想法等主題，且敘述稍長、脈絡清楚分明的文本；能指出文本的主旨、結論</a:t>
                      </a:r>
                      <a:r>
                        <a:rPr lang="zh-TW" altLang="en-US" sz="1400" b="0" i="0" u="none" strike="noStrike" dirty="0" smtClean="0">
                          <a:solidFill>
                            <a:schemeClr val="accent3">
                              <a:lumMod val="50000"/>
                            </a:schemeClr>
                          </a:solidFill>
                          <a:effectLst/>
                          <a:latin typeface="標楷體" panose="03000509000000000000" pitchFamily="65" charset="-120"/>
                          <a:ea typeface="標楷體" panose="03000509000000000000" pitchFamily="65" charset="-120"/>
                        </a:rPr>
                        <a:t>、清楚</a:t>
                      </a:r>
                      <a:r>
                        <a:rPr lang="zh-TW" altLang="en-US" sz="1400" b="0" i="0" u="none" strike="noStrike" dirty="0">
                          <a:solidFill>
                            <a:schemeClr val="accent3">
                              <a:lumMod val="50000"/>
                            </a:schemeClr>
                          </a:solidFill>
                          <a:effectLst/>
                          <a:latin typeface="標楷體" panose="03000509000000000000" pitchFamily="65" charset="-120"/>
                          <a:ea typeface="標楷體" panose="03000509000000000000" pitchFamily="65" charset="-120"/>
                        </a:rPr>
                        <a:t>陳述的敘述者</a:t>
                      </a:r>
                      <a:r>
                        <a:rPr lang="zh-TW" altLang="en-US" sz="1400" b="0" i="0" u="none" strike="noStrike" dirty="0" smtClean="0">
                          <a:solidFill>
                            <a:schemeClr val="accent3">
                              <a:lumMod val="50000"/>
                            </a:schemeClr>
                          </a:solidFill>
                          <a:effectLst/>
                          <a:latin typeface="標楷體" panose="03000509000000000000" pitchFamily="65" charset="-120"/>
                          <a:ea typeface="標楷體" panose="03000509000000000000" pitchFamily="65" charset="-120"/>
                        </a:rPr>
                        <a:t>態度</a:t>
                      </a:r>
                      <a:r>
                        <a:rPr lang="zh-TW" altLang="en-US" sz="1400" b="0" i="0" u="none" strike="noStrike" dirty="0">
                          <a:solidFill>
                            <a:schemeClr val="accent3">
                              <a:lumMod val="50000"/>
                            </a:schemeClr>
                          </a:solidFill>
                          <a:effectLst/>
                          <a:latin typeface="標楷體" panose="03000509000000000000" pitchFamily="65" charset="-120"/>
                          <a:ea typeface="標楷體" panose="03000509000000000000" pitchFamily="65" charset="-120"/>
                        </a:rPr>
                        <a:t>或立場等重要訊息</a:t>
                      </a:r>
                      <a:r>
                        <a:rPr lang="zh-TW" altLang="en-US" sz="1400" b="0" i="0" u="none" strike="noStrike" dirty="0" smtClean="0">
                          <a:solidFill>
                            <a:schemeClr val="accent3">
                              <a:lumMod val="50000"/>
                            </a:schemeClr>
                          </a:solidFill>
                          <a:effectLst/>
                          <a:latin typeface="標楷體" panose="03000509000000000000" pitchFamily="65" charset="-120"/>
                          <a:ea typeface="標楷體" panose="03000509000000000000" pitchFamily="65" charset="-120"/>
                        </a:rPr>
                        <a:t>；能</a:t>
                      </a:r>
                      <a:r>
                        <a:rPr lang="zh-TW" altLang="en-US" sz="1400" b="0" i="0" u="none" strike="noStrike" dirty="0">
                          <a:solidFill>
                            <a:schemeClr val="accent3">
                              <a:lumMod val="50000"/>
                            </a:schemeClr>
                          </a:solidFill>
                          <a:effectLst/>
                          <a:latin typeface="標楷體" panose="03000509000000000000" pitchFamily="65" charset="-120"/>
                          <a:ea typeface="標楷體" panose="03000509000000000000" pitchFamily="65" charset="-120"/>
                        </a:rPr>
                        <a:t>過濾及綜合文本</a:t>
                      </a:r>
                      <a:r>
                        <a:rPr lang="zh-TW" altLang="en-US" sz="1400" b="0" i="0" u="none" strike="noStrike" dirty="0" smtClean="0">
                          <a:solidFill>
                            <a:schemeClr val="accent3">
                              <a:lumMod val="50000"/>
                            </a:schemeClr>
                          </a:solidFill>
                          <a:effectLst/>
                          <a:latin typeface="標楷體" panose="03000509000000000000" pitchFamily="65" charset="-120"/>
                          <a:ea typeface="標楷體" panose="03000509000000000000" pitchFamily="65" charset="-120"/>
                        </a:rPr>
                        <a:t>訊息</a:t>
                      </a:r>
                      <a:r>
                        <a:rPr lang="zh-TW" altLang="en-US" sz="1400" b="0" i="0" u="none" strike="noStrike" dirty="0">
                          <a:solidFill>
                            <a:schemeClr val="accent3">
                              <a:lumMod val="50000"/>
                            </a:schemeClr>
                          </a:solidFill>
                          <a:effectLst/>
                          <a:latin typeface="標楷體" panose="03000509000000000000" pitchFamily="65" charset="-120"/>
                          <a:ea typeface="標楷體" panose="03000509000000000000" pitchFamily="65" charset="-120"/>
                        </a:rPr>
                        <a:t>做推論。</a:t>
                      </a:r>
                      <a:br>
                        <a:rPr lang="zh-TW" altLang="en-US" sz="1400" b="0" i="0" u="none" strike="noStrike" dirty="0">
                          <a:solidFill>
                            <a:schemeClr val="accent3">
                              <a:lumMod val="50000"/>
                            </a:schemeClr>
                          </a:solidFill>
                          <a:effectLst/>
                          <a:latin typeface="標楷體" panose="03000509000000000000" pitchFamily="65" charset="-120"/>
                          <a:ea typeface="標楷體" panose="03000509000000000000" pitchFamily="65" charset="-120"/>
                        </a:rPr>
                      </a:br>
                      <a:endParaRPr lang="zh-TW" altLang="en-US" sz="1400" b="0" i="0" u="none" strike="noStrike" dirty="0">
                        <a:solidFill>
                          <a:schemeClr val="accent3">
                            <a:lumMod val="50000"/>
                          </a:schemeClr>
                        </a:solidFill>
                        <a:effectLst/>
                        <a:latin typeface="標楷體" panose="03000509000000000000" pitchFamily="65" charset="-120"/>
                        <a:ea typeface="標楷體" panose="03000509000000000000" pitchFamily="65" charset="-120"/>
                      </a:endParaRPr>
                    </a:p>
                  </a:txBody>
                  <a:tcPr marL="3759" marR="3759" marT="375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400" b="0" i="0" u="none" strike="noStrike" dirty="0">
                          <a:solidFill>
                            <a:schemeClr val="accent3">
                              <a:lumMod val="50000"/>
                            </a:schemeClr>
                          </a:solidFill>
                          <a:effectLst/>
                          <a:latin typeface="標楷體" panose="03000509000000000000" pitchFamily="65" charset="-120"/>
                          <a:ea typeface="標楷體" panose="03000509000000000000" pitchFamily="65" charset="-120"/>
                        </a:rPr>
                        <a:t>能理解所學字詞的基本語意、基本的句型結構，及簡易語句的語意或語法連結。能理解描繪生活周遭人事時地物等貼近個人日常生活經驗的主題，且敘述淺顯直白的文本；能提取文本中明確陳述的重要訊息。</a:t>
                      </a:r>
                    </a:p>
                  </a:txBody>
                  <a:tcPr marL="3759" marR="3759" marT="375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400" b="0" i="0" u="none" strike="noStrike" dirty="0">
                          <a:solidFill>
                            <a:schemeClr val="accent3">
                              <a:lumMod val="50000"/>
                            </a:schemeClr>
                          </a:solidFill>
                          <a:effectLst/>
                          <a:latin typeface="標楷體" panose="03000509000000000000" pitchFamily="65" charset="-120"/>
                          <a:ea typeface="標楷體" panose="03000509000000000000" pitchFamily="65" charset="-120"/>
                        </a:rPr>
                        <a:t>僅能理解少數所學字詞的基本語意或基本的句型結構，僅能有限地理解簡易語句的語意或語法連結。僅能有限地理解少數描繪生活周遭的人事時地物等貼近個人日常生活經驗的主題，且敘述淺顯直白的文本；僅能有限地提取文本中明確陳述的重要訊息。</a:t>
                      </a:r>
                      <a:br>
                        <a:rPr lang="zh-TW" altLang="en-US" sz="1400" b="0" i="0" u="none" strike="noStrike" dirty="0">
                          <a:solidFill>
                            <a:schemeClr val="accent3">
                              <a:lumMod val="50000"/>
                            </a:schemeClr>
                          </a:solidFill>
                          <a:effectLst/>
                          <a:latin typeface="標楷體" panose="03000509000000000000" pitchFamily="65" charset="-120"/>
                          <a:ea typeface="標楷體" panose="03000509000000000000" pitchFamily="65" charset="-120"/>
                        </a:rPr>
                      </a:br>
                      <a:endParaRPr lang="zh-TW" altLang="en-US" sz="1400" b="0" i="0" u="none" strike="noStrike" dirty="0">
                        <a:solidFill>
                          <a:schemeClr val="accent3">
                            <a:lumMod val="50000"/>
                          </a:schemeClr>
                        </a:solidFill>
                        <a:effectLst/>
                        <a:latin typeface="標楷體" panose="03000509000000000000" pitchFamily="65" charset="-120"/>
                        <a:ea typeface="標楷體" panose="03000509000000000000" pitchFamily="65" charset="-120"/>
                      </a:endParaRPr>
                    </a:p>
                  </a:txBody>
                  <a:tcPr marL="3759" marR="3759" marT="375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613978">
                <a:tc vMerge="1">
                  <a:txBody>
                    <a:bodyPr/>
                    <a:lstStyle/>
                    <a:p>
                      <a:endParaRPr lang="zh-TW" altLang="en-US"/>
                    </a:p>
                  </a:txBody>
                  <a:tcPr/>
                </a:tc>
                <a:tc>
                  <a:txBody>
                    <a:bodyPr/>
                    <a:lstStyle/>
                    <a:p>
                      <a:pPr algn="ctr" fontAlgn="ctr"/>
                      <a:r>
                        <a:rPr lang="zh-TW" altLang="en-US" sz="1400" b="0" i="0" u="none" strike="noStrike" dirty="0">
                          <a:solidFill>
                            <a:srgbClr val="7030A0"/>
                          </a:solidFill>
                          <a:effectLst/>
                          <a:latin typeface="標楷體" panose="03000509000000000000" pitchFamily="65" charset="-120"/>
                          <a:ea typeface="標楷體" panose="03000509000000000000" pitchFamily="65" charset="-120"/>
                        </a:rPr>
                        <a:t>聽力</a:t>
                      </a:r>
                    </a:p>
                  </a:txBody>
                  <a:tcPr marL="3759" marR="3759" marT="375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t"/>
                      <a:r>
                        <a:rPr lang="zh-TW" altLang="en-US" sz="1400" b="0" i="0" u="none" strike="noStrike" dirty="0">
                          <a:solidFill>
                            <a:srgbClr val="7030A0"/>
                          </a:solidFill>
                          <a:effectLst/>
                          <a:latin typeface="標楷體" panose="03000509000000000000" pitchFamily="65" charset="-120"/>
                          <a:ea typeface="標楷體" panose="03000509000000000000" pitchFamily="65" charset="-120"/>
                        </a:rPr>
                        <a:t>　</a:t>
                      </a:r>
                    </a:p>
                  </a:txBody>
                  <a:tcPr marL="3759" marR="3759" marT="375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BlToTr w="6350" cap="flat" cmpd="sng" algn="ctr">
                      <a:solidFill>
                        <a:srgbClr val="000000"/>
                      </a:solidFill>
                      <a:prstDash val="solid"/>
                      <a:round/>
                      <a:headEnd type="none" w="med" len="med"/>
                      <a:tailEnd type="none" w="med" len="med"/>
                    </a:lnBlToTr>
                    <a:solidFill>
                      <a:srgbClr val="FFFFFF"/>
                    </a:solidFill>
                  </a:tcPr>
                </a:tc>
                <a:tc>
                  <a:txBody>
                    <a:bodyPr/>
                    <a:lstStyle/>
                    <a:p>
                      <a:pPr algn="l" fontAlgn="t"/>
                      <a:r>
                        <a:rPr lang="zh-TW" altLang="en-US" sz="1600" b="0" i="0" u="none" strike="noStrike" dirty="0">
                          <a:solidFill>
                            <a:srgbClr val="7030A0"/>
                          </a:solidFill>
                          <a:effectLst/>
                          <a:latin typeface="標楷體" panose="03000509000000000000" pitchFamily="65" charset="-120"/>
                          <a:ea typeface="標楷體" panose="03000509000000000000" pitchFamily="65" charset="-120"/>
                        </a:rPr>
                        <a:t>能聽懂與個人日常生活和周遭具體事物相關的簡短語句、問答及敘述直白的簡短言談；能聽懂關鍵字詞，並指出言談的主題或情境等重要內容。</a:t>
                      </a:r>
                    </a:p>
                  </a:txBody>
                  <a:tcPr marL="3759" marR="3759" marT="375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600" b="0" i="0" u="none" strike="noStrike" dirty="0">
                          <a:solidFill>
                            <a:srgbClr val="7030A0"/>
                          </a:solidFill>
                          <a:effectLst/>
                          <a:latin typeface="標楷體" panose="03000509000000000000" pitchFamily="65" charset="-120"/>
                          <a:ea typeface="標楷體" panose="03000509000000000000" pitchFamily="65" charset="-120"/>
                        </a:rPr>
                        <a:t>僅能有限地聽懂少數與個人日常生活和周遭具體事物相關的簡短語句、問答及敘述直白的簡短言談；僅能有限地聽懂少數關鍵字詞，僅能有限</a:t>
                      </a:r>
                      <a:r>
                        <a:rPr lang="zh-TW" altLang="en-US" sz="1600" b="0" i="0" u="none" strike="noStrike" dirty="0" smtClean="0">
                          <a:solidFill>
                            <a:srgbClr val="7030A0"/>
                          </a:solidFill>
                          <a:effectLst/>
                          <a:latin typeface="標楷體" panose="03000509000000000000" pitchFamily="65" charset="-120"/>
                          <a:ea typeface="標楷體" panose="03000509000000000000" pitchFamily="65" charset="-120"/>
                        </a:rPr>
                        <a:t>地指出</a:t>
                      </a:r>
                      <a:r>
                        <a:rPr lang="zh-TW" altLang="en-US" sz="1600" b="0" i="0" u="none" strike="noStrike" dirty="0">
                          <a:solidFill>
                            <a:srgbClr val="7030A0"/>
                          </a:solidFill>
                          <a:effectLst/>
                          <a:latin typeface="標楷體" panose="03000509000000000000" pitchFamily="65" charset="-120"/>
                          <a:ea typeface="標楷體" panose="03000509000000000000" pitchFamily="65" charset="-120"/>
                        </a:rPr>
                        <a:t>少數言談的主題或情境等重要內容。</a:t>
                      </a:r>
                    </a:p>
                  </a:txBody>
                  <a:tcPr marL="3759" marR="3759" marT="375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3" name="投影片編號版面配置區 2"/>
          <p:cNvSpPr>
            <a:spLocks noGrp="1"/>
          </p:cNvSpPr>
          <p:nvPr>
            <p:ph type="sldNum" sz="quarter" idx="12"/>
          </p:nvPr>
        </p:nvSpPr>
        <p:spPr/>
        <p:txBody>
          <a:bodyPr/>
          <a:lstStyle/>
          <a:p>
            <a:pPr>
              <a:defRPr/>
            </a:pPr>
            <a:fld id="{8528BAEB-4F0A-4FF0-9DD3-5289859C9A9F}" type="slidenum">
              <a:rPr lang="zh-TW" altLang="en-US" smtClean="0"/>
              <a:pPr>
                <a:defRPr/>
              </a:pPr>
              <a:t>11</a:t>
            </a:fld>
            <a:endParaRPr lang="zh-TW" altLang="en-US"/>
          </a:p>
        </p:txBody>
      </p:sp>
    </p:spTree>
    <p:extLst>
      <p:ext uri="{BB962C8B-B14F-4D97-AF65-F5344CB8AC3E}">
        <p14:creationId xmlns:p14="http://schemas.microsoft.com/office/powerpoint/2010/main" val="2641344166"/>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標題 1"/>
          <p:cNvSpPr>
            <a:spLocks noGrp="1"/>
          </p:cNvSpPr>
          <p:nvPr>
            <p:ph type="title"/>
          </p:nvPr>
        </p:nvSpPr>
        <p:spPr>
          <a:xfrm>
            <a:off x="323528" y="332656"/>
            <a:ext cx="8712968" cy="790178"/>
          </a:xfrm>
        </p:spPr>
        <p:txBody>
          <a:bodyPr/>
          <a:lstStyle/>
          <a:p>
            <a:pPr eaLnBrk="1" hangingPunct="1"/>
            <a:r>
              <a:rPr lang="zh-TW" altLang="en-US" sz="3200" dirty="0">
                <a:solidFill>
                  <a:srgbClr val="0070C0"/>
                </a:solidFill>
              </a:rPr>
              <a:t>表</a:t>
            </a:r>
            <a:r>
              <a:rPr lang="en-US" altLang="zh-TW" sz="3200" dirty="0">
                <a:solidFill>
                  <a:srgbClr val="0070C0"/>
                </a:solidFill>
              </a:rPr>
              <a:t>1</a:t>
            </a:r>
            <a:r>
              <a:rPr lang="zh-TW" altLang="en-US" sz="3200" dirty="0">
                <a:solidFill>
                  <a:srgbClr val="0070C0"/>
                </a:solidFill>
              </a:rPr>
              <a:t> </a:t>
            </a:r>
            <a:r>
              <a:rPr lang="en-US" altLang="zh-TW" sz="3200" dirty="0" smtClean="0">
                <a:solidFill>
                  <a:srgbClr val="0070C0"/>
                </a:solidFill>
              </a:rPr>
              <a:t>113</a:t>
            </a:r>
            <a:r>
              <a:rPr lang="zh-TW" altLang="en-US" sz="3200" dirty="0" smtClean="0">
                <a:solidFill>
                  <a:srgbClr val="0070C0"/>
                </a:solidFill>
              </a:rPr>
              <a:t>年各</a:t>
            </a:r>
            <a:r>
              <a:rPr lang="zh-TW" altLang="en-US" sz="3200" dirty="0">
                <a:solidFill>
                  <a:srgbClr val="0070C0"/>
                </a:solidFill>
              </a:rPr>
              <a:t>考試科目之等級表現描述</a:t>
            </a:r>
            <a:endParaRPr lang="zh-TW" altLang="en-US" sz="3200" b="1" dirty="0">
              <a:solidFill>
                <a:srgbClr val="0000FF"/>
              </a:solidFill>
              <a:latin typeface="微軟正黑體" pitchFamily="34" charset="-120"/>
              <a:ea typeface="微軟正黑體" pitchFamily="34" charset="-120"/>
            </a:endParaRPr>
          </a:p>
        </p:txBody>
      </p:sp>
      <p:graphicFrame>
        <p:nvGraphicFramePr>
          <p:cNvPr id="2" name="內容版面配置區 1"/>
          <p:cNvGraphicFramePr>
            <a:graphicFrameLocks noGrp="1"/>
          </p:cNvGraphicFramePr>
          <p:nvPr>
            <p:ph idx="1"/>
            <p:extLst>
              <p:ext uri="{D42A27DB-BD31-4B8C-83A1-F6EECF244321}">
                <p14:modId xmlns:p14="http://schemas.microsoft.com/office/powerpoint/2010/main" val="940312078"/>
              </p:ext>
            </p:extLst>
          </p:nvPr>
        </p:nvGraphicFramePr>
        <p:xfrm>
          <a:off x="971601" y="1054435"/>
          <a:ext cx="7200800" cy="5603664"/>
        </p:xfrm>
        <a:graphic>
          <a:graphicData uri="http://schemas.openxmlformats.org/drawingml/2006/table">
            <a:tbl>
              <a:tblPr/>
              <a:tblGrid>
                <a:gridCol w="815087">
                  <a:extLst>
                    <a:ext uri="{9D8B030D-6E8A-4147-A177-3AD203B41FA5}">
                      <a16:colId xmlns:a16="http://schemas.microsoft.com/office/drawing/2014/main" val="20000"/>
                    </a:ext>
                  </a:extLst>
                </a:gridCol>
                <a:gridCol w="2283606">
                  <a:extLst>
                    <a:ext uri="{9D8B030D-6E8A-4147-A177-3AD203B41FA5}">
                      <a16:colId xmlns:a16="http://schemas.microsoft.com/office/drawing/2014/main" val="20001"/>
                    </a:ext>
                  </a:extLst>
                </a:gridCol>
                <a:gridCol w="2157890">
                  <a:extLst>
                    <a:ext uri="{9D8B030D-6E8A-4147-A177-3AD203B41FA5}">
                      <a16:colId xmlns:a16="http://schemas.microsoft.com/office/drawing/2014/main" val="20002"/>
                    </a:ext>
                  </a:extLst>
                </a:gridCol>
                <a:gridCol w="1944217">
                  <a:extLst>
                    <a:ext uri="{9D8B030D-6E8A-4147-A177-3AD203B41FA5}">
                      <a16:colId xmlns:a16="http://schemas.microsoft.com/office/drawing/2014/main" val="20003"/>
                    </a:ext>
                  </a:extLst>
                </a:gridCol>
              </a:tblGrid>
              <a:tr h="895523">
                <a:tc>
                  <a:txBody>
                    <a:bodyPr/>
                    <a:lstStyle/>
                    <a:p>
                      <a:pPr algn="l" fontAlgn="t"/>
                      <a:r>
                        <a:rPr lang="zh-TW" altLang="en-US" sz="1200" b="1" i="0" u="none" strike="noStrike" dirty="0">
                          <a:solidFill>
                            <a:srgbClr val="000000"/>
                          </a:solidFill>
                          <a:effectLst/>
                          <a:latin typeface="標楷體" panose="03000509000000000000" pitchFamily="65" charset="-120"/>
                          <a:ea typeface="標楷體" panose="03000509000000000000" pitchFamily="65" charset="-120"/>
                        </a:rPr>
                        <a:t>   </a:t>
                      </a:r>
                      <a:r>
                        <a:rPr lang="zh-TW" altLang="en-US" sz="1200" b="1" i="0" u="none" strike="noStrike" dirty="0" smtClean="0">
                          <a:solidFill>
                            <a:srgbClr val="000000"/>
                          </a:solidFill>
                          <a:effectLst/>
                          <a:latin typeface="標楷體" panose="03000509000000000000" pitchFamily="65" charset="-120"/>
                          <a:ea typeface="標楷體" panose="03000509000000000000" pitchFamily="65" charset="-120"/>
                        </a:rPr>
                        <a:t> </a:t>
                      </a:r>
                      <a:endParaRPr lang="en-US" altLang="zh-TW" sz="1200" b="1" i="0" u="none" strike="noStrike" dirty="0" smtClean="0">
                        <a:solidFill>
                          <a:srgbClr val="000000"/>
                        </a:solidFill>
                        <a:effectLst/>
                        <a:latin typeface="標楷體" panose="03000509000000000000" pitchFamily="65" charset="-120"/>
                        <a:ea typeface="標楷體" panose="03000509000000000000" pitchFamily="65" charset="-120"/>
                      </a:endParaRPr>
                    </a:p>
                    <a:p>
                      <a:pPr algn="l" fontAlgn="t"/>
                      <a:r>
                        <a:rPr lang="en-US" altLang="zh-TW" sz="1200" b="1" i="0" u="none" strike="noStrike" dirty="0" smtClean="0">
                          <a:solidFill>
                            <a:srgbClr val="000000"/>
                          </a:solidFill>
                          <a:effectLst/>
                          <a:latin typeface="標楷體" panose="03000509000000000000" pitchFamily="65" charset="-120"/>
                          <a:ea typeface="標楷體" panose="03000509000000000000" pitchFamily="65" charset="-120"/>
                        </a:rPr>
                        <a:t>    </a:t>
                      </a:r>
                      <a:r>
                        <a:rPr lang="zh-TW" altLang="en-US" sz="1200" b="1" i="0" u="none" strike="noStrike" dirty="0" smtClean="0">
                          <a:solidFill>
                            <a:srgbClr val="000000"/>
                          </a:solidFill>
                          <a:effectLst/>
                          <a:latin typeface="標楷體" panose="03000509000000000000" pitchFamily="65" charset="-120"/>
                          <a:ea typeface="標楷體" panose="03000509000000000000" pitchFamily="65" charset="-120"/>
                        </a:rPr>
                        <a:t> 等級</a:t>
                      </a:r>
                      <a:r>
                        <a:rPr lang="zh-TW" altLang="en-US" sz="1200" b="1" i="0" u="none" strike="noStrike" dirty="0">
                          <a:solidFill>
                            <a:srgbClr val="000000"/>
                          </a:solidFill>
                          <a:effectLst/>
                          <a:latin typeface="標楷體" panose="03000509000000000000" pitchFamily="65" charset="-120"/>
                          <a:ea typeface="標楷體" panose="03000509000000000000" pitchFamily="65" charset="-120"/>
                        </a:rPr>
                        <a:t/>
                      </a:r>
                      <a:br>
                        <a:rPr lang="zh-TW" altLang="en-US" sz="1200" b="1" i="0" u="none" strike="noStrike" dirty="0">
                          <a:solidFill>
                            <a:srgbClr val="000000"/>
                          </a:solidFill>
                          <a:effectLst/>
                          <a:latin typeface="標楷體" panose="03000509000000000000" pitchFamily="65" charset="-120"/>
                          <a:ea typeface="標楷體" panose="03000509000000000000" pitchFamily="65" charset="-120"/>
                        </a:rPr>
                      </a:br>
                      <a:endParaRPr lang="en-US" altLang="zh-TW" sz="1200" b="1" i="0" u="none" strike="noStrike" dirty="0" smtClean="0">
                        <a:solidFill>
                          <a:srgbClr val="000000"/>
                        </a:solidFill>
                        <a:effectLst/>
                        <a:latin typeface="標楷體" panose="03000509000000000000" pitchFamily="65" charset="-120"/>
                        <a:ea typeface="標楷體" panose="03000509000000000000" pitchFamily="65" charset="-120"/>
                      </a:endParaRPr>
                    </a:p>
                    <a:p>
                      <a:pPr algn="l" fontAlgn="t"/>
                      <a:r>
                        <a:rPr lang="zh-TW" altLang="en-US" sz="1200" b="1" i="0" u="none" strike="noStrike" dirty="0">
                          <a:solidFill>
                            <a:srgbClr val="000000"/>
                          </a:solidFill>
                          <a:effectLst/>
                          <a:latin typeface="標楷體" panose="03000509000000000000" pitchFamily="65" charset="-120"/>
                          <a:ea typeface="標楷體" panose="03000509000000000000" pitchFamily="65" charset="-120"/>
                        </a:rPr>
                        <a:t/>
                      </a:r>
                      <a:br>
                        <a:rPr lang="zh-TW" altLang="en-US" sz="1200" b="1" i="0" u="none" strike="noStrike" dirty="0">
                          <a:solidFill>
                            <a:srgbClr val="000000"/>
                          </a:solidFill>
                          <a:effectLst/>
                          <a:latin typeface="標楷體" panose="03000509000000000000" pitchFamily="65" charset="-120"/>
                          <a:ea typeface="標楷體" panose="03000509000000000000" pitchFamily="65" charset="-120"/>
                        </a:rPr>
                      </a:br>
                      <a:r>
                        <a:rPr lang="zh-TW" altLang="en-US" sz="1200" b="1" i="0" u="none" strike="noStrike" dirty="0">
                          <a:solidFill>
                            <a:srgbClr val="000000"/>
                          </a:solidFill>
                          <a:effectLst/>
                          <a:latin typeface="標楷體" panose="03000509000000000000" pitchFamily="65" charset="-120"/>
                          <a:ea typeface="標楷體" panose="03000509000000000000" pitchFamily="65" charset="-120"/>
                        </a:rPr>
                        <a:t>考試科目</a:t>
                      </a:r>
                    </a:p>
                  </a:txBody>
                  <a:tcPr marL="6456" marR="6456" marT="645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solidFill>
                      <a:srgbClr val="8DB4E2"/>
                    </a:solidFill>
                  </a:tcPr>
                </a:tc>
                <a:tc>
                  <a:txBody>
                    <a:bodyPr/>
                    <a:lstStyle/>
                    <a:p>
                      <a:pPr algn="ctr" fontAlgn="ctr"/>
                      <a:r>
                        <a:rPr lang="zh-TW" altLang="en-US" sz="1700" b="1" i="0" u="none" strike="noStrike" dirty="0">
                          <a:solidFill>
                            <a:srgbClr val="000000"/>
                          </a:solidFill>
                          <a:effectLst/>
                          <a:latin typeface="標楷體" panose="03000509000000000000" pitchFamily="65" charset="-120"/>
                          <a:ea typeface="標楷體" panose="03000509000000000000" pitchFamily="65" charset="-120"/>
                        </a:rPr>
                        <a:t>精 熟</a:t>
                      </a:r>
                    </a:p>
                  </a:txBody>
                  <a:tcPr marL="6456" marR="6456" marT="6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zh-TW" altLang="en-US" sz="1700" b="1" i="0" u="none" strike="noStrike" dirty="0">
                          <a:solidFill>
                            <a:srgbClr val="000000"/>
                          </a:solidFill>
                          <a:effectLst/>
                          <a:latin typeface="標楷體" panose="03000509000000000000" pitchFamily="65" charset="-120"/>
                          <a:ea typeface="標楷體" panose="03000509000000000000" pitchFamily="65" charset="-120"/>
                        </a:rPr>
                        <a:t>基 礎</a:t>
                      </a:r>
                    </a:p>
                  </a:txBody>
                  <a:tcPr marL="6456" marR="6456" marT="6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ctr" fontAlgn="ctr"/>
                      <a:r>
                        <a:rPr lang="zh-TW" altLang="en-US" sz="1700" b="1" i="0" u="none" strike="noStrike" dirty="0">
                          <a:solidFill>
                            <a:srgbClr val="000000"/>
                          </a:solidFill>
                          <a:effectLst/>
                          <a:latin typeface="標楷體" panose="03000509000000000000" pitchFamily="65" charset="-120"/>
                          <a:ea typeface="標楷體" panose="03000509000000000000" pitchFamily="65" charset="-120"/>
                        </a:rPr>
                        <a:t>待加強</a:t>
                      </a:r>
                    </a:p>
                  </a:txBody>
                  <a:tcPr marL="6456" marR="6456" marT="6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extLst>
                  <a:ext uri="{0D108BD9-81ED-4DB2-BD59-A6C34878D82A}">
                    <a16:rowId xmlns:a16="http://schemas.microsoft.com/office/drawing/2014/main" val="10000"/>
                  </a:ext>
                </a:extLst>
              </a:tr>
              <a:tr h="1873692">
                <a:tc>
                  <a:txBody>
                    <a:bodyPr/>
                    <a:lstStyle/>
                    <a:p>
                      <a:pPr algn="ctr" fontAlgn="t"/>
                      <a:endParaRPr lang="en-US" altLang="zh-TW" sz="1700" b="1" i="0" u="none" strike="noStrike" dirty="0" smtClean="0">
                        <a:solidFill>
                          <a:schemeClr val="accent6">
                            <a:lumMod val="50000"/>
                          </a:schemeClr>
                        </a:solidFill>
                        <a:effectLst/>
                        <a:latin typeface="標楷體" panose="03000509000000000000" pitchFamily="65" charset="-120"/>
                        <a:ea typeface="標楷體" panose="03000509000000000000" pitchFamily="65" charset="-120"/>
                      </a:endParaRPr>
                    </a:p>
                    <a:p>
                      <a:pPr algn="ctr" fontAlgn="t"/>
                      <a:endParaRPr lang="en-US" altLang="zh-TW" sz="1700" b="1" i="0" u="none" strike="noStrike" dirty="0" smtClean="0">
                        <a:solidFill>
                          <a:schemeClr val="accent6">
                            <a:lumMod val="50000"/>
                          </a:schemeClr>
                        </a:solidFill>
                        <a:effectLst/>
                        <a:latin typeface="標楷體" panose="03000509000000000000" pitchFamily="65" charset="-120"/>
                        <a:ea typeface="標楷體" panose="03000509000000000000" pitchFamily="65" charset="-120"/>
                      </a:endParaRPr>
                    </a:p>
                    <a:p>
                      <a:pPr algn="ctr" fontAlgn="t"/>
                      <a:r>
                        <a:rPr lang="zh-TW" altLang="en-US" sz="1700" b="1" i="0" u="none" strike="noStrike" dirty="0" smtClean="0">
                          <a:solidFill>
                            <a:schemeClr val="accent6">
                              <a:lumMod val="50000"/>
                            </a:schemeClr>
                          </a:solidFill>
                          <a:effectLst/>
                          <a:latin typeface="標楷體" panose="03000509000000000000" pitchFamily="65" charset="-120"/>
                          <a:ea typeface="標楷體" panose="03000509000000000000" pitchFamily="65" charset="-120"/>
                        </a:rPr>
                        <a:t>數 </a:t>
                      </a:r>
                      <a:r>
                        <a:rPr lang="zh-TW" altLang="en-US" sz="1700" b="1" i="0" u="none" strike="noStrike" dirty="0">
                          <a:solidFill>
                            <a:schemeClr val="accent6">
                              <a:lumMod val="50000"/>
                            </a:schemeClr>
                          </a:solidFill>
                          <a:effectLst/>
                          <a:latin typeface="標楷體" panose="03000509000000000000" pitchFamily="65" charset="-120"/>
                          <a:ea typeface="標楷體" panose="03000509000000000000" pitchFamily="65" charset="-120"/>
                        </a:rPr>
                        <a:t>學</a:t>
                      </a:r>
                    </a:p>
                  </a:txBody>
                  <a:tcPr marL="6456" marR="6456" marT="645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t"/>
                      <a:r>
                        <a:rPr lang="zh-TW" altLang="en-US" sz="1800" b="0" i="0" u="none" strike="noStrike" dirty="0">
                          <a:solidFill>
                            <a:schemeClr val="accent6">
                              <a:lumMod val="50000"/>
                            </a:schemeClr>
                          </a:solidFill>
                          <a:effectLst/>
                          <a:latin typeface="標楷體" panose="03000509000000000000" pitchFamily="65" charset="-120"/>
                          <a:ea typeface="標楷體" panose="03000509000000000000" pitchFamily="65" charset="-120"/>
                        </a:rPr>
                        <a:t>能分析問題情境中複雜、不明顯的數學訊息，並發展解題策略、應用數學方法或基本的論證解決問題。</a:t>
                      </a:r>
                      <a:br>
                        <a:rPr lang="zh-TW" altLang="en-US" sz="1800" b="0" i="0" u="none" strike="noStrike" dirty="0">
                          <a:solidFill>
                            <a:schemeClr val="accent6">
                              <a:lumMod val="50000"/>
                            </a:schemeClr>
                          </a:solidFill>
                          <a:effectLst/>
                          <a:latin typeface="標楷體" panose="03000509000000000000" pitchFamily="65" charset="-120"/>
                          <a:ea typeface="標楷體" panose="03000509000000000000" pitchFamily="65" charset="-120"/>
                        </a:rPr>
                      </a:br>
                      <a:endParaRPr lang="zh-TW" altLang="en-US" sz="1800" b="0" i="0" u="none" strike="noStrike" dirty="0">
                        <a:solidFill>
                          <a:schemeClr val="accent6">
                            <a:lumMod val="50000"/>
                          </a:schemeClr>
                        </a:solidFill>
                        <a:effectLst/>
                        <a:latin typeface="標楷體" panose="03000509000000000000" pitchFamily="65" charset="-120"/>
                        <a:ea typeface="標楷體" panose="03000509000000000000" pitchFamily="65" charset="-120"/>
                      </a:endParaRPr>
                    </a:p>
                  </a:txBody>
                  <a:tcPr marL="6456" marR="6456" marT="645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800" b="0" i="0" u="none" strike="noStrike" dirty="0">
                          <a:solidFill>
                            <a:schemeClr val="accent6">
                              <a:lumMod val="50000"/>
                            </a:schemeClr>
                          </a:solidFill>
                          <a:effectLst/>
                          <a:latin typeface="標楷體" panose="03000509000000000000" pitchFamily="65" charset="-120"/>
                          <a:ea typeface="標楷體" panose="03000509000000000000" pitchFamily="65" charset="-120"/>
                        </a:rPr>
                        <a:t>理解基本的數學概念，能操作算則或程序，能理解問題情境中簡單、明顯的數學訊息，並應用數學方法解決問題。</a:t>
                      </a:r>
                      <a:br>
                        <a:rPr lang="zh-TW" altLang="en-US" sz="1800" b="0" i="0" u="none" strike="noStrike" dirty="0">
                          <a:solidFill>
                            <a:schemeClr val="accent6">
                              <a:lumMod val="50000"/>
                            </a:schemeClr>
                          </a:solidFill>
                          <a:effectLst/>
                          <a:latin typeface="標楷體" panose="03000509000000000000" pitchFamily="65" charset="-120"/>
                          <a:ea typeface="標楷體" panose="03000509000000000000" pitchFamily="65" charset="-120"/>
                        </a:rPr>
                      </a:br>
                      <a:endParaRPr lang="zh-TW" altLang="en-US" sz="1800" b="0" i="0" u="none" strike="noStrike" dirty="0">
                        <a:solidFill>
                          <a:schemeClr val="accent6">
                            <a:lumMod val="50000"/>
                          </a:schemeClr>
                        </a:solidFill>
                        <a:effectLst/>
                        <a:latin typeface="標楷體" panose="03000509000000000000" pitchFamily="65" charset="-120"/>
                        <a:ea typeface="標楷體" panose="03000509000000000000" pitchFamily="65" charset="-120"/>
                      </a:endParaRPr>
                    </a:p>
                  </a:txBody>
                  <a:tcPr marL="6456" marR="6456" marT="645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800" b="0" i="0" u="none" strike="noStrike" dirty="0">
                          <a:solidFill>
                            <a:schemeClr val="accent6">
                              <a:lumMod val="50000"/>
                            </a:schemeClr>
                          </a:solidFill>
                          <a:effectLst/>
                          <a:latin typeface="標楷體" panose="03000509000000000000" pitchFamily="65" charset="-120"/>
                          <a:ea typeface="標楷體" panose="03000509000000000000" pitchFamily="65" charset="-120"/>
                        </a:rPr>
                        <a:t>僅認識部分基本的數學概念，僅能操作部分的算則或程序。</a:t>
                      </a:r>
                    </a:p>
                  </a:txBody>
                  <a:tcPr marL="6456" marR="6456" marT="645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606919">
                <a:tc>
                  <a:txBody>
                    <a:bodyPr/>
                    <a:lstStyle/>
                    <a:p>
                      <a:pPr algn="ctr" fontAlgn="t"/>
                      <a:endParaRPr lang="en-US" altLang="zh-TW" sz="1700" b="1" i="0" u="none" strike="noStrike" dirty="0" smtClean="0">
                        <a:solidFill>
                          <a:schemeClr val="accent3">
                            <a:lumMod val="50000"/>
                          </a:schemeClr>
                        </a:solidFill>
                        <a:effectLst/>
                        <a:latin typeface="標楷體" panose="03000509000000000000" pitchFamily="65" charset="-120"/>
                        <a:ea typeface="標楷體" panose="03000509000000000000" pitchFamily="65" charset="-120"/>
                      </a:endParaRPr>
                    </a:p>
                    <a:p>
                      <a:pPr algn="ctr" fontAlgn="t"/>
                      <a:endParaRPr lang="en-US" altLang="zh-TW" sz="1700" b="1" i="0" u="none" strike="noStrike" dirty="0" smtClean="0">
                        <a:solidFill>
                          <a:schemeClr val="accent3">
                            <a:lumMod val="50000"/>
                          </a:schemeClr>
                        </a:solidFill>
                        <a:effectLst/>
                        <a:latin typeface="標楷體" panose="03000509000000000000" pitchFamily="65" charset="-120"/>
                        <a:ea typeface="標楷體" panose="03000509000000000000" pitchFamily="65" charset="-120"/>
                      </a:endParaRPr>
                    </a:p>
                    <a:p>
                      <a:pPr algn="ctr" fontAlgn="t"/>
                      <a:r>
                        <a:rPr lang="zh-TW" altLang="en-US" sz="1700" b="1" i="0" u="none" strike="noStrike" dirty="0" smtClean="0">
                          <a:solidFill>
                            <a:schemeClr val="accent3">
                              <a:lumMod val="50000"/>
                            </a:schemeClr>
                          </a:solidFill>
                          <a:effectLst/>
                          <a:latin typeface="標楷體" panose="03000509000000000000" pitchFamily="65" charset="-120"/>
                          <a:ea typeface="標楷體" panose="03000509000000000000" pitchFamily="65" charset="-120"/>
                        </a:rPr>
                        <a:t>社 </a:t>
                      </a:r>
                      <a:r>
                        <a:rPr lang="zh-TW" altLang="en-US" sz="1700" b="1" i="0" u="none" strike="noStrike" dirty="0">
                          <a:solidFill>
                            <a:schemeClr val="accent3">
                              <a:lumMod val="50000"/>
                            </a:schemeClr>
                          </a:solidFill>
                          <a:effectLst/>
                          <a:latin typeface="標楷體" panose="03000509000000000000" pitchFamily="65" charset="-120"/>
                          <a:ea typeface="標楷體" panose="03000509000000000000" pitchFamily="65" charset="-120"/>
                        </a:rPr>
                        <a:t>會</a:t>
                      </a:r>
                    </a:p>
                  </a:txBody>
                  <a:tcPr marL="6456" marR="6456" marT="645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t"/>
                      <a:r>
                        <a:rPr lang="zh-TW" altLang="en-US" sz="1800" b="0" i="0" u="none" strike="noStrike" dirty="0">
                          <a:solidFill>
                            <a:schemeClr val="accent3">
                              <a:lumMod val="50000"/>
                            </a:schemeClr>
                          </a:solidFill>
                          <a:effectLst/>
                          <a:latin typeface="標楷體" panose="03000509000000000000" pitchFamily="65" charset="-120"/>
                          <a:ea typeface="標楷體" panose="03000509000000000000" pitchFamily="65" charset="-120"/>
                        </a:rPr>
                        <a:t>能廣泛認識及了解社會領域學習內容，並能運用多元的社會領域知識探究人類生活相關議題。</a:t>
                      </a:r>
                    </a:p>
                  </a:txBody>
                  <a:tcPr marL="6456" marR="6456" marT="645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800" b="0" i="0" u="none" strike="noStrike" dirty="0">
                          <a:solidFill>
                            <a:schemeClr val="accent3">
                              <a:lumMod val="50000"/>
                            </a:schemeClr>
                          </a:solidFill>
                          <a:effectLst/>
                          <a:latin typeface="標楷體" panose="03000509000000000000" pitchFamily="65" charset="-120"/>
                          <a:ea typeface="標楷體" panose="03000509000000000000" pitchFamily="65" charset="-120"/>
                        </a:rPr>
                        <a:t>能大致認識及了解社會領域學習內容，並能運用基礎的社會領域知識探究人類生活相關議題。</a:t>
                      </a:r>
                      <a:br>
                        <a:rPr lang="zh-TW" altLang="en-US" sz="1800" b="0" i="0" u="none" strike="noStrike" dirty="0">
                          <a:solidFill>
                            <a:schemeClr val="accent3">
                              <a:lumMod val="50000"/>
                            </a:schemeClr>
                          </a:solidFill>
                          <a:effectLst/>
                          <a:latin typeface="標楷體" panose="03000509000000000000" pitchFamily="65" charset="-120"/>
                          <a:ea typeface="標楷體" panose="03000509000000000000" pitchFamily="65" charset="-120"/>
                        </a:rPr>
                      </a:br>
                      <a:endParaRPr lang="zh-TW" altLang="en-US" sz="1800" b="0" i="0" u="none" strike="noStrike" dirty="0">
                        <a:solidFill>
                          <a:schemeClr val="accent3">
                            <a:lumMod val="50000"/>
                          </a:schemeClr>
                        </a:solidFill>
                        <a:effectLst/>
                        <a:latin typeface="標楷體" panose="03000509000000000000" pitchFamily="65" charset="-120"/>
                        <a:ea typeface="標楷體" panose="03000509000000000000" pitchFamily="65" charset="-120"/>
                      </a:endParaRPr>
                    </a:p>
                  </a:txBody>
                  <a:tcPr marL="6456" marR="6456" marT="645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800" b="0" i="0" u="none" strike="noStrike" dirty="0">
                          <a:solidFill>
                            <a:schemeClr val="accent3">
                              <a:lumMod val="50000"/>
                            </a:schemeClr>
                          </a:solidFill>
                          <a:effectLst/>
                          <a:latin typeface="標楷體" panose="03000509000000000000" pitchFamily="65" charset="-120"/>
                          <a:ea typeface="標楷體" panose="03000509000000000000" pitchFamily="65" charset="-120"/>
                        </a:rPr>
                        <a:t>能約略認識及了解社會領域學習內容，並能覺察相關訊息。</a:t>
                      </a:r>
                    </a:p>
                  </a:txBody>
                  <a:tcPr marL="6456" marR="6456" marT="645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094775">
                <a:tc>
                  <a:txBody>
                    <a:bodyPr/>
                    <a:lstStyle/>
                    <a:p>
                      <a:pPr algn="l" fontAlgn="ctr"/>
                      <a:r>
                        <a:rPr lang="zh-TW" altLang="en-US" sz="1700" b="1" i="0" u="none" strike="noStrike" dirty="0" smtClean="0">
                          <a:solidFill>
                            <a:schemeClr val="accent5">
                              <a:lumMod val="75000"/>
                            </a:schemeClr>
                          </a:solidFill>
                          <a:effectLst/>
                          <a:latin typeface="標楷體" panose="03000509000000000000" pitchFamily="65" charset="-120"/>
                          <a:ea typeface="標楷體" panose="03000509000000000000" pitchFamily="65" charset="-120"/>
                        </a:rPr>
                        <a:t> </a:t>
                      </a:r>
                      <a:endParaRPr lang="en-US" altLang="zh-TW" sz="1700" b="1" i="0" u="none" strike="noStrike" dirty="0" smtClean="0">
                        <a:solidFill>
                          <a:schemeClr val="accent5">
                            <a:lumMod val="75000"/>
                          </a:schemeClr>
                        </a:solidFill>
                        <a:effectLst/>
                        <a:latin typeface="標楷體" panose="03000509000000000000" pitchFamily="65" charset="-120"/>
                        <a:ea typeface="標楷體" panose="03000509000000000000" pitchFamily="65" charset="-120"/>
                      </a:endParaRPr>
                    </a:p>
                    <a:p>
                      <a:pPr algn="l" fontAlgn="ctr"/>
                      <a:r>
                        <a:rPr lang="en-US" altLang="zh-TW" sz="1700" b="1" i="0" u="none" strike="noStrike" dirty="0" smtClean="0">
                          <a:solidFill>
                            <a:schemeClr val="accent5">
                              <a:lumMod val="75000"/>
                            </a:schemeClr>
                          </a:solidFill>
                          <a:effectLst/>
                          <a:latin typeface="標楷體" panose="03000509000000000000" pitchFamily="65" charset="-120"/>
                          <a:ea typeface="標楷體" panose="03000509000000000000" pitchFamily="65" charset="-120"/>
                        </a:rPr>
                        <a:t>  </a:t>
                      </a:r>
                      <a:r>
                        <a:rPr lang="zh-TW" altLang="en-US" sz="1700" b="1" i="0" u="none" strike="noStrike" dirty="0" smtClean="0">
                          <a:solidFill>
                            <a:schemeClr val="accent5">
                              <a:lumMod val="75000"/>
                            </a:schemeClr>
                          </a:solidFill>
                          <a:effectLst/>
                          <a:latin typeface="標楷體" panose="03000509000000000000" pitchFamily="65" charset="-120"/>
                          <a:ea typeface="標楷體" panose="03000509000000000000" pitchFamily="65" charset="-120"/>
                        </a:rPr>
                        <a:t>自 </a:t>
                      </a:r>
                      <a:r>
                        <a:rPr lang="zh-TW" altLang="en-US" sz="1700" b="1" i="0" u="none" strike="noStrike" dirty="0">
                          <a:solidFill>
                            <a:schemeClr val="accent5">
                              <a:lumMod val="75000"/>
                            </a:schemeClr>
                          </a:solidFill>
                          <a:effectLst/>
                          <a:latin typeface="標楷體" panose="03000509000000000000" pitchFamily="65" charset="-120"/>
                          <a:ea typeface="標楷體" panose="03000509000000000000" pitchFamily="65" charset="-120"/>
                        </a:rPr>
                        <a:t>然</a:t>
                      </a:r>
                    </a:p>
                    <a:p>
                      <a:pPr algn="l" fontAlgn="ctr"/>
                      <a:r>
                        <a:rPr lang="zh-TW" altLang="en-US" sz="1700" b="1" i="0" u="none" strike="noStrike" dirty="0">
                          <a:solidFill>
                            <a:schemeClr val="accent5">
                              <a:lumMod val="75000"/>
                            </a:schemeClr>
                          </a:solidFill>
                          <a:effectLst/>
                          <a:latin typeface="標楷體" panose="03000509000000000000" pitchFamily="65" charset="-120"/>
                          <a:ea typeface="標楷體" panose="03000509000000000000" pitchFamily="65" charset="-120"/>
                        </a:rPr>
                        <a:t>　</a:t>
                      </a:r>
                    </a:p>
                  </a:txBody>
                  <a:tcPr marL="6456" marR="6456" marT="64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8DB4E2"/>
                    </a:solidFill>
                  </a:tcPr>
                </a:tc>
                <a:tc>
                  <a:txBody>
                    <a:bodyPr/>
                    <a:lstStyle/>
                    <a:p>
                      <a:pPr algn="l" fontAlgn="t"/>
                      <a:r>
                        <a:rPr lang="zh-TW" altLang="en-US" sz="1800" b="0" i="0" u="none" strike="noStrike" dirty="0">
                          <a:solidFill>
                            <a:schemeClr val="accent5">
                              <a:lumMod val="75000"/>
                            </a:schemeClr>
                          </a:solidFill>
                          <a:effectLst/>
                          <a:latin typeface="標楷體" panose="03000509000000000000" pitchFamily="65" charset="-120"/>
                          <a:ea typeface="標楷體" panose="03000509000000000000" pitchFamily="65" charset="-120"/>
                        </a:rPr>
                        <a:t>能融會貫通學習內容，並能運用探究能力解決需要多層次思考的問題。</a:t>
                      </a:r>
                    </a:p>
                  </a:txBody>
                  <a:tcPr marL="6456" marR="6456" marT="645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800" b="0" i="0" u="none" strike="noStrike" dirty="0">
                          <a:solidFill>
                            <a:schemeClr val="accent5">
                              <a:lumMod val="75000"/>
                            </a:schemeClr>
                          </a:solidFill>
                          <a:effectLst/>
                          <a:latin typeface="標楷體" panose="03000509000000000000" pitchFamily="65" charset="-120"/>
                          <a:ea typeface="標楷體" panose="03000509000000000000" pitchFamily="65" charset="-120"/>
                        </a:rPr>
                        <a:t>能知道及理解學習內容，並能運用探究能力解決基本的問題。</a:t>
                      </a:r>
                    </a:p>
                  </a:txBody>
                  <a:tcPr marL="6456" marR="6456" marT="645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800" b="0" i="0" u="none" strike="noStrike" dirty="0">
                          <a:solidFill>
                            <a:schemeClr val="accent5">
                              <a:lumMod val="75000"/>
                            </a:schemeClr>
                          </a:solidFill>
                          <a:effectLst/>
                          <a:latin typeface="標楷體" panose="03000509000000000000" pitchFamily="65" charset="-120"/>
                          <a:ea typeface="標楷體" panose="03000509000000000000" pitchFamily="65" charset="-120"/>
                        </a:rPr>
                        <a:t>能部分知道及理解學習內容。</a:t>
                      </a:r>
                    </a:p>
                  </a:txBody>
                  <a:tcPr marL="6456" marR="6456" marT="645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4" name="投影片編號版面配置區 3"/>
          <p:cNvSpPr>
            <a:spLocks noGrp="1"/>
          </p:cNvSpPr>
          <p:nvPr>
            <p:ph type="sldNum" sz="quarter" idx="12"/>
          </p:nvPr>
        </p:nvSpPr>
        <p:spPr/>
        <p:txBody>
          <a:bodyPr/>
          <a:lstStyle/>
          <a:p>
            <a:pPr>
              <a:defRPr/>
            </a:pPr>
            <a:fld id="{8528BAEB-4F0A-4FF0-9DD3-5289859C9A9F}" type="slidenum">
              <a:rPr lang="zh-TW" altLang="en-US" smtClean="0"/>
              <a:pPr>
                <a:defRPr/>
              </a:pPr>
              <a:t>12</a:t>
            </a:fld>
            <a:endParaRPr lang="zh-TW" altLang="en-US"/>
          </a:p>
        </p:txBody>
      </p:sp>
    </p:spTree>
    <p:extLst>
      <p:ext uri="{BB962C8B-B14F-4D97-AF65-F5344CB8AC3E}">
        <p14:creationId xmlns:p14="http://schemas.microsoft.com/office/powerpoint/2010/main" val="3148554438"/>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標題 1"/>
          <p:cNvSpPr>
            <a:spLocks noGrp="1"/>
          </p:cNvSpPr>
          <p:nvPr>
            <p:ph type="title"/>
          </p:nvPr>
        </p:nvSpPr>
        <p:spPr>
          <a:xfrm>
            <a:off x="323528" y="332656"/>
            <a:ext cx="8712968" cy="790178"/>
          </a:xfrm>
        </p:spPr>
        <p:txBody>
          <a:bodyPr/>
          <a:lstStyle/>
          <a:p>
            <a:pPr eaLnBrk="1" hangingPunct="1"/>
            <a:r>
              <a:rPr lang="zh-TW" altLang="en-US" sz="3200" dirty="0">
                <a:solidFill>
                  <a:srgbClr val="0070C0"/>
                </a:solidFill>
              </a:rPr>
              <a:t>表</a:t>
            </a:r>
            <a:r>
              <a:rPr lang="en-US" altLang="zh-TW" sz="3200" dirty="0">
                <a:solidFill>
                  <a:srgbClr val="0070C0"/>
                </a:solidFill>
              </a:rPr>
              <a:t>2</a:t>
            </a:r>
            <a:r>
              <a:rPr lang="zh-TW" altLang="en-US" sz="3200" dirty="0">
                <a:solidFill>
                  <a:srgbClr val="0070C0"/>
                </a:solidFill>
              </a:rPr>
              <a:t> </a:t>
            </a:r>
            <a:r>
              <a:rPr lang="en-US" altLang="zh-TW" sz="3200" dirty="0" smtClean="0">
                <a:solidFill>
                  <a:srgbClr val="0070C0"/>
                </a:solidFill>
              </a:rPr>
              <a:t>113</a:t>
            </a:r>
            <a:r>
              <a:rPr lang="zh-TW" altLang="en-US" sz="3200" dirty="0" smtClean="0">
                <a:solidFill>
                  <a:srgbClr val="0070C0"/>
                </a:solidFill>
              </a:rPr>
              <a:t>年</a:t>
            </a:r>
            <a:r>
              <a:rPr lang="zh-TW" altLang="en-US" sz="3200" dirty="0">
                <a:solidFill>
                  <a:srgbClr val="0070C0"/>
                </a:solidFill>
              </a:rPr>
              <a:t>會考寫作</a:t>
            </a:r>
            <a:r>
              <a:rPr lang="zh-TW" altLang="en-US" sz="3200" dirty="0" smtClean="0">
                <a:solidFill>
                  <a:srgbClr val="0070C0"/>
                </a:solidFill>
              </a:rPr>
              <a:t>測驗級分說明</a:t>
            </a:r>
            <a:endParaRPr lang="zh-TW" altLang="en-US" sz="3200" b="1" dirty="0">
              <a:solidFill>
                <a:srgbClr val="0000FF"/>
              </a:solidFill>
              <a:latin typeface="微軟正黑體" pitchFamily="34" charset="-120"/>
              <a:ea typeface="微軟正黑體" pitchFamily="34" charset="-120"/>
            </a:endParaRPr>
          </a:p>
        </p:txBody>
      </p:sp>
      <p:graphicFrame>
        <p:nvGraphicFramePr>
          <p:cNvPr id="3" name="內容版面配置區 2"/>
          <p:cNvGraphicFramePr>
            <a:graphicFrameLocks noGrp="1"/>
          </p:cNvGraphicFramePr>
          <p:nvPr>
            <p:ph idx="1"/>
            <p:extLst>
              <p:ext uri="{D42A27DB-BD31-4B8C-83A1-F6EECF244321}">
                <p14:modId xmlns:p14="http://schemas.microsoft.com/office/powerpoint/2010/main" val="2205586242"/>
              </p:ext>
            </p:extLst>
          </p:nvPr>
        </p:nvGraphicFramePr>
        <p:xfrm>
          <a:off x="665820" y="945270"/>
          <a:ext cx="8028384" cy="5791200"/>
        </p:xfrm>
        <a:graphic>
          <a:graphicData uri="http://schemas.openxmlformats.org/drawingml/2006/table">
            <a:tbl>
              <a:tblPr/>
              <a:tblGrid>
                <a:gridCol w="1418669">
                  <a:extLst>
                    <a:ext uri="{9D8B030D-6E8A-4147-A177-3AD203B41FA5}">
                      <a16:colId xmlns:a16="http://schemas.microsoft.com/office/drawing/2014/main" val="20000"/>
                    </a:ext>
                  </a:extLst>
                </a:gridCol>
                <a:gridCol w="1483156">
                  <a:extLst>
                    <a:ext uri="{9D8B030D-6E8A-4147-A177-3AD203B41FA5}">
                      <a16:colId xmlns:a16="http://schemas.microsoft.com/office/drawing/2014/main" val="20001"/>
                    </a:ext>
                  </a:extLst>
                </a:gridCol>
                <a:gridCol w="5126559">
                  <a:extLst>
                    <a:ext uri="{9D8B030D-6E8A-4147-A177-3AD203B41FA5}">
                      <a16:colId xmlns:a16="http://schemas.microsoft.com/office/drawing/2014/main" val="20002"/>
                    </a:ext>
                  </a:extLst>
                </a:gridCol>
              </a:tblGrid>
              <a:tr h="291822">
                <a:tc>
                  <a:txBody>
                    <a:bodyPr/>
                    <a:lstStyle/>
                    <a:p>
                      <a:pPr algn="ctr"/>
                      <a:r>
                        <a:rPr lang="zh-TW" altLang="en-US" sz="2000" b="1" dirty="0">
                          <a:effectLst/>
                          <a:latin typeface="標楷體" panose="03000509000000000000" pitchFamily="65" charset="-120"/>
                          <a:ea typeface="標楷體" panose="03000509000000000000" pitchFamily="65" charset="-120"/>
                        </a:rPr>
                        <a:t>級分</a:t>
                      </a:r>
                    </a:p>
                  </a:txBody>
                  <a:tcPr marL="0" marR="0" marT="0" marB="0" anchor="ctr">
                    <a:lnL w="7620" cap="flat" cmpd="sng" algn="ctr">
                      <a:solidFill>
                        <a:srgbClr val="BF9A3D"/>
                      </a:solidFill>
                      <a:prstDash val="solid"/>
                      <a:round/>
                      <a:headEnd type="none" w="med" len="med"/>
                      <a:tailEnd type="none" w="med" len="med"/>
                    </a:lnL>
                    <a:lnR w="7620" cap="flat" cmpd="sng" algn="ctr">
                      <a:solidFill>
                        <a:srgbClr val="BF9A3D"/>
                      </a:solidFill>
                      <a:prstDash val="solid"/>
                      <a:round/>
                      <a:headEnd type="none" w="med" len="med"/>
                      <a:tailEnd type="none" w="med" len="med"/>
                    </a:lnR>
                    <a:lnT w="7620" cap="flat" cmpd="sng" algn="ctr">
                      <a:solidFill>
                        <a:srgbClr val="BF9A3D"/>
                      </a:solidFill>
                      <a:prstDash val="solid"/>
                      <a:round/>
                      <a:headEnd type="none" w="med" len="med"/>
                      <a:tailEnd type="none" w="med" len="med"/>
                    </a:lnT>
                    <a:lnB w="7620" cap="flat" cmpd="sng" algn="ctr">
                      <a:solidFill>
                        <a:srgbClr val="BF9A3D"/>
                      </a:solidFill>
                      <a:prstDash val="solid"/>
                      <a:round/>
                      <a:headEnd type="none" w="med" len="med"/>
                      <a:tailEnd type="none" w="med" len="med"/>
                    </a:lnB>
                    <a:solidFill>
                      <a:schemeClr val="accent3">
                        <a:lumMod val="60000"/>
                        <a:lumOff val="40000"/>
                      </a:schemeClr>
                    </a:solidFill>
                  </a:tcPr>
                </a:tc>
                <a:tc>
                  <a:txBody>
                    <a:bodyPr/>
                    <a:lstStyle/>
                    <a:p>
                      <a:pPr algn="ctr"/>
                      <a:r>
                        <a:rPr lang="zh-TW" altLang="en-US" sz="2000" b="1" dirty="0">
                          <a:effectLst/>
                          <a:latin typeface="標楷體" panose="03000509000000000000" pitchFamily="65" charset="-120"/>
                          <a:ea typeface="標楷體" panose="03000509000000000000" pitchFamily="65" charset="-120"/>
                        </a:rPr>
                        <a:t>能力等級</a:t>
                      </a:r>
                    </a:p>
                  </a:txBody>
                  <a:tcPr marL="0" marR="0" marT="0" marB="0" anchor="ctr">
                    <a:lnL w="7620" cap="flat" cmpd="sng" algn="ctr">
                      <a:solidFill>
                        <a:srgbClr val="BF9A3D"/>
                      </a:solidFill>
                      <a:prstDash val="solid"/>
                      <a:round/>
                      <a:headEnd type="none" w="med" len="med"/>
                      <a:tailEnd type="none" w="med" len="med"/>
                    </a:lnL>
                    <a:lnR w="7620" cap="flat" cmpd="sng" algn="ctr">
                      <a:solidFill>
                        <a:srgbClr val="BF9A3D"/>
                      </a:solidFill>
                      <a:prstDash val="solid"/>
                      <a:round/>
                      <a:headEnd type="none" w="med" len="med"/>
                      <a:tailEnd type="none" w="med" len="med"/>
                    </a:lnR>
                    <a:lnT w="7620" cap="flat" cmpd="sng" algn="ctr">
                      <a:solidFill>
                        <a:srgbClr val="BF9A3D"/>
                      </a:solidFill>
                      <a:prstDash val="solid"/>
                      <a:round/>
                      <a:headEnd type="none" w="med" len="med"/>
                      <a:tailEnd type="none" w="med" len="med"/>
                    </a:lnT>
                    <a:lnB w="7620" cap="flat" cmpd="sng" algn="ctr">
                      <a:solidFill>
                        <a:srgbClr val="BF9A3D"/>
                      </a:solidFill>
                      <a:prstDash val="solid"/>
                      <a:round/>
                      <a:headEnd type="none" w="med" len="med"/>
                      <a:tailEnd type="none" w="med" len="med"/>
                    </a:lnB>
                    <a:solidFill>
                      <a:schemeClr val="accent3">
                        <a:lumMod val="60000"/>
                        <a:lumOff val="40000"/>
                      </a:schemeClr>
                    </a:solidFill>
                  </a:tcPr>
                </a:tc>
                <a:tc>
                  <a:txBody>
                    <a:bodyPr/>
                    <a:lstStyle/>
                    <a:p>
                      <a:pPr algn="ctr"/>
                      <a:r>
                        <a:rPr lang="zh-TW" altLang="en-US" sz="2000" b="1" dirty="0">
                          <a:effectLst/>
                          <a:latin typeface="標楷體" panose="03000509000000000000" pitchFamily="65" charset="-120"/>
                          <a:ea typeface="標楷體" panose="03000509000000000000" pitchFamily="65" charset="-120"/>
                        </a:rPr>
                        <a:t>級分描述</a:t>
                      </a:r>
                    </a:p>
                  </a:txBody>
                  <a:tcPr marL="0" marR="0" marT="0" marB="0" anchor="ctr">
                    <a:lnL w="7620" cap="flat" cmpd="sng" algn="ctr">
                      <a:solidFill>
                        <a:srgbClr val="BF9A3D"/>
                      </a:solidFill>
                      <a:prstDash val="solid"/>
                      <a:round/>
                      <a:headEnd type="none" w="med" len="med"/>
                      <a:tailEnd type="none" w="med" len="med"/>
                    </a:lnL>
                    <a:lnR w="7620" cap="flat" cmpd="sng" algn="ctr">
                      <a:solidFill>
                        <a:srgbClr val="BF9A3D"/>
                      </a:solidFill>
                      <a:prstDash val="solid"/>
                      <a:round/>
                      <a:headEnd type="none" w="med" len="med"/>
                      <a:tailEnd type="none" w="med" len="med"/>
                    </a:lnR>
                    <a:lnT w="7620" cap="flat" cmpd="sng" algn="ctr">
                      <a:solidFill>
                        <a:srgbClr val="BF9A3D"/>
                      </a:solidFill>
                      <a:prstDash val="solid"/>
                      <a:round/>
                      <a:headEnd type="none" w="med" len="med"/>
                      <a:tailEnd type="none" w="med" len="med"/>
                    </a:lnT>
                    <a:lnB w="7620" cap="flat" cmpd="sng" algn="ctr">
                      <a:solidFill>
                        <a:srgbClr val="BF9A3D"/>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0"/>
                  </a:ext>
                </a:extLst>
              </a:tr>
              <a:tr h="875466">
                <a:tc>
                  <a:txBody>
                    <a:bodyPr/>
                    <a:lstStyle/>
                    <a:p>
                      <a:pPr algn="ctr"/>
                      <a:r>
                        <a:rPr lang="zh-TW" altLang="en-US" sz="2000" b="1" dirty="0">
                          <a:solidFill>
                            <a:srgbClr val="00B050"/>
                          </a:solidFill>
                          <a:effectLst/>
                          <a:latin typeface="標楷體" panose="03000509000000000000" pitchFamily="65" charset="-120"/>
                          <a:ea typeface="標楷體" panose="03000509000000000000" pitchFamily="65" charset="-120"/>
                        </a:rPr>
                        <a:t>六級分 </a:t>
                      </a:r>
                    </a:p>
                  </a:txBody>
                  <a:tcPr marL="0" marR="0" marT="0" marB="0" anchor="ctr">
                    <a:lnL w="7620" cap="flat" cmpd="sng" algn="ctr">
                      <a:solidFill>
                        <a:srgbClr val="BF9A3D"/>
                      </a:solidFill>
                      <a:prstDash val="solid"/>
                      <a:round/>
                      <a:headEnd type="none" w="med" len="med"/>
                      <a:tailEnd type="none" w="med" len="med"/>
                    </a:lnL>
                    <a:lnR w="7620" cap="flat" cmpd="sng" algn="ctr">
                      <a:solidFill>
                        <a:srgbClr val="BF9A3D"/>
                      </a:solidFill>
                      <a:prstDash val="solid"/>
                      <a:round/>
                      <a:headEnd type="none" w="med" len="med"/>
                      <a:tailEnd type="none" w="med" len="med"/>
                    </a:lnR>
                    <a:lnT w="7620" cap="flat" cmpd="sng" algn="ctr">
                      <a:solidFill>
                        <a:srgbClr val="BF9A3D"/>
                      </a:solidFill>
                      <a:prstDash val="solid"/>
                      <a:round/>
                      <a:headEnd type="none" w="med" len="med"/>
                      <a:tailEnd type="none" w="med" len="med"/>
                    </a:lnT>
                    <a:lnB w="7620" cap="flat" cmpd="sng" algn="ctr">
                      <a:solidFill>
                        <a:srgbClr val="BF9A3D"/>
                      </a:solidFill>
                      <a:prstDash val="solid"/>
                      <a:round/>
                      <a:headEnd type="none" w="med" len="med"/>
                      <a:tailEnd type="none" w="med" len="med"/>
                    </a:lnB>
                    <a:solidFill>
                      <a:schemeClr val="bg1"/>
                    </a:solidFill>
                  </a:tcPr>
                </a:tc>
                <a:tc rowSpan="2">
                  <a:txBody>
                    <a:bodyPr/>
                    <a:lstStyle/>
                    <a:p>
                      <a:pPr algn="ctr"/>
                      <a:r>
                        <a:rPr lang="zh-TW" altLang="en-US" sz="2000" b="1" dirty="0">
                          <a:solidFill>
                            <a:srgbClr val="00B050"/>
                          </a:solidFill>
                          <a:effectLst/>
                          <a:latin typeface="標楷體" panose="03000509000000000000" pitchFamily="65" charset="-120"/>
                          <a:ea typeface="標楷體" panose="03000509000000000000" pitchFamily="65" charset="-120"/>
                        </a:rPr>
                        <a:t>精熟</a:t>
                      </a:r>
                    </a:p>
                  </a:txBody>
                  <a:tcPr marL="0" marR="0" marT="0" marB="0" anchor="ctr">
                    <a:lnL w="7620" cap="flat" cmpd="sng" algn="ctr">
                      <a:solidFill>
                        <a:srgbClr val="BF9A3D"/>
                      </a:solidFill>
                      <a:prstDash val="solid"/>
                      <a:round/>
                      <a:headEnd type="none" w="med" len="med"/>
                      <a:tailEnd type="none" w="med" len="med"/>
                    </a:lnL>
                    <a:lnR w="7620" cap="flat" cmpd="sng" algn="ctr">
                      <a:solidFill>
                        <a:srgbClr val="BF9A3D"/>
                      </a:solidFill>
                      <a:prstDash val="solid"/>
                      <a:round/>
                      <a:headEnd type="none" w="med" len="med"/>
                      <a:tailEnd type="none" w="med" len="med"/>
                    </a:lnR>
                    <a:lnT w="7620" cap="flat" cmpd="sng" algn="ctr">
                      <a:solidFill>
                        <a:srgbClr val="BF9A3D"/>
                      </a:solidFill>
                      <a:prstDash val="solid"/>
                      <a:round/>
                      <a:headEnd type="none" w="med" len="med"/>
                      <a:tailEnd type="none" w="med" len="med"/>
                    </a:lnT>
                    <a:lnB w="7620" cap="flat" cmpd="sng" algn="ctr">
                      <a:solidFill>
                        <a:srgbClr val="BF9A3D"/>
                      </a:solidFill>
                      <a:prstDash val="solid"/>
                      <a:round/>
                      <a:headEnd type="none" w="med" len="med"/>
                      <a:tailEnd type="none" w="med" len="med"/>
                    </a:lnB>
                    <a:solidFill>
                      <a:schemeClr val="bg1"/>
                    </a:solidFill>
                  </a:tcPr>
                </a:tc>
                <a:tc>
                  <a:txBody>
                    <a:bodyPr/>
                    <a:lstStyle/>
                    <a:p>
                      <a:r>
                        <a:rPr lang="zh-TW" altLang="en-US" sz="2000" dirty="0">
                          <a:solidFill>
                            <a:srgbClr val="00B050"/>
                          </a:solidFill>
                          <a:effectLst/>
                          <a:latin typeface="標楷體" panose="03000509000000000000" pitchFamily="65" charset="-120"/>
                          <a:ea typeface="標楷體" panose="03000509000000000000" pitchFamily="65" charset="-120"/>
                        </a:rPr>
                        <a:t>能適切統整或運用材料、布局謀篇，並精確掌握字詞、句讀及格式的運用，完整、深刻表達個人思想或情感。</a:t>
                      </a:r>
                    </a:p>
                  </a:txBody>
                  <a:tcPr marL="0" marR="0" marT="0" marB="0" anchor="ctr">
                    <a:lnL w="7620" cap="flat" cmpd="sng" algn="ctr">
                      <a:solidFill>
                        <a:srgbClr val="BF9A3D"/>
                      </a:solidFill>
                      <a:prstDash val="solid"/>
                      <a:round/>
                      <a:headEnd type="none" w="med" len="med"/>
                      <a:tailEnd type="none" w="med" len="med"/>
                    </a:lnL>
                    <a:lnR w="7620" cap="flat" cmpd="sng" algn="ctr">
                      <a:solidFill>
                        <a:srgbClr val="BF9A3D"/>
                      </a:solidFill>
                      <a:prstDash val="solid"/>
                      <a:round/>
                      <a:headEnd type="none" w="med" len="med"/>
                      <a:tailEnd type="none" w="med" len="med"/>
                    </a:lnR>
                    <a:lnT w="7620" cap="flat" cmpd="sng" algn="ctr">
                      <a:solidFill>
                        <a:srgbClr val="BF9A3D"/>
                      </a:solidFill>
                      <a:prstDash val="solid"/>
                      <a:round/>
                      <a:headEnd type="none" w="med" len="med"/>
                      <a:tailEnd type="none" w="med" len="med"/>
                    </a:lnT>
                    <a:lnB w="7620" cap="flat" cmpd="sng" algn="ctr">
                      <a:solidFill>
                        <a:srgbClr val="BF9A3D"/>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875466">
                <a:tc>
                  <a:txBody>
                    <a:bodyPr/>
                    <a:lstStyle/>
                    <a:p>
                      <a:pPr algn="ctr"/>
                      <a:r>
                        <a:rPr lang="zh-TW" altLang="en-US" sz="2000" b="1" dirty="0">
                          <a:solidFill>
                            <a:srgbClr val="00B050"/>
                          </a:solidFill>
                          <a:effectLst/>
                          <a:latin typeface="標楷體" panose="03000509000000000000" pitchFamily="65" charset="-120"/>
                          <a:ea typeface="標楷體" panose="03000509000000000000" pitchFamily="65" charset="-120"/>
                        </a:rPr>
                        <a:t>五級分</a:t>
                      </a:r>
                    </a:p>
                  </a:txBody>
                  <a:tcPr marL="0" marR="0" marT="0" marB="0" anchor="ctr">
                    <a:lnL w="7620" cap="flat" cmpd="sng" algn="ctr">
                      <a:solidFill>
                        <a:srgbClr val="BF9A3D"/>
                      </a:solidFill>
                      <a:prstDash val="solid"/>
                      <a:round/>
                      <a:headEnd type="none" w="med" len="med"/>
                      <a:tailEnd type="none" w="med" len="med"/>
                    </a:lnL>
                    <a:lnR w="7620" cap="flat" cmpd="sng" algn="ctr">
                      <a:solidFill>
                        <a:srgbClr val="BF9A3D"/>
                      </a:solidFill>
                      <a:prstDash val="solid"/>
                      <a:round/>
                      <a:headEnd type="none" w="med" len="med"/>
                      <a:tailEnd type="none" w="med" len="med"/>
                    </a:lnR>
                    <a:lnT w="7620" cap="flat" cmpd="sng" algn="ctr">
                      <a:solidFill>
                        <a:srgbClr val="BF9A3D"/>
                      </a:solidFill>
                      <a:prstDash val="solid"/>
                      <a:round/>
                      <a:headEnd type="none" w="med" len="med"/>
                      <a:tailEnd type="none" w="med" len="med"/>
                    </a:lnT>
                    <a:lnB w="7620" cap="flat" cmpd="sng" algn="ctr">
                      <a:solidFill>
                        <a:srgbClr val="BF9A3D"/>
                      </a:solidFill>
                      <a:prstDash val="solid"/>
                      <a:round/>
                      <a:headEnd type="none" w="med" len="med"/>
                      <a:tailEnd type="none" w="med" len="med"/>
                    </a:lnB>
                    <a:solidFill>
                      <a:schemeClr val="bg1"/>
                    </a:solidFill>
                  </a:tcPr>
                </a:tc>
                <a:tc vMerge="1">
                  <a:txBody>
                    <a:bodyPr/>
                    <a:lstStyle/>
                    <a:p>
                      <a:endParaRPr lang="zh-TW" altLang="en-US"/>
                    </a:p>
                  </a:txBody>
                  <a:tcPr/>
                </a:tc>
                <a:tc>
                  <a:txBody>
                    <a:bodyPr/>
                    <a:lstStyle/>
                    <a:p>
                      <a:r>
                        <a:rPr lang="zh-TW" altLang="en-US" sz="2000" dirty="0">
                          <a:solidFill>
                            <a:srgbClr val="00B050"/>
                          </a:solidFill>
                          <a:effectLst/>
                          <a:latin typeface="標楷體" panose="03000509000000000000" pitchFamily="65" charset="-120"/>
                          <a:ea typeface="標楷體" panose="03000509000000000000" pitchFamily="65" charset="-120"/>
                        </a:rPr>
                        <a:t>能適當統整或運用材料、布局謀篇，並掌握字詞、句讀及格式的運用，完整表達個人思想或情感。</a:t>
                      </a:r>
                    </a:p>
                  </a:txBody>
                  <a:tcPr marL="0" marR="0" marT="0" marB="0" anchor="ctr">
                    <a:lnL w="7620" cap="flat" cmpd="sng" algn="ctr">
                      <a:solidFill>
                        <a:srgbClr val="BF9A3D"/>
                      </a:solidFill>
                      <a:prstDash val="solid"/>
                      <a:round/>
                      <a:headEnd type="none" w="med" len="med"/>
                      <a:tailEnd type="none" w="med" len="med"/>
                    </a:lnL>
                    <a:lnR w="7620" cap="flat" cmpd="sng" algn="ctr">
                      <a:solidFill>
                        <a:srgbClr val="BF9A3D"/>
                      </a:solidFill>
                      <a:prstDash val="solid"/>
                      <a:round/>
                      <a:headEnd type="none" w="med" len="med"/>
                      <a:tailEnd type="none" w="med" len="med"/>
                    </a:lnR>
                    <a:lnT w="7620" cap="flat" cmpd="sng" algn="ctr">
                      <a:solidFill>
                        <a:srgbClr val="BF9A3D"/>
                      </a:solidFill>
                      <a:prstDash val="solid"/>
                      <a:round/>
                      <a:headEnd type="none" w="med" len="med"/>
                      <a:tailEnd type="none" w="med" len="med"/>
                    </a:lnT>
                    <a:lnB w="7620" cap="flat" cmpd="sng" algn="ctr">
                      <a:solidFill>
                        <a:srgbClr val="BF9A3D"/>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875466">
                <a:tc>
                  <a:txBody>
                    <a:bodyPr/>
                    <a:lstStyle/>
                    <a:p>
                      <a:pPr algn="ctr"/>
                      <a:r>
                        <a:rPr lang="zh-TW" altLang="en-US" sz="2000" b="1" dirty="0">
                          <a:solidFill>
                            <a:srgbClr val="3366FF"/>
                          </a:solidFill>
                          <a:effectLst/>
                          <a:latin typeface="標楷體" panose="03000509000000000000" pitchFamily="65" charset="-120"/>
                          <a:ea typeface="標楷體" panose="03000509000000000000" pitchFamily="65" charset="-120"/>
                        </a:rPr>
                        <a:t>四級分</a:t>
                      </a:r>
                    </a:p>
                  </a:txBody>
                  <a:tcPr marL="0" marR="0" marT="0" marB="0" anchor="ctr">
                    <a:lnL w="7620" cap="flat" cmpd="sng" algn="ctr">
                      <a:solidFill>
                        <a:srgbClr val="BF9A3D"/>
                      </a:solidFill>
                      <a:prstDash val="solid"/>
                      <a:round/>
                      <a:headEnd type="none" w="med" len="med"/>
                      <a:tailEnd type="none" w="med" len="med"/>
                    </a:lnL>
                    <a:lnR w="7620" cap="flat" cmpd="sng" algn="ctr">
                      <a:solidFill>
                        <a:srgbClr val="BF9A3D"/>
                      </a:solidFill>
                      <a:prstDash val="solid"/>
                      <a:round/>
                      <a:headEnd type="none" w="med" len="med"/>
                      <a:tailEnd type="none" w="med" len="med"/>
                    </a:lnR>
                    <a:lnT w="7620" cap="flat" cmpd="sng" algn="ctr">
                      <a:solidFill>
                        <a:srgbClr val="BF9A3D"/>
                      </a:solidFill>
                      <a:prstDash val="solid"/>
                      <a:round/>
                      <a:headEnd type="none" w="med" len="med"/>
                      <a:tailEnd type="none" w="med" len="med"/>
                    </a:lnT>
                    <a:lnB w="7620" cap="flat" cmpd="sng" algn="ctr">
                      <a:solidFill>
                        <a:srgbClr val="BF9A3D"/>
                      </a:solidFill>
                      <a:prstDash val="solid"/>
                      <a:round/>
                      <a:headEnd type="none" w="med" len="med"/>
                      <a:tailEnd type="none" w="med" len="med"/>
                    </a:lnB>
                    <a:solidFill>
                      <a:schemeClr val="bg1"/>
                    </a:solidFill>
                  </a:tcPr>
                </a:tc>
                <a:tc>
                  <a:txBody>
                    <a:bodyPr/>
                    <a:lstStyle/>
                    <a:p>
                      <a:pPr algn="ctr"/>
                      <a:r>
                        <a:rPr lang="zh-TW" altLang="en-US" sz="2000" b="1" dirty="0">
                          <a:solidFill>
                            <a:srgbClr val="0066FF"/>
                          </a:solidFill>
                          <a:effectLst/>
                          <a:latin typeface="標楷體" panose="03000509000000000000" pitchFamily="65" charset="-120"/>
                          <a:ea typeface="標楷體" panose="03000509000000000000" pitchFamily="65" charset="-120"/>
                        </a:rPr>
                        <a:t>基礎</a:t>
                      </a:r>
                    </a:p>
                  </a:txBody>
                  <a:tcPr marL="0" marR="0" marT="0" marB="0" anchor="ctr">
                    <a:lnL w="7620" cap="flat" cmpd="sng" algn="ctr">
                      <a:solidFill>
                        <a:srgbClr val="BF9A3D"/>
                      </a:solidFill>
                      <a:prstDash val="solid"/>
                      <a:round/>
                      <a:headEnd type="none" w="med" len="med"/>
                      <a:tailEnd type="none" w="med" len="med"/>
                    </a:lnL>
                    <a:lnR w="7620" cap="flat" cmpd="sng" algn="ctr">
                      <a:solidFill>
                        <a:srgbClr val="BF9A3D"/>
                      </a:solidFill>
                      <a:prstDash val="solid"/>
                      <a:round/>
                      <a:headEnd type="none" w="med" len="med"/>
                      <a:tailEnd type="none" w="med" len="med"/>
                    </a:lnR>
                    <a:lnT w="7620" cap="flat" cmpd="sng" algn="ctr">
                      <a:solidFill>
                        <a:srgbClr val="BF9A3D"/>
                      </a:solidFill>
                      <a:prstDash val="solid"/>
                      <a:round/>
                      <a:headEnd type="none" w="med" len="med"/>
                      <a:tailEnd type="none" w="med" len="med"/>
                    </a:lnT>
                    <a:lnB w="7620" cap="flat" cmpd="sng" algn="ctr">
                      <a:solidFill>
                        <a:srgbClr val="BF9A3D"/>
                      </a:solidFill>
                      <a:prstDash val="solid"/>
                      <a:round/>
                      <a:headEnd type="none" w="med" len="med"/>
                      <a:tailEnd type="none" w="med" len="med"/>
                    </a:lnB>
                    <a:solidFill>
                      <a:schemeClr val="bg1"/>
                    </a:solidFill>
                  </a:tcPr>
                </a:tc>
                <a:tc>
                  <a:txBody>
                    <a:bodyPr/>
                    <a:lstStyle/>
                    <a:p>
                      <a:r>
                        <a:rPr lang="zh-TW" altLang="en-US" sz="2000" dirty="0">
                          <a:solidFill>
                            <a:srgbClr val="0066FF"/>
                          </a:solidFill>
                          <a:effectLst/>
                          <a:latin typeface="標楷體" panose="03000509000000000000" pitchFamily="65" charset="-120"/>
                          <a:ea typeface="標楷體" panose="03000509000000000000" pitchFamily="65" charset="-120"/>
                        </a:rPr>
                        <a:t>大致能統整或運用材料、組織文章，並具有基本字詞、句讀及格式運用的能力，尚能表達個人思想或情感。</a:t>
                      </a:r>
                    </a:p>
                  </a:txBody>
                  <a:tcPr marL="0" marR="0" marT="0" marB="0" anchor="ctr">
                    <a:lnL w="7620" cap="flat" cmpd="sng" algn="ctr">
                      <a:solidFill>
                        <a:srgbClr val="BF9A3D"/>
                      </a:solidFill>
                      <a:prstDash val="solid"/>
                      <a:round/>
                      <a:headEnd type="none" w="med" len="med"/>
                      <a:tailEnd type="none" w="med" len="med"/>
                    </a:lnL>
                    <a:lnR w="7620" cap="flat" cmpd="sng" algn="ctr">
                      <a:solidFill>
                        <a:srgbClr val="BF9A3D"/>
                      </a:solidFill>
                      <a:prstDash val="solid"/>
                      <a:round/>
                      <a:headEnd type="none" w="med" len="med"/>
                      <a:tailEnd type="none" w="med" len="med"/>
                    </a:lnR>
                    <a:lnT w="7620" cap="flat" cmpd="sng" algn="ctr">
                      <a:solidFill>
                        <a:srgbClr val="BF9A3D"/>
                      </a:solidFill>
                      <a:prstDash val="solid"/>
                      <a:round/>
                      <a:headEnd type="none" w="med" len="med"/>
                      <a:tailEnd type="none" w="med" len="med"/>
                    </a:lnT>
                    <a:lnB w="7620" cap="flat" cmpd="sng" algn="ctr">
                      <a:solidFill>
                        <a:srgbClr val="BF9A3D"/>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583644">
                <a:tc>
                  <a:txBody>
                    <a:bodyPr/>
                    <a:lstStyle/>
                    <a:p>
                      <a:pPr algn="ctr"/>
                      <a:r>
                        <a:rPr lang="zh-TW" altLang="en-US" sz="2000" b="1" dirty="0">
                          <a:solidFill>
                            <a:schemeClr val="accent6">
                              <a:lumMod val="50000"/>
                            </a:schemeClr>
                          </a:solidFill>
                          <a:effectLst/>
                          <a:latin typeface="標楷體" panose="03000509000000000000" pitchFamily="65" charset="-120"/>
                          <a:ea typeface="標楷體" panose="03000509000000000000" pitchFamily="65" charset="-120"/>
                        </a:rPr>
                        <a:t>三級分</a:t>
                      </a:r>
                    </a:p>
                  </a:txBody>
                  <a:tcPr marL="0" marR="0" marT="0" marB="0" anchor="ctr">
                    <a:lnL w="7620" cap="flat" cmpd="sng" algn="ctr">
                      <a:solidFill>
                        <a:srgbClr val="BF9A3D"/>
                      </a:solidFill>
                      <a:prstDash val="solid"/>
                      <a:round/>
                      <a:headEnd type="none" w="med" len="med"/>
                      <a:tailEnd type="none" w="med" len="med"/>
                    </a:lnL>
                    <a:lnR w="7620" cap="flat" cmpd="sng" algn="ctr">
                      <a:solidFill>
                        <a:srgbClr val="BF9A3D"/>
                      </a:solidFill>
                      <a:prstDash val="solid"/>
                      <a:round/>
                      <a:headEnd type="none" w="med" len="med"/>
                      <a:tailEnd type="none" w="med" len="med"/>
                    </a:lnR>
                    <a:lnT w="7620" cap="flat" cmpd="sng" algn="ctr">
                      <a:solidFill>
                        <a:srgbClr val="BF9A3D"/>
                      </a:solidFill>
                      <a:prstDash val="solid"/>
                      <a:round/>
                      <a:headEnd type="none" w="med" len="med"/>
                      <a:tailEnd type="none" w="med" len="med"/>
                    </a:lnT>
                    <a:lnB w="7620" cap="flat" cmpd="sng" algn="ctr">
                      <a:solidFill>
                        <a:srgbClr val="BF9A3D"/>
                      </a:solidFill>
                      <a:prstDash val="solid"/>
                      <a:round/>
                      <a:headEnd type="none" w="med" len="med"/>
                      <a:tailEnd type="none" w="med" len="med"/>
                    </a:lnB>
                    <a:solidFill>
                      <a:schemeClr val="bg1"/>
                    </a:solidFill>
                  </a:tcPr>
                </a:tc>
                <a:tc rowSpan="3">
                  <a:txBody>
                    <a:bodyPr/>
                    <a:lstStyle/>
                    <a:p>
                      <a:pPr algn="ctr"/>
                      <a:r>
                        <a:rPr lang="zh-TW" altLang="en-US" sz="2000" b="1" dirty="0">
                          <a:solidFill>
                            <a:schemeClr val="accent6">
                              <a:lumMod val="50000"/>
                            </a:schemeClr>
                          </a:solidFill>
                          <a:effectLst/>
                          <a:latin typeface="標楷體" panose="03000509000000000000" pitchFamily="65" charset="-120"/>
                          <a:ea typeface="標楷體" panose="03000509000000000000" pitchFamily="65" charset="-120"/>
                        </a:rPr>
                        <a:t>待加強</a:t>
                      </a:r>
                    </a:p>
                  </a:txBody>
                  <a:tcPr marL="0" marR="0" marT="0" marB="0" anchor="ctr">
                    <a:lnL w="7620" cap="flat" cmpd="sng" algn="ctr">
                      <a:solidFill>
                        <a:srgbClr val="BF9A3D"/>
                      </a:solidFill>
                      <a:prstDash val="solid"/>
                      <a:round/>
                      <a:headEnd type="none" w="med" len="med"/>
                      <a:tailEnd type="none" w="med" len="med"/>
                    </a:lnL>
                    <a:lnR w="7620" cap="flat" cmpd="sng" algn="ctr">
                      <a:solidFill>
                        <a:srgbClr val="BF9A3D"/>
                      </a:solidFill>
                      <a:prstDash val="solid"/>
                      <a:round/>
                      <a:headEnd type="none" w="med" len="med"/>
                      <a:tailEnd type="none" w="med" len="med"/>
                    </a:lnR>
                    <a:lnT w="7620" cap="flat" cmpd="sng" algn="ctr">
                      <a:solidFill>
                        <a:srgbClr val="BF9A3D"/>
                      </a:solidFill>
                      <a:prstDash val="solid"/>
                      <a:round/>
                      <a:headEnd type="none" w="med" len="med"/>
                      <a:tailEnd type="none" w="med" len="med"/>
                    </a:lnT>
                    <a:lnB w="7620" cap="flat" cmpd="sng" algn="ctr">
                      <a:solidFill>
                        <a:srgbClr val="BF9A3D"/>
                      </a:solidFill>
                      <a:prstDash val="solid"/>
                      <a:round/>
                      <a:headEnd type="none" w="med" len="med"/>
                      <a:tailEnd type="none" w="med" len="med"/>
                    </a:lnB>
                    <a:solidFill>
                      <a:schemeClr val="bg1"/>
                    </a:solidFill>
                  </a:tcPr>
                </a:tc>
                <a:tc>
                  <a:txBody>
                    <a:bodyPr/>
                    <a:lstStyle/>
                    <a:p>
                      <a:r>
                        <a:rPr lang="zh-TW" altLang="en-US" sz="2000" dirty="0">
                          <a:solidFill>
                            <a:schemeClr val="accent6">
                              <a:lumMod val="50000"/>
                            </a:schemeClr>
                          </a:solidFill>
                          <a:effectLst/>
                          <a:latin typeface="標楷體" panose="03000509000000000000" pitchFamily="65" charset="-120"/>
                          <a:ea typeface="標楷體" panose="03000509000000000000" pitchFamily="65" charset="-120"/>
                        </a:rPr>
                        <a:t>僅能簡單統整或運用材料、組織文章，字詞、句讀及格式運用的能力不佳。</a:t>
                      </a:r>
                    </a:p>
                  </a:txBody>
                  <a:tcPr marL="0" marR="0" marT="0" marB="0" anchor="ctr">
                    <a:lnL w="7620" cap="flat" cmpd="sng" algn="ctr">
                      <a:solidFill>
                        <a:srgbClr val="BF9A3D"/>
                      </a:solidFill>
                      <a:prstDash val="solid"/>
                      <a:round/>
                      <a:headEnd type="none" w="med" len="med"/>
                      <a:tailEnd type="none" w="med" len="med"/>
                    </a:lnL>
                    <a:lnR w="7620" cap="flat" cmpd="sng" algn="ctr">
                      <a:solidFill>
                        <a:srgbClr val="BF9A3D"/>
                      </a:solidFill>
                      <a:prstDash val="solid"/>
                      <a:round/>
                      <a:headEnd type="none" w="med" len="med"/>
                      <a:tailEnd type="none" w="med" len="med"/>
                    </a:lnR>
                    <a:lnT w="7620" cap="flat" cmpd="sng" algn="ctr">
                      <a:solidFill>
                        <a:srgbClr val="BF9A3D"/>
                      </a:solidFill>
                      <a:prstDash val="solid"/>
                      <a:round/>
                      <a:headEnd type="none" w="med" len="med"/>
                      <a:tailEnd type="none" w="med" len="med"/>
                    </a:lnT>
                    <a:lnB w="7620" cap="flat" cmpd="sng" algn="ctr">
                      <a:solidFill>
                        <a:srgbClr val="BF9A3D"/>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583644">
                <a:tc>
                  <a:txBody>
                    <a:bodyPr/>
                    <a:lstStyle/>
                    <a:p>
                      <a:pPr algn="ctr"/>
                      <a:r>
                        <a:rPr lang="zh-TW" altLang="en-US" sz="2000" b="1" dirty="0">
                          <a:solidFill>
                            <a:schemeClr val="accent6">
                              <a:lumMod val="50000"/>
                            </a:schemeClr>
                          </a:solidFill>
                          <a:effectLst/>
                          <a:latin typeface="標楷體" panose="03000509000000000000" pitchFamily="65" charset="-120"/>
                          <a:ea typeface="標楷體" panose="03000509000000000000" pitchFamily="65" charset="-120"/>
                        </a:rPr>
                        <a:t>二級分</a:t>
                      </a:r>
                    </a:p>
                  </a:txBody>
                  <a:tcPr marL="0" marR="0" marT="0" marB="0" anchor="ctr">
                    <a:lnL w="7620" cap="flat" cmpd="sng" algn="ctr">
                      <a:solidFill>
                        <a:srgbClr val="BF9A3D"/>
                      </a:solidFill>
                      <a:prstDash val="solid"/>
                      <a:round/>
                      <a:headEnd type="none" w="med" len="med"/>
                      <a:tailEnd type="none" w="med" len="med"/>
                    </a:lnL>
                    <a:lnR w="7620" cap="flat" cmpd="sng" algn="ctr">
                      <a:solidFill>
                        <a:srgbClr val="BF9A3D"/>
                      </a:solidFill>
                      <a:prstDash val="solid"/>
                      <a:round/>
                      <a:headEnd type="none" w="med" len="med"/>
                      <a:tailEnd type="none" w="med" len="med"/>
                    </a:lnR>
                    <a:lnT w="7620" cap="flat" cmpd="sng" algn="ctr">
                      <a:solidFill>
                        <a:srgbClr val="BF9A3D"/>
                      </a:solidFill>
                      <a:prstDash val="solid"/>
                      <a:round/>
                      <a:headEnd type="none" w="med" len="med"/>
                      <a:tailEnd type="none" w="med" len="med"/>
                    </a:lnT>
                    <a:lnB w="7620" cap="flat" cmpd="sng" algn="ctr">
                      <a:solidFill>
                        <a:srgbClr val="BF9A3D"/>
                      </a:solidFill>
                      <a:prstDash val="solid"/>
                      <a:round/>
                      <a:headEnd type="none" w="med" len="med"/>
                      <a:tailEnd type="none" w="med" len="med"/>
                    </a:lnB>
                    <a:solidFill>
                      <a:schemeClr val="bg1"/>
                    </a:solidFill>
                  </a:tcPr>
                </a:tc>
                <a:tc vMerge="1">
                  <a:txBody>
                    <a:bodyPr/>
                    <a:lstStyle/>
                    <a:p>
                      <a:endParaRPr lang="zh-TW" altLang="en-US"/>
                    </a:p>
                  </a:txBody>
                  <a:tcPr/>
                </a:tc>
                <a:tc>
                  <a:txBody>
                    <a:bodyPr/>
                    <a:lstStyle/>
                    <a:p>
                      <a:r>
                        <a:rPr lang="zh-TW" altLang="en-US" sz="2000" dirty="0">
                          <a:solidFill>
                            <a:schemeClr val="accent6">
                              <a:lumMod val="50000"/>
                            </a:schemeClr>
                          </a:solidFill>
                          <a:effectLst/>
                          <a:latin typeface="標楷體" panose="03000509000000000000" pitchFamily="65" charset="-120"/>
                          <a:ea typeface="標楷體" panose="03000509000000000000" pitchFamily="65" charset="-120"/>
                        </a:rPr>
                        <a:t>僅能有限統整或運用材料，不太能掌握組織文章，與字詞、句讀及格式運用的能力。</a:t>
                      </a:r>
                    </a:p>
                  </a:txBody>
                  <a:tcPr marL="0" marR="0" marT="0" marB="0" anchor="ctr">
                    <a:lnL w="7620" cap="flat" cmpd="sng" algn="ctr">
                      <a:solidFill>
                        <a:srgbClr val="BF9A3D"/>
                      </a:solidFill>
                      <a:prstDash val="solid"/>
                      <a:round/>
                      <a:headEnd type="none" w="med" len="med"/>
                      <a:tailEnd type="none" w="med" len="med"/>
                    </a:lnL>
                    <a:lnR w="7620" cap="flat" cmpd="sng" algn="ctr">
                      <a:solidFill>
                        <a:srgbClr val="BF9A3D"/>
                      </a:solidFill>
                      <a:prstDash val="solid"/>
                      <a:round/>
                      <a:headEnd type="none" w="med" len="med"/>
                      <a:tailEnd type="none" w="med" len="med"/>
                    </a:lnR>
                    <a:lnT w="7620" cap="flat" cmpd="sng" algn="ctr">
                      <a:solidFill>
                        <a:srgbClr val="BF9A3D"/>
                      </a:solidFill>
                      <a:prstDash val="solid"/>
                      <a:round/>
                      <a:headEnd type="none" w="med" len="med"/>
                      <a:tailEnd type="none" w="med" len="med"/>
                    </a:lnT>
                    <a:lnB w="7620" cap="flat" cmpd="sng" algn="ctr">
                      <a:solidFill>
                        <a:srgbClr val="BF9A3D"/>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583644">
                <a:tc>
                  <a:txBody>
                    <a:bodyPr/>
                    <a:lstStyle/>
                    <a:p>
                      <a:pPr algn="ctr"/>
                      <a:r>
                        <a:rPr lang="zh-TW" altLang="en-US" sz="2000" b="1" dirty="0">
                          <a:solidFill>
                            <a:schemeClr val="accent6">
                              <a:lumMod val="50000"/>
                            </a:schemeClr>
                          </a:solidFill>
                          <a:effectLst/>
                          <a:latin typeface="標楷體" panose="03000509000000000000" pitchFamily="65" charset="-120"/>
                          <a:ea typeface="標楷體" panose="03000509000000000000" pitchFamily="65" charset="-120"/>
                        </a:rPr>
                        <a:t>一級分</a:t>
                      </a:r>
                    </a:p>
                  </a:txBody>
                  <a:tcPr marL="0" marR="0" marT="0" marB="0" anchor="ctr">
                    <a:lnL w="7620" cap="flat" cmpd="sng" algn="ctr">
                      <a:solidFill>
                        <a:srgbClr val="BF9A3D"/>
                      </a:solidFill>
                      <a:prstDash val="solid"/>
                      <a:round/>
                      <a:headEnd type="none" w="med" len="med"/>
                      <a:tailEnd type="none" w="med" len="med"/>
                    </a:lnL>
                    <a:lnR w="7620" cap="flat" cmpd="sng" algn="ctr">
                      <a:solidFill>
                        <a:srgbClr val="BF9A3D"/>
                      </a:solidFill>
                      <a:prstDash val="solid"/>
                      <a:round/>
                      <a:headEnd type="none" w="med" len="med"/>
                      <a:tailEnd type="none" w="med" len="med"/>
                    </a:lnR>
                    <a:lnT w="7620" cap="flat" cmpd="sng" algn="ctr">
                      <a:solidFill>
                        <a:srgbClr val="BF9A3D"/>
                      </a:solidFill>
                      <a:prstDash val="solid"/>
                      <a:round/>
                      <a:headEnd type="none" w="med" len="med"/>
                      <a:tailEnd type="none" w="med" len="med"/>
                    </a:lnT>
                    <a:lnB w="7620" cap="flat" cmpd="sng" algn="ctr">
                      <a:solidFill>
                        <a:srgbClr val="BF9A3D"/>
                      </a:solidFill>
                      <a:prstDash val="solid"/>
                      <a:round/>
                      <a:headEnd type="none" w="med" len="med"/>
                      <a:tailEnd type="none" w="med" len="med"/>
                    </a:lnB>
                    <a:solidFill>
                      <a:schemeClr val="bg1"/>
                    </a:solidFill>
                  </a:tcPr>
                </a:tc>
                <a:tc vMerge="1">
                  <a:txBody>
                    <a:bodyPr/>
                    <a:lstStyle/>
                    <a:p>
                      <a:endParaRPr lang="zh-TW" altLang="en-US"/>
                    </a:p>
                  </a:txBody>
                  <a:tcPr/>
                </a:tc>
                <a:tc>
                  <a:txBody>
                    <a:bodyPr/>
                    <a:lstStyle/>
                    <a:p>
                      <a:r>
                        <a:rPr lang="zh-TW" altLang="en-US" sz="2000" dirty="0">
                          <a:solidFill>
                            <a:schemeClr val="accent6">
                              <a:lumMod val="50000"/>
                            </a:schemeClr>
                          </a:solidFill>
                          <a:effectLst/>
                          <a:latin typeface="標楷體" panose="03000509000000000000" pitchFamily="65" charset="-120"/>
                          <a:ea typeface="標楷體" panose="03000509000000000000" pitchFamily="65" charset="-120"/>
                        </a:rPr>
                        <a:t>僅能約略解釋題意，未能明確展現組織文章，與字詞、句讀及格式運用的能力。</a:t>
                      </a:r>
                    </a:p>
                  </a:txBody>
                  <a:tcPr marL="0" marR="0" marT="0" marB="0" anchor="ctr">
                    <a:lnL w="7620" cap="flat" cmpd="sng" algn="ctr">
                      <a:solidFill>
                        <a:srgbClr val="BF9A3D"/>
                      </a:solidFill>
                      <a:prstDash val="solid"/>
                      <a:round/>
                      <a:headEnd type="none" w="med" len="med"/>
                      <a:tailEnd type="none" w="med" len="med"/>
                    </a:lnL>
                    <a:lnR w="7620" cap="flat" cmpd="sng" algn="ctr">
                      <a:solidFill>
                        <a:srgbClr val="BF9A3D"/>
                      </a:solidFill>
                      <a:prstDash val="solid"/>
                      <a:round/>
                      <a:headEnd type="none" w="med" len="med"/>
                      <a:tailEnd type="none" w="med" len="med"/>
                    </a:lnR>
                    <a:lnT w="7620" cap="flat" cmpd="sng" algn="ctr">
                      <a:solidFill>
                        <a:srgbClr val="BF9A3D"/>
                      </a:solidFill>
                      <a:prstDash val="solid"/>
                      <a:round/>
                      <a:headEnd type="none" w="med" len="med"/>
                      <a:tailEnd type="none" w="med" len="med"/>
                    </a:lnT>
                    <a:lnB w="7620" cap="flat" cmpd="sng" algn="ctr">
                      <a:solidFill>
                        <a:srgbClr val="BF9A3D"/>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875466">
                <a:tc gridSpan="2">
                  <a:txBody>
                    <a:bodyPr/>
                    <a:lstStyle/>
                    <a:p>
                      <a:pPr algn="ctr"/>
                      <a:r>
                        <a:rPr lang="zh-TW" altLang="en-US" sz="2000" b="1" dirty="0">
                          <a:effectLst/>
                          <a:latin typeface="標楷體" panose="03000509000000000000" pitchFamily="65" charset="-120"/>
                          <a:ea typeface="標楷體" panose="03000509000000000000" pitchFamily="65" charset="-120"/>
                        </a:rPr>
                        <a:t>零級分</a:t>
                      </a:r>
                    </a:p>
                  </a:txBody>
                  <a:tcPr marL="0" marR="0" marT="0" marB="0" anchor="ctr">
                    <a:lnL w="7620" cap="flat" cmpd="sng" algn="ctr">
                      <a:solidFill>
                        <a:srgbClr val="BF9A3D"/>
                      </a:solidFill>
                      <a:prstDash val="solid"/>
                      <a:round/>
                      <a:headEnd type="none" w="med" len="med"/>
                      <a:tailEnd type="none" w="med" len="med"/>
                    </a:lnL>
                    <a:lnR w="7620" cap="flat" cmpd="sng" algn="ctr">
                      <a:solidFill>
                        <a:srgbClr val="BF9A3D"/>
                      </a:solidFill>
                      <a:prstDash val="solid"/>
                      <a:round/>
                      <a:headEnd type="none" w="med" len="med"/>
                      <a:tailEnd type="none" w="med" len="med"/>
                    </a:lnR>
                    <a:lnT w="7620" cap="flat" cmpd="sng" algn="ctr">
                      <a:solidFill>
                        <a:srgbClr val="BF9A3D"/>
                      </a:solidFill>
                      <a:prstDash val="solid"/>
                      <a:round/>
                      <a:headEnd type="none" w="med" len="med"/>
                      <a:tailEnd type="none" w="med" len="med"/>
                    </a:lnT>
                    <a:lnB w="7620" cap="flat" cmpd="sng" algn="ctr">
                      <a:solidFill>
                        <a:srgbClr val="BF9A3D"/>
                      </a:solidFill>
                      <a:prstDash val="solid"/>
                      <a:round/>
                      <a:headEnd type="none" w="med" len="med"/>
                      <a:tailEnd type="none" w="med" len="med"/>
                    </a:lnB>
                    <a:solidFill>
                      <a:schemeClr val="bg1"/>
                    </a:solidFill>
                  </a:tcPr>
                </a:tc>
                <a:tc hMerge="1">
                  <a:txBody>
                    <a:bodyPr/>
                    <a:lstStyle/>
                    <a:p>
                      <a:endParaRPr lang="zh-TW" altLang="en-US"/>
                    </a:p>
                  </a:txBody>
                  <a:tcPr/>
                </a:tc>
                <a:tc>
                  <a:txBody>
                    <a:bodyPr/>
                    <a:lstStyle/>
                    <a:p>
                      <a:r>
                        <a:rPr lang="zh-TW" altLang="en-US" sz="2000" dirty="0" smtClean="0">
                          <a:effectLst/>
                          <a:latin typeface="標楷體" panose="03000509000000000000" pitchFamily="65" charset="-120"/>
                          <a:ea typeface="標楷體" panose="03000509000000000000" pitchFamily="65" charset="-120"/>
                        </a:rPr>
                        <a:t>無法判斷其寫作能力，包含：完全離題、只訂題目、僅抄寫題目或題幹內容、使用詩歌體、空白卷。</a:t>
                      </a:r>
                      <a:endParaRPr lang="zh-TW" altLang="en-US" sz="2000" dirty="0">
                        <a:effectLst/>
                        <a:latin typeface="標楷體" panose="03000509000000000000" pitchFamily="65" charset="-120"/>
                        <a:ea typeface="標楷體" panose="03000509000000000000" pitchFamily="65" charset="-120"/>
                      </a:endParaRPr>
                    </a:p>
                  </a:txBody>
                  <a:tcPr marL="0" marR="0" marT="0" marB="0" anchor="ctr">
                    <a:lnL w="7620" cap="flat" cmpd="sng" algn="ctr">
                      <a:solidFill>
                        <a:srgbClr val="BF9A3D"/>
                      </a:solidFill>
                      <a:prstDash val="solid"/>
                      <a:round/>
                      <a:headEnd type="none" w="med" len="med"/>
                      <a:tailEnd type="none" w="med" len="med"/>
                    </a:lnL>
                    <a:lnR w="7620" cap="flat" cmpd="sng" algn="ctr">
                      <a:solidFill>
                        <a:srgbClr val="BF9A3D"/>
                      </a:solidFill>
                      <a:prstDash val="solid"/>
                      <a:round/>
                      <a:headEnd type="none" w="med" len="med"/>
                      <a:tailEnd type="none" w="med" len="med"/>
                    </a:lnR>
                    <a:lnT w="7620" cap="flat" cmpd="sng" algn="ctr">
                      <a:solidFill>
                        <a:srgbClr val="BF9A3D"/>
                      </a:solidFill>
                      <a:prstDash val="solid"/>
                      <a:round/>
                      <a:headEnd type="none" w="med" len="med"/>
                      <a:tailEnd type="none" w="med" len="med"/>
                    </a:lnT>
                    <a:lnB w="7620" cap="flat" cmpd="sng" algn="ctr">
                      <a:solidFill>
                        <a:srgbClr val="BF9A3D"/>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bl>
          </a:graphicData>
        </a:graphic>
      </p:graphicFrame>
      <p:sp>
        <p:nvSpPr>
          <p:cNvPr id="4" name="投影片編號版面配置區 3"/>
          <p:cNvSpPr>
            <a:spLocks noGrp="1"/>
          </p:cNvSpPr>
          <p:nvPr>
            <p:ph type="sldNum" sz="quarter" idx="12"/>
          </p:nvPr>
        </p:nvSpPr>
        <p:spPr/>
        <p:txBody>
          <a:bodyPr/>
          <a:lstStyle/>
          <a:p>
            <a:pPr>
              <a:defRPr/>
            </a:pPr>
            <a:fld id="{8528BAEB-4F0A-4FF0-9DD3-5289859C9A9F}" type="slidenum">
              <a:rPr lang="zh-TW" altLang="en-US" smtClean="0"/>
              <a:pPr>
                <a:defRPr/>
              </a:pPr>
              <a:t>13</a:t>
            </a:fld>
            <a:endParaRPr lang="zh-TW" altLang="en-US"/>
          </a:p>
        </p:txBody>
      </p:sp>
    </p:spTree>
    <p:extLst>
      <p:ext uri="{BB962C8B-B14F-4D97-AF65-F5344CB8AC3E}">
        <p14:creationId xmlns:p14="http://schemas.microsoft.com/office/powerpoint/2010/main" val="1335906510"/>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標題 1"/>
          <p:cNvSpPr>
            <a:spLocks noGrp="1"/>
          </p:cNvSpPr>
          <p:nvPr>
            <p:ph type="title"/>
          </p:nvPr>
        </p:nvSpPr>
        <p:spPr>
          <a:xfrm>
            <a:off x="539552" y="404664"/>
            <a:ext cx="8229600" cy="792088"/>
          </a:xfrm>
        </p:spPr>
        <p:txBody>
          <a:bodyPr/>
          <a:lstStyle/>
          <a:p>
            <a:pPr eaLnBrk="1" hangingPunct="1"/>
            <a:r>
              <a:rPr lang="zh-TW" altLang="en-US" sz="3600" b="1" dirty="0">
                <a:solidFill>
                  <a:srgbClr val="0000FF"/>
                </a:solidFill>
                <a:latin typeface="微軟正黑體" pitchFamily="34" charset="-120"/>
                <a:ea typeface="微軟正黑體" pitchFamily="34" charset="-120"/>
              </a:rPr>
              <a:t>寫作測驗評量的能力</a:t>
            </a:r>
            <a:endParaRPr lang="zh-TW" altLang="en-US" dirty="0"/>
          </a:p>
        </p:txBody>
      </p:sp>
      <p:sp>
        <p:nvSpPr>
          <p:cNvPr id="3" name="內容版面配置區 2"/>
          <p:cNvSpPr>
            <a:spLocks noGrp="1"/>
          </p:cNvSpPr>
          <p:nvPr>
            <p:ph idx="1"/>
          </p:nvPr>
        </p:nvSpPr>
        <p:spPr>
          <a:xfrm>
            <a:off x="428625" y="1196752"/>
            <a:ext cx="8229600" cy="5111973"/>
          </a:xfrm>
        </p:spPr>
        <p:txBody>
          <a:bodyPr>
            <a:normAutofit fontScale="85000" lnSpcReduction="20000"/>
          </a:bodyPr>
          <a:lstStyle/>
          <a:p>
            <a:pPr marL="0" indent="0" algn="just" eaLnBrk="1">
              <a:spcAft>
                <a:spcPts val="600"/>
              </a:spcAft>
              <a:buFont typeface="Wingdings" pitchFamily="2" charset="2"/>
              <a:buNone/>
              <a:defRPr/>
            </a:pPr>
            <a:r>
              <a:rPr lang="zh-TW" altLang="en-US" dirty="0"/>
              <a:t>命題皆著重於檢測國中畢業學生</a:t>
            </a:r>
            <a:r>
              <a:rPr lang="zh-TW" altLang="en-US" dirty="0">
                <a:solidFill>
                  <a:srgbClr val="0000FF"/>
                </a:solidFill>
              </a:rPr>
              <a:t>表達經驗見聞</a:t>
            </a:r>
            <a:r>
              <a:rPr lang="zh-TW" altLang="en-US" dirty="0"/>
              <a:t>和</a:t>
            </a:r>
            <a:r>
              <a:rPr lang="zh-TW" altLang="en-US" dirty="0">
                <a:solidFill>
                  <a:srgbClr val="0000FF"/>
                </a:solidFill>
              </a:rPr>
              <a:t>情感思想的綜合語文能力。</a:t>
            </a:r>
            <a:endParaRPr lang="zh-TW" altLang="en-US" dirty="0"/>
          </a:p>
          <a:p>
            <a:pPr algn="just" eaLnBrk="1">
              <a:spcAft>
                <a:spcPts val="600"/>
              </a:spcAft>
              <a:buFont typeface="Wingdings" pitchFamily="2" charset="2"/>
              <a:buChar char="u"/>
              <a:defRPr/>
            </a:pPr>
            <a:r>
              <a:rPr lang="zh-TW" altLang="en-US" sz="3000" b="1" dirty="0">
                <a:solidFill>
                  <a:srgbClr val="FF0000"/>
                </a:solidFill>
              </a:rPr>
              <a:t>立意取材</a:t>
            </a:r>
            <a:r>
              <a:rPr lang="zh-TW" altLang="en-US" sz="3000" dirty="0"/>
              <a:t>：</a:t>
            </a:r>
            <a:endParaRPr lang="en-US" altLang="zh-TW" sz="3000" dirty="0"/>
          </a:p>
          <a:p>
            <a:pPr algn="just" eaLnBrk="1">
              <a:spcAft>
                <a:spcPts val="600"/>
              </a:spcAft>
              <a:buNone/>
              <a:defRPr/>
            </a:pPr>
            <a:r>
              <a:rPr lang="zh-TW" altLang="en-US" sz="3000" dirty="0"/>
              <a:t>  </a:t>
            </a:r>
            <a:r>
              <a:rPr lang="zh-TW" altLang="en-US" sz="2800" dirty="0"/>
              <a:t>能依據題目或寫作任務，適切地統整、運用材料，並能進一步闡述說明以凸顯主旨。</a:t>
            </a:r>
            <a:endParaRPr lang="en-US" altLang="zh-TW" sz="2800" dirty="0"/>
          </a:p>
          <a:p>
            <a:pPr algn="just" eaLnBrk="1">
              <a:spcAft>
                <a:spcPts val="600"/>
              </a:spcAft>
              <a:buFont typeface="Wingdings" pitchFamily="2" charset="2"/>
              <a:buChar char="u"/>
              <a:defRPr/>
            </a:pPr>
            <a:r>
              <a:rPr lang="zh-TW" altLang="en-US" sz="3000" b="1" dirty="0">
                <a:solidFill>
                  <a:srgbClr val="FF0000"/>
                </a:solidFill>
              </a:rPr>
              <a:t>結構組織</a:t>
            </a:r>
            <a:r>
              <a:rPr lang="zh-TW" altLang="en-US" sz="3000" dirty="0"/>
              <a:t>：</a:t>
            </a:r>
            <a:endParaRPr lang="en-US" altLang="zh-TW" sz="3000" dirty="0"/>
          </a:p>
          <a:p>
            <a:pPr algn="just" eaLnBrk="1">
              <a:spcAft>
                <a:spcPts val="600"/>
              </a:spcAft>
              <a:buNone/>
              <a:defRPr/>
            </a:pPr>
            <a:r>
              <a:rPr lang="zh-TW" altLang="en-US" sz="3000" dirty="0"/>
              <a:t>  </a:t>
            </a:r>
            <a:r>
              <a:rPr lang="zh-TW" altLang="en-US" sz="2800" dirty="0"/>
              <a:t>文章結構完整，脈絡分明，內容前後連貫。</a:t>
            </a:r>
            <a:endParaRPr lang="en-US" altLang="zh-TW" sz="2800" dirty="0"/>
          </a:p>
          <a:p>
            <a:pPr algn="just" eaLnBrk="1">
              <a:spcAft>
                <a:spcPts val="600"/>
              </a:spcAft>
              <a:buFont typeface="Wingdings" pitchFamily="2" charset="2"/>
              <a:buChar char="u"/>
              <a:defRPr/>
            </a:pPr>
            <a:r>
              <a:rPr lang="zh-TW" altLang="en-US" sz="3000" b="1" dirty="0">
                <a:solidFill>
                  <a:srgbClr val="FF0000"/>
                </a:solidFill>
              </a:rPr>
              <a:t>遣詞造句</a:t>
            </a:r>
            <a:r>
              <a:rPr lang="zh-TW" altLang="en-US" sz="3000" dirty="0"/>
              <a:t>：</a:t>
            </a:r>
            <a:endParaRPr lang="en-US" altLang="zh-TW" sz="3000" dirty="0"/>
          </a:p>
          <a:p>
            <a:pPr algn="just" eaLnBrk="1">
              <a:spcAft>
                <a:spcPts val="600"/>
              </a:spcAft>
              <a:buNone/>
              <a:defRPr/>
            </a:pPr>
            <a:r>
              <a:rPr lang="zh-TW" altLang="en-US" sz="3000" dirty="0"/>
              <a:t>  </a:t>
            </a:r>
            <a:r>
              <a:rPr lang="zh-TW" altLang="en-US" sz="2800" dirty="0"/>
              <a:t>能精確使用語詞，並有效運用各種句型使文句流暢。</a:t>
            </a:r>
            <a:endParaRPr lang="en-US" altLang="zh-TW" sz="2800" dirty="0"/>
          </a:p>
          <a:p>
            <a:pPr algn="just" eaLnBrk="1">
              <a:spcAft>
                <a:spcPts val="600"/>
              </a:spcAft>
              <a:buFont typeface="Wingdings" pitchFamily="2" charset="2"/>
              <a:buChar char="u"/>
              <a:defRPr/>
            </a:pPr>
            <a:r>
              <a:rPr lang="zh-TW" altLang="en-US" sz="3000" b="1" dirty="0">
                <a:solidFill>
                  <a:srgbClr val="FF0000"/>
                </a:solidFill>
              </a:rPr>
              <a:t>錯別字、格式及標點符號</a:t>
            </a:r>
            <a:r>
              <a:rPr lang="zh-TW" altLang="en-US" sz="3000" dirty="0"/>
              <a:t>：</a:t>
            </a:r>
            <a:endParaRPr lang="en-US" altLang="zh-TW" sz="3000" dirty="0"/>
          </a:p>
          <a:p>
            <a:pPr algn="just" eaLnBrk="1">
              <a:spcAft>
                <a:spcPts val="600"/>
              </a:spcAft>
              <a:buNone/>
              <a:defRPr/>
            </a:pPr>
            <a:r>
              <a:rPr lang="zh-TW" altLang="en-US" sz="3000" dirty="0"/>
              <a:t>  </a:t>
            </a:r>
            <a:r>
              <a:rPr lang="zh-TW" altLang="en-US" sz="3100" dirty="0"/>
              <a:t>幾乎沒有錯別字，及格式、標點符號運用上的錯誤。</a:t>
            </a:r>
          </a:p>
        </p:txBody>
      </p:sp>
      <p:sp>
        <p:nvSpPr>
          <p:cNvPr id="5" name="投影片編號版面配置區 4"/>
          <p:cNvSpPr>
            <a:spLocks noGrp="1"/>
          </p:cNvSpPr>
          <p:nvPr>
            <p:ph type="sldNum" sz="quarter" idx="12"/>
          </p:nvPr>
        </p:nvSpPr>
        <p:spPr/>
        <p:txBody>
          <a:bodyPr/>
          <a:lstStyle/>
          <a:p>
            <a:pPr>
              <a:defRPr/>
            </a:pPr>
            <a:fld id="{8528BAEB-4F0A-4FF0-9DD3-5289859C9A9F}" type="slidenum">
              <a:rPr lang="zh-TW" altLang="en-US" smtClean="0"/>
              <a:pPr>
                <a:defRPr/>
              </a:pPr>
              <a:t>14</a:t>
            </a:fld>
            <a:endParaRPr lang="zh-TW" altLang="en-US"/>
          </a:p>
        </p:txBody>
      </p:sp>
    </p:spTree>
    <p:extLst>
      <p:ext uri="{BB962C8B-B14F-4D97-AF65-F5344CB8AC3E}">
        <p14:creationId xmlns:p14="http://schemas.microsoft.com/office/powerpoint/2010/main" val="292132361"/>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標題 1"/>
          <p:cNvSpPr>
            <a:spLocks noGrp="1"/>
          </p:cNvSpPr>
          <p:nvPr>
            <p:ph type="title"/>
          </p:nvPr>
        </p:nvSpPr>
        <p:spPr>
          <a:xfrm>
            <a:off x="323528" y="476672"/>
            <a:ext cx="8712968" cy="790178"/>
          </a:xfrm>
        </p:spPr>
        <p:txBody>
          <a:bodyPr/>
          <a:lstStyle/>
          <a:p>
            <a:pPr eaLnBrk="1" hangingPunct="1"/>
            <a:r>
              <a:rPr lang="zh-TW" altLang="en-US" sz="3200" dirty="0">
                <a:solidFill>
                  <a:srgbClr val="0070C0"/>
                </a:solidFill>
              </a:rPr>
              <a:t>表</a:t>
            </a:r>
            <a:r>
              <a:rPr lang="en-US" altLang="zh-TW" sz="3200" dirty="0">
                <a:solidFill>
                  <a:srgbClr val="0070C0"/>
                </a:solidFill>
              </a:rPr>
              <a:t>3</a:t>
            </a:r>
            <a:r>
              <a:rPr lang="zh-TW" altLang="en-US" sz="3200" dirty="0">
                <a:solidFill>
                  <a:srgbClr val="0070C0"/>
                </a:solidFill>
              </a:rPr>
              <a:t> </a:t>
            </a:r>
            <a:r>
              <a:rPr lang="en-US" altLang="zh-TW" sz="3200" dirty="0" smtClean="0">
                <a:solidFill>
                  <a:srgbClr val="0070C0"/>
                </a:solidFill>
              </a:rPr>
              <a:t>113</a:t>
            </a:r>
            <a:r>
              <a:rPr lang="zh-TW" altLang="en-US" sz="3200" dirty="0" smtClean="0">
                <a:solidFill>
                  <a:srgbClr val="0070C0"/>
                </a:solidFill>
              </a:rPr>
              <a:t>年</a:t>
            </a:r>
            <a:r>
              <a:rPr lang="zh-TW" altLang="en-US" sz="3200" dirty="0">
                <a:solidFill>
                  <a:srgbClr val="0070C0"/>
                </a:solidFill>
              </a:rPr>
              <a:t>會考數學科非選擇題規準一覽表</a:t>
            </a:r>
            <a:endParaRPr lang="zh-TW" altLang="en-US" sz="3200" b="1" dirty="0">
              <a:solidFill>
                <a:srgbClr val="0000FF"/>
              </a:solidFill>
              <a:latin typeface="微軟正黑體" pitchFamily="34" charset="-120"/>
              <a:ea typeface="微軟正黑體" pitchFamily="34" charset="-120"/>
            </a:endParaRPr>
          </a:p>
        </p:txBody>
      </p:sp>
      <p:pic>
        <p:nvPicPr>
          <p:cNvPr id="3" name="內容版面配置區 2"/>
          <p:cNvPicPr>
            <a:picLocks noGrp="1" noChangeAspect="1"/>
          </p:cNvPicPr>
          <p:nvPr>
            <p:ph idx="1"/>
          </p:nvPr>
        </p:nvPicPr>
        <p:blipFill rotWithShape="1">
          <a:blip r:embed="rId2">
            <a:extLst>
              <a:ext uri="{28A0092B-C50C-407E-A947-70E740481C1C}">
                <a14:useLocalDpi xmlns:a14="http://schemas.microsoft.com/office/drawing/2010/main" val="0"/>
              </a:ext>
            </a:extLst>
          </a:blip>
          <a:srcRect t="3174" r="2430"/>
          <a:stretch/>
        </p:blipFill>
        <p:spPr>
          <a:xfrm>
            <a:off x="237656" y="1484784"/>
            <a:ext cx="8798840" cy="4276967"/>
          </a:xfrm>
        </p:spPr>
      </p:pic>
      <p:sp>
        <p:nvSpPr>
          <p:cNvPr id="5" name="投影片編號版面配置區 4"/>
          <p:cNvSpPr>
            <a:spLocks noGrp="1"/>
          </p:cNvSpPr>
          <p:nvPr>
            <p:ph type="sldNum" sz="quarter" idx="12"/>
          </p:nvPr>
        </p:nvSpPr>
        <p:spPr/>
        <p:txBody>
          <a:bodyPr/>
          <a:lstStyle/>
          <a:p>
            <a:pPr>
              <a:defRPr/>
            </a:pPr>
            <a:fld id="{8528BAEB-4F0A-4FF0-9DD3-5289859C9A9F}" type="slidenum">
              <a:rPr lang="zh-TW" altLang="en-US" smtClean="0"/>
              <a:pPr>
                <a:defRPr/>
              </a:pPr>
              <a:t>15</a:t>
            </a:fld>
            <a:endParaRPr lang="zh-TW" altLang="en-US"/>
          </a:p>
        </p:txBody>
      </p:sp>
    </p:spTree>
    <p:extLst>
      <p:ext uri="{BB962C8B-B14F-4D97-AF65-F5344CB8AC3E}">
        <p14:creationId xmlns:p14="http://schemas.microsoft.com/office/powerpoint/2010/main" val="1103502268"/>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內容版面配置區 2"/>
          <p:cNvPicPr>
            <a:picLocks noGrp="1" noChangeAspect="1"/>
          </p:cNvPicPr>
          <p:nvPr>
            <p:ph idx="1"/>
          </p:nvPr>
        </p:nvPicPr>
        <p:blipFill rotWithShape="1">
          <a:blip r:embed="rId2">
            <a:extLst>
              <a:ext uri="{28A0092B-C50C-407E-A947-70E740481C1C}">
                <a14:useLocalDpi xmlns:a14="http://schemas.microsoft.com/office/drawing/2010/main" val="0"/>
              </a:ext>
            </a:extLst>
          </a:blip>
          <a:srcRect b="2534"/>
          <a:stretch/>
        </p:blipFill>
        <p:spPr>
          <a:xfrm>
            <a:off x="251520" y="665759"/>
            <a:ext cx="8640960" cy="5873153"/>
          </a:xfrm>
        </p:spPr>
      </p:pic>
      <p:sp>
        <p:nvSpPr>
          <p:cNvPr id="5" name="投影片編號版面配置區 4"/>
          <p:cNvSpPr>
            <a:spLocks noGrp="1"/>
          </p:cNvSpPr>
          <p:nvPr>
            <p:ph type="sldNum" sz="quarter" idx="12"/>
          </p:nvPr>
        </p:nvSpPr>
        <p:spPr/>
        <p:txBody>
          <a:bodyPr/>
          <a:lstStyle/>
          <a:p>
            <a:pPr>
              <a:defRPr/>
            </a:pPr>
            <a:fld id="{8528BAEB-4F0A-4FF0-9DD3-5289859C9A9F}" type="slidenum">
              <a:rPr lang="zh-TW" altLang="en-US" smtClean="0"/>
              <a:pPr>
                <a:defRPr/>
              </a:pPr>
              <a:t>16</a:t>
            </a:fld>
            <a:endParaRPr lang="zh-TW" altLang="en-US"/>
          </a:p>
        </p:txBody>
      </p:sp>
    </p:spTree>
    <p:extLst>
      <p:ext uri="{BB962C8B-B14F-4D97-AF65-F5344CB8AC3E}">
        <p14:creationId xmlns:p14="http://schemas.microsoft.com/office/powerpoint/2010/main" val="1511619960"/>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標題 1"/>
          <p:cNvSpPr>
            <a:spLocks noGrp="1"/>
          </p:cNvSpPr>
          <p:nvPr>
            <p:ph type="title"/>
          </p:nvPr>
        </p:nvSpPr>
        <p:spPr>
          <a:xfrm>
            <a:off x="1055984" y="47351"/>
            <a:ext cx="7920880" cy="1008112"/>
          </a:xfrm>
        </p:spPr>
        <p:txBody>
          <a:bodyPr/>
          <a:lstStyle/>
          <a:p>
            <a:pPr eaLnBrk="1" hangingPunct="1"/>
            <a:r>
              <a:rPr lang="zh-TW" altLang="en-US" sz="3200" b="1" dirty="0">
                <a:solidFill>
                  <a:srgbClr val="0000FF"/>
                </a:solidFill>
                <a:latin typeface="微軟正黑體" pitchFamily="34" charset="-120"/>
                <a:ea typeface="微軟正黑體" pitchFamily="34" charset="-120"/>
              </a:rPr>
              <a:t>會考等級標示標準原則</a:t>
            </a:r>
            <a:r>
              <a:rPr lang="en-US" altLang="zh-TW" sz="3200" b="1" dirty="0">
                <a:solidFill>
                  <a:srgbClr val="0000FF"/>
                </a:solidFill>
                <a:latin typeface="微軟正黑體" pitchFamily="34" charset="-120"/>
                <a:ea typeface="微軟正黑體" pitchFamily="34" charset="-120"/>
              </a:rPr>
              <a:t/>
            </a:r>
            <a:br>
              <a:rPr lang="en-US" altLang="zh-TW" sz="3200" b="1" dirty="0">
                <a:solidFill>
                  <a:srgbClr val="0000FF"/>
                </a:solidFill>
                <a:latin typeface="微軟正黑體" pitchFamily="34" charset="-120"/>
                <a:ea typeface="微軟正黑體" pitchFamily="34" charset="-120"/>
              </a:rPr>
            </a:br>
            <a:r>
              <a:rPr lang="zh-TW" altLang="en-US" sz="3200" b="1" dirty="0">
                <a:solidFill>
                  <a:srgbClr val="0000FF"/>
                </a:solidFill>
                <a:latin typeface="微軟正黑體" pitchFamily="34" charset="-120"/>
                <a:ea typeface="微軟正黑體" pitchFamily="34" charset="-120"/>
              </a:rPr>
              <a:t>與嘉義區免試</a:t>
            </a:r>
            <a:r>
              <a:rPr lang="zh-TW" altLang="en-US" sz="3200" b="1" dirty="0" smtClean="0">
                <a:solidFill>
                  <a:srgbClr val="0000FF"/>
                </a:solidFill>
                <a:latin typeface="微軟正黑體" pitchFamily="34" charset="-120"/>
                <a:ea typeface="微軟正黑體" pitchFamily="34" charset="-120"/>
              </a:rPr>
              <a:t>入學比</a:t>
            </a:r>
            <a:r>
              <a:rPr lang="zh-TW" altLang="en-US" sz="3200" b="1" dirty="0">
                <a:solidFill>
                  <a:srgbClr val="0000FF"/>
                </a:solidFill>
                <a:latin typeface="微軟正黑體" pitchFamily="34" charset="-120"/>
                <a:ea typeface="微軟正黑體" pitchFamily="34" charset="-120"/>
              </a:rPr>
              <a:t>序積分換算值</a:t>
            </a:r>
          </a:p>
        </p:txBody>
      </p:sp>
      <p:graphicFrame>
        <p:nvGraphicFramePr>
          <p:cNvPr id="7" name="Group 29"/>
          <p:cNvGraphicFramePr>
            <a:graphicFrameLocks noGrp="1"/>
          </p:cNvGraphicFramePr>
          <p:nvPr>
            <p:extLst>
              <p:ext uri="{D42A27DB-BD31-4B8C-83A1-F6EECF244321}">
                <p14:modId xmlns:p14="http://schemas.microsoft.com/office/powerpoint/2010/main" val="3314044114"/>
              </p:ext>
            </p:extLst>
          </p:nvPr>
        </p:nvGraphicFramePr>
        <p:xfrm>
          <a:off x="1115616" y="1055463"/>
          <a:ext cx="7416823" cy="5678552"/>
        </p:xfrm>
        <a:graphic>
          <a:graphicData uri="http://schemas.openxmlformats.org/drawingml/2006/table">
            <a:tbl>
              <a:tblPr/>
              <a:tblGrid>
                <a:gridCol w="1300932">
                  <a:extLst>
                    <a:ext uri="{9D8B030D-6E8A-4147-A177-3AD203B41FA5}">
                      <a16:colId xmlns:a16="http://schemas.microsoft.com/office/drawing/2014/main" val="20000"/>
                    </a:ext>
                  </a:extLst>
                </a:gridCol>
                <a:gridCol w="1226539">
                  <a:extLst>
                    <a:ext uri="{9D8B030D-6E8A-4147-A177-3AD203B41FA5}">
                      <a16:colId xmlns:a16="http://schemas.microsoft.com/office/drawing/2014/main" val="3400858238"/>
                    </a:ext>
                  </a:extLst>
                </a:gridCol>
                <a:gridCol w="2745113">
                  <a:extLst>
                    <a:ext uri="{9D8B030D-6E8A-4147-A177-3AD203B41FA5}">
                      <a16:colId xmlns:a16="http://schemas.microsoft.com/office/drawing/2014/main" val="1898391204"/>
                    </a:ext>
                  </a:extLst>
                </a:gridCol>
                <a:gridCol w="2144239">
                  <a:extLst>
                    <a:ext uri="{9D8B030D-6E8A-4147-A177-3AD203B41FA5}">
                      <a16:colId xmlns:a16="http://schemas.microsoft.com/office/drawing/2014/main" val="20001"/>
                    </a:ext>
                  </a:extLst>
                </a:gridCol>
              </a:tblGrid>
              <a:tr h="55433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000066"/>
                          </a:solidFill>
                          <a:effectLst/>
                          <a:latin typeface="微軟正黑體" pitchFamily="34" charset="-120"/>
                          <a:ea typeface="微軟正黑體" pitchFamily="34" charset="-120"/>
                          <a:cs typeface="Times New Roman" pitchFamily="18" charset="0"/>
                        </a:rPr>
                        <a:t>三等級</a:t>
                      </a:r>
                    </a:p>
                  </a:txBody>
                  <a:tcPr marL="68580" marR="68580" marT="34291" marB="3429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000066"/>
                          </a:solidFill>
                          <a:effectLst/>
                          <a:latin typeface="微軟正黑體" pitchFamily="34" charset="-120"/>
                          <a:ea typeface="微軟正黑體" pitchFamily="34" charset="-120"/>
                        </a:rPr>
                        <a:t>標示</a:t>
                      </a:r>
                    </a:p>
                  </a:txBody>
                  <a:tcPr marL="68580" marR="68580" marT="34291" marB="34291" anchor="ctr"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000066"/>
                          </a:solidFill>
                          <a:effectLst/>
                          <a:latin typeface="微軟正黑體" pitchFamily="34" charset="-120"/>
                          <a:ea typeface="微軟正黑體" pitchFamily="34" charset="-120"/>
                        </a:rPr>
                        <a:t>標示說明</a:t>
                      </a:r>
                    </a:p>
                  </a:txBody>
                  <a:tcPr marL="68580" marR="68580" marT="34291" marB="34291" anchor="ctr"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1" i="0" u="none" strike="noStrike" kern="1200" cap="none" spc="0" normalizeH="0" baseline="0" noProof="0" dirty="0">
                          <a:ln>
                            <a:noFill/>
                          </a:ln>
                          <a:solidFill>
                            <a:srgbClr val="000066"/>
                          </a:solidFill>
                          <a:effectLst/>
                          <a:uLnTx/>
                          <a:uFillTx/>
                          <a:latin typeface="微軟正黑體" pitchFamily="34" charset="-120"/>
                          <a:ea typeface="微軟正黑體" pitchFamily="34" charset="-120"/>
                          <a:cs typeface="+mn-cs"/>
                        </a:rPr>
                        <a:t>換算數值</a:t>
                      </a:r>
                    </a:p>
                  </a:txBody>
                  <a:tcPr marL="68580" marR="68580" marT="34291" marB="3429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2">
                        <a:lumMod val="60000"/>
                        <a:lumOff val="40000"/>
                      </a:schemeClr>
                    </a:solidFill>
                  </a:tcPr>
                </a:tc>
                <a:extLst>
                  <a:ext uri="{0D108BD9-81ED-4DB2-BD59-A6C34878D82A}">
                    <a16:rowId xmlns:a16="http://schemas.microsoft.com/office/drawing/2014/main" val="10000"/>
                  </a:ext>
                </a:extLst>
              </a:tr>
              <a:tr h="595716">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A</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精熟 </a:t>
                      </a:r>
                      <a:endPar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rgbClr val="000066"/>
                        </a:solidFill>
                        <a:effectLst/>
                        <a:latin typeface="微軟正黑體" pitchFamily="34" charset="-120"/>
                        <a:ea typeface="微軟正黑體" pitchFamily="34" charset="-120"/>
                        <a:cs typeface="Times New Roman" pitchFamily="18" charset="0"/>
                      </a:endParaRPr>
                    </a:p>
                  </a:txBody>
                  <a:tcPr marL="68580" marR="68580" marT="34291" marB="3429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dirty="0" smtClean="0">
                          <a:ln>
                            <a:noFill/>
                          </a:ln>
                          <a:solidFill>
                            <a:srgbClr val="A50021"/>
                          </a:solidFill>
                          <a:effectLst/>
                          <a:latin typeface="微軟正黑體" pitchFamily="34" charset="-120"/>
                          <a:ea typeface="微軟正黑體" pitchFamily="34" charset="-120"/>
                        </a:rPr>
                        <a:t>   A</a:t>
                      </a:r>
                      <a:r>
                        <a:rPr kumimoji="1" lang="en-US" altLang="zh-TW" sz="2400" b="1" i="0" u="none" strike="noStrike" cap="none" normalizeH="0" baseline="30000" dirty="0">
                          <a:ln>
                            <a:noFill/>
                          </a:ln>
                          <a:solidFill>
                            <a:srgbClr val="A50021"/>
                          </a:solidFill>
                          <a:effectLst/>
                          <a:latin typeface="微軟正黑體" pitchFamily="34" charset="-120"/>
                          <a:ea typeface="微軟正黑體" pitchFamily="34" charset="-120"/>
                        </a:rPr>
                        <a:t>++</a:t>
                      </a:r>
                      <a:endParaRPr kumimoji="1" lang="zh-TW" altLang="en-US" sz="2400" b="1" i="0" u="none" strike="noStrike" cap="none" normalizeH="0" baseline="30000" dirty="0">
                        <a:ln>
                          <a:noFill/>
                        </a:ln>
                        <a:solidFill>
                          <a:srgbClr val="000066"/>
                        </a:solidFill>
                        <a:effectLst/>
                        <a:latin typeface="微軟正黑體" pitchFamily="34" charset="-120"/>
                        <a:ea typeface="微軟正黑體" pitchFamily="34" charset="-120"/>
                      </a:endParaRPr>
                    </a:p>
                  </a:txBody>
                  <a:tcPr marL="68580" marR="68580" marT="34291" marB="34291" anchor="ctr"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002060"/>
                          </a:solidFill>
                          <a:latin typeface="微軟正黑體" panose="020B0604030504040204" pitchFamily="34" charset="-120"/>
                          <a:ea typeface="微軟正黑體" panose="020B0604030504040204" pitchFamily="34" charset="-120"/>
                        </a:rPr>
                        <a:t>精熟等級前</a:t>
                      </a:r>
                      <a:r>
                        <a:rPr lang="en-US" altLang="zh-TW" sz="2400" b="1" kern="1200" baseline="0" dirty="0">
                          <a:solidFill>
                            <a:srgbClr val="002060"/>
                          </a:solidFill>
                          <a:latin typeface="微軟正黑體" panose="020B0604030504040204" pitchFamily="34" charset="-120"/>
                          <a:ea typeface="微軟正黑體" panose="020B0604030504040204" pitchFamily="34" charset="-120"/>
                        </a:rPr>
                        <a:t>25%</a:t>
                      </a:r>
                      <a:endParaRPr lang="zh-TW" altLang="en-US" sz="2400" b="1" dirty="0">
                        <a:solidFill>
                          <a:srgbClr val="002060"/>
                        </a:solidFill>
                        <a:latin typeface="微軟正黑體" pitchFamily="34" charset="-120"/>
                        <a:ea typeface="微軟正黑體" pitchFamily="34" charset="-120"/>
                      </a:endParaRPr>
                    </a:p>
                  </a:txBody>
                  <a:tcPr marL="68580" marR="68580" marT="34291" marB="34291" anchor="ctr"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tc rowSpan="3">
                  <a:txBody>
                    <a:bodyPr/>
                    <a:lstStyle/>
                    <a:p>
                      <a:pPr algn="ctr"/>
                      <a:r>
                        <a:rPr lang="en-US" altLang="zh-TW" sz="2400" b="1" dirty="0" smtClean="0">
                          <a:solidFill>
                            <a:srgbClr val="002060"/>
                          </a:solidFill>
                          <a:latin typeface="微軟正黑體" panose="020B0604030504040204" pitchFamily="34" charset="-120"/>
                          <a:ea typeface="微軟正黑體" panose="020B0604030504040204" pitchFamily="34" charset="-120"/>
                        </a:rPr>
                        <a:t>5</a:t>
                      </a:r>
                      <a:endParaRPr lang="zh-TW" altLang="en-US" sz="2400" b="1" dirty="0">
                        <a:solidFill>
                          <a:srgbClr val="002060"/>
                        </a:solidFill>
                        <a:latin typeface="微軟正黑體" panose="020B0604030504040204" pitchFamily="34" charset="-120"/>
                        <a:ea typeface="微軟正黑體" panose="020B0604030504040204" pitchFamily="34" charset="-120"/>
                      </a:endParaRPr>
                    </a:p>
                  </a:txBody>
                  <a:tcPr marL="68580" marR="68580" marT="34291" marB="3429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9571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rgbClr val="000066"/>
                        </a:solidFill>
                        <a:effectLst/>
                        <a:latin typeface="微軟正黑體" pitchFamily="34" charset="-120"/>
                        <a:ea typeface="微軟正黑體" pitchFamily="34" charset="-120"/>
                        <a:cs typeface="Arial" charset="0"/>
                      </a:endParaRPr>
                    </a:p>
                  </a:txBody>
                  <a:tcPr marL="68580" marR="68580" marT="34291" marB="3429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dirty="0" smtClean="0">
                          <a:ln>
                            <a:noFill/>
                          </a:ln>
                          <a:solidFill>
                            <a:srgbClr val="A50021"/>
                          </a:solidFill>
                          <a:effectLst/>
                          <a:latin typeface="微軟正黑體" pitchFamily="34" charset="-120"/>
                          <a:ea typeface="微軟正黑體" pitchFamily="34" charset="-120"/>
                        </a:rPr>
                        <a:t>  A</a:t>
                      </a:r>
                      <a:r>
                        <a:rPr kumimoji="1" lang="en-US" altLang="zh-TW" sz="2400" b="1" i="0" u="none" strike="noStrike" cap="none" normalizeH="0" baseline="30000" dirty="0" smtClean="0">
                          <a:ln>
                            <a:noFill/>
                          </a:ln>
                          <a:solidFill>
                            <a:srgbClr val="A50021"/>
                          </a:solidFill>
                          <a:effectLst/>
                          <a:latin typeface="微軟正黑體" pitchFamily="34" charset="-120"/>
                          <a:ea typeface="微軟正黑體" pitchFamily="34" charset="-120"/>
                        </a:rPr>
                        <a:t>+</a:t>
                      </a:r>
                      <a:endParaRPr kumimoji="1" lang="zh-TW" altLang="en-US" sz="2400" b="1" i="0" u="none" strike="noStrike" cap="none" normalizeH="0" baseline="30000" dirty="0">
                        <a:ln>
                          <a:noFill/>
                        </a:ln>
                        <a:solidFill>
                          <a:srgbClr val="000066"/>
                        </a:solidFill>
                        <a:effectLst/>
                        <a:latin typeface="微軟正黑體" pitchFamily="34" charset="-120"/>
                        <a:ea typeface="微軟正黑體" pitchFamily="34" charset="-120"/>
                        <a:cs typeface="Times New Roman" pitchFamily="18" charset="0"/>
                      </a:endParaRPr>
                    </a:p>
                  </a:txBody>
                  <a:tcPr marL="68580" marR="68580" marT="34291" marB="34291" anchor="ctr"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b="1" kern="1200" baseline="0" dirty="0">
                          <a:solidFill>
                            <a:srgbClr val="002060"/>
                          </a:solidFill>
                          <a:latin typeface="微軟正黑體" panose="020B0604030504040204" pitchFamily="34" charset="-120"/>
                          <a:ea typeface="微軟正黑體" panose="020B0604030504040204" pitchFamily="34" charset="-120"/>
                        </a:rPr>
                        <a:t>精熟等級前</a:t>
                      </a:r>
                      <a:r>
                        <a:rPr lang="en-US" altLang="zh-TW" sz="2400" b="1" kern="1200" baseline="0" dirty="0">
                          <a:solidFill>
                            <a:srgbClr val="002060"/>
                          </a:solidFill>
                          <a:latin typeface="微軟正黑體" panose="020B0604030504040204" pitchFamily="34" charset="-120"/>
                          <a:ea typeface="微軟正黑體" panose="020B0604030504040204" pitchFamily="34" charset="-120"/>
                        </a:rPr>
                        <a:t>26~50%</a:t>
                      </a:r>
                      <a:endParaRPr lang="zh-TW" altLang="en-US" sz="2400" b="1" dirty="0">
                        <a:solidFill>
                          <a:srgbClr val="002060"/>
                        </a:solidFill>
                        <a:latin typeface="微軟正黑體" pitchFamily="34" charset="-120"/>
                        <a:ea typeface="微軟正黑體" pitchFamily="34" charset="-120"/>
                      </a:endParaRPr>
                    </a:p>
                  </a:txBody>
                  <a:tcPr marL="68580" marR="68580" marT="34291" marB="34291" anchor="ctr"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tc vMerge="1">
                  <a:txBody>
                    <a:bodyPr/>
                    <a:lstStyle/>
                    <a:p>
                      <a:pPr algn="ctr"/>
                      <a:endParaRPr lang="zh-TW" altLang="en-US" sz="2400" b="1" dirty="0">
                        <a:solidFill>
                          <a:srgbClr val="002060"/>
                        </a:solidFill>
                        <a:latin typeface="微軟正黑體" panose="020B0604030504040204" pitchFamily="34" charset="-120"/>
                        <a:ea typeface="微軟正黑體" panose="020B0604030504040204" pitchFamily="34" charset="-120"/>
                      </a:endParaRPr>
                    </a:p>
                  </a:txBody>
                  <a:tcPr marL="68580" marR="68580" marT="34291" marB="3429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23389">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TW" altLang="en-US" sz="2400" b="1" i="0" u="none" strike="noStrike" cap="none" normalizeH="0" baseline="0" dirty="0">
                        <a:ln>
                          <a:noFill/>
                        </a:ln>
                        <a:solidFill>
                          <a:srgbClr val="000066"/>
                        </a:solidFill>
                        <a:effectLst/>
                        <a:latin typeface="微軟正黑體" pitchFamily="34" charset="-120"/>
                        <a:ea typeface="微軟正黑體" pitchFamily="34" charset="-120"/>
                        <a:cs typeface="Arial" charset="0"/>
                      </a:endParaRPr>
                    </a:p>
                  </a:txBody>
                  <a:tcPr marL="68580" marR="68580" marT="34291" marB="3429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1" i="0" u="none" strike="noStrike" cap="none" normalizeH="0" baseline="0" dirty="0" smtClean="0">
                          <a:ln>
                            <a:noFill/>
                          </a:ln>
                          <a:solidFill>
                            <a:srgbClr val="A50021"/>
                          </a:solidFill>
                          <a:effectLst/>
                          <a:latin typeface="微軟正黑體" pitchFamily="34" charset="-120"/>
                          <a:ea typeface="微軟正黑體" pitchFamily="34" charset="-120"/>
                        </a:rPr>
                        <a:t>A  </a:t>
                      </a:r>
                      <a:endParaRPr kumimoji="1" lang="zh-TW" altLang="en-US" sz="2400" b="1" i="0" u="none" strike="noStrike" cap="none" normalizeH="0" baseline="30000" dirty="0">
                        <a:ln>
                          <a:noFill/>
                        </a:ln>
                        <a:solidFill>
                          <a:srgbClr val="000066"/>
                        </a:solidFill>
                        <a:effectLst/>
                        <a:latin typeface="微軟正黑體" pitchFamily="34" charset="-120"/>
                        <a:ea typeface="微軟正黑體" pitchFamily="34" charset="-120"/>
                        <a:cs typeface="Times New Roman" pitchFamily="18" charset="0"/>
                      </a:endParaRPr>
                    </a:p>
                  </a:txBody>
                  <a:tcPr marL="68580" marR="68580" marT="34291" marB="34291" anchor="ctr"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51</a:t>
                      </a:r>
                      <a:r>
                        <a:rPr kumimoji="0" lang="en-US" altLang="zh-TW" sz="2400" b="1" i="0" u="none" strike="noStrike" kern="1200" cap="none" spc="0" normalizeH="0" baseline="0" noProof="0" dirty="0" smtClean="0">
                          <a:ln>
                            <a:noFill/>
                          </a:ln>
                          <a:solidFill>
                            <a:srgbClr val="002060"/>
                          </a:solidFill>
                          <a:effectLst/>
                          <a:uLnTx/>
                          <a:uFillTx/>
                          <a:latin typeface="微軟正黑體" pitchFamily="34" charset="-120"/>
                          <a:ea typeface="微軟正黑體" pitchFamily="34" charset="-120"/>
                          <a:cs typeface="+mn-cs"/>
                        </a:rPr>
                        <a:t>%~</a:t>
                      </a:r>
                      <a:endParaRPr kumimoji="0" lang="zh-TW" altLang="en-US" sz="24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txBody>
                  <a:tcPr marL="68580" marR="68580" marT="34291" marB="34291" anchor="ctr"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tc vMerge="1">
                  <a:txBody>
                    <a:bodyPr/>
                    <a:lstStyle/>
                    <a:p>
                      <a:pPr algn="ctr"/>
                      <a:endParaRPr lang="zh-TW" altLang="en-US" sz="2400" b="1" dirty="0">
                        <a:solidFill>
                          <a:srgbClr val="002060"/>
                        </a:solidFill>
                        <a:latin typeface="微軟正黑體" panose="020B0604030504040204" pitchFamily="34" charset="-120"/>
                        <a:ea typeface="微軟正黑體" panose="020B0604030504040204" pitchFamily="34" charset="-120"/>
                      </a:endParaRPr>
                    </a:p>
                  </a:txBody>
                  <a:tcPr marL="68580" marR="68580" marT="34291" marB="3429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778126686"/>
                  </a:ext>
                </a:extLst>
              </a:tr>
              <a:tr h="595716">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B</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基礎</a:t>
                      </a:r>
                      <a:endParaRPr kumimoji="1" lang="zh-TW" altLang="en-US" sz="2400" b="1" i="0" u="none" strike="noStrike" cap="none" normalizeH="0" baseline="0" dirty="0">
                        <a:ln>
                          <a:noFill/>
                        </a:ln>
                        <a:solidFill>
                          <a:srgbClr val="000066"/>
                        </a:solidFill>
                        <a:effectLst/>
                        <a:latin typeface="微軟正黑體" pitchFamily="34" charset="-120"/>
                        <a:ea typeface="微軟正黑體" pitchFamily="34" charset="-120"/>
                        <a:cs typeface="Arial" charset="0"/>
                      </a:endParaRPr>
                    </a:p>
                  </a:txBody>
                  <a:tcPr marL="68580" marR="68580" marT="34291" marB="3429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TW" sz="2400" b="1" i="0" u="none" strike="noStrike" cap="none" normalizeH="0" baseline="0" dirty="0" smtClean="0">
                          <a:ln>
                            <a:noFill/>
                          </a:ln>
                          <a:solidFill>
                            <a:srgbClr val="A50021"/>
                          </a:solidFill>
                          <a:effectLst/>
                          <a:latin typeface="微軟正黑體" pitchFamily="34" charset="-120"/>
                          <a:ea typeface="微軟正黑體" pitchFamily="34" charset="-120"/>
                        </a:rPr>
                        <a:t>   B</a:t>
                      </a:r>
                      <a:r>
                        <a:rPr kumimoji="1" lang="en-US" altLang="zh-TW" sz="2400" b="1" i="0" u="none" strike="noStrike" cap="none" normalizeH="0" baseline="30000" dirty="0">
                          <a:ln>
                            <a:noFill/>
                          </a:ln>
                          <a:solidFill>
                            <a:srgbClr val="A50021"/>
                          </a:solidFill>
                          <a:effectLst/>
                          <a:latin typeface="微軟正黑體" pitchFamily="34" charset="-120"/>
                          <a:ea typeface="微軟正黑體" pitchFamily="34" charset="-120"/>
                        </a:rPr>
                        <a:t>++</a:t>
                      </a:r>
                      <a:endParaRPr kumimoji="1" lang="zh-TW" altLang="en-US" sz="2400" b="1" i="0" u="none" strike="noStrike" cap="none" normalizeH="0" baseline="30000" dirty="0">
                        <a:ln>
                          <a:noFill/>
                        </a:ln>
                        <a:solidFill>
                          <a:srgbClr val="000066"/>
                        </a:solidFill>
                        <a:effectLst/>
                        <a:latin typeface="微軟正黑體" pitchFamily="34" charset="-120"/>
                        <a:ea typeface="微軟正黑體" pitchFamily="34" charset="-120"/>
                        <a:cs typeface="Times New Roman" pitchFamily="18" charset="0"/>
                      </a:endParaRPr>
                    </a:p>
                  </a:txBody>
                  <a:tcPr marL="68580" marR="68580" marT="34291" marB="34291" anchor="ctr"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基礎等級前</a:t>
                      </a:r>
                      <a:r>
                        <a:rPr kumimoji="0" lang="en-US" altLang="zh-TW" sz="2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25%</a:t>
                      </a:r>
                      <a:endParaRPr kumimoji="0" lang="zh-TW" altLang="en-US" sz="24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txBody>
                  <a:tcPr marL="68580" marR="68580" marT="34291" marB="34291" anchor="ctr"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tc rowSpan="3">
                  <a:txBody>
                    <a:bodyPr/>
                    <a:lstStyle/>
                    <a:p>
                      <a:pPr algn="ctr"/>
                      <a:r>
                        <a:rPr lang="en-US" altLang="zh-TW" sz="2400" b="1" dirty="0" smtClean="0">
                          <a:solidFill>
                            <a:srgbClr val="002060"/>
                          </a:solidFill>
                          <a:latin typeface="微軟正黑體" panose="020B0604030504040204" pitchFamily="34" charset="-120"/>
                          <a:ea typeface="微軟正黑體" panose="020B0604030504040204" pitchFamily="34" charset="-120"/>
                        </a:rPr>
                        <a:t>3</a:t>
                      </a:r>
                      <a:endParaRPr lang="zh-TW" altLang="en-US" sz="2400" b="1" dirty="0">
                        <a:solidFill>
                          <a:srgbClr val="002060"/>
                        </a:solidFill>
                        <a:latin typeface="微軟正黑體" panose="020B0604030504040204" pitchFamily="34" charset="-120"/>
                        <a:ea typeface="微軟正黑體" panose="020B0604030504040204" pitchFamily="34" charset="-120"/>
                      </a:endParaRPr>
                    </a:p>
                  </a:txBody>
                  <a:tcPr marL="68580" marR="68580" marT="34291" marB="3429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96056031"/>
                  </a:ext>
                </a:extLst>
              </a:tr>
              <a:tr h="595716">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rgbClr val="000066"/>
                        </a:solidFill>
                        <a:effectLst/>
                        <a:latin typeface="微軟正黑體" pitchFamily="34" charset="-120"/>
                        <a:ea typeface="微軟正黑體" pitchFamily="34" charset="-120"/>
                        <a:cs typeface="Arial" charset="0"/>
                      </a:endParaRPr>
                    </a:p>
                  </a:txBody>
                  <a:tcPr marL="68580" marR="68580" marT="34291" marB="3429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dirty="0" smtClean="0">
                          <a:ln>
                            <a:noFill/>
                          </a:ln>
                          <a:solidFill>
                            <a:srgbClr val="A50021"/>
                          </a:solidFill>
                          <a:effectLst/>
                          <a:latin typeface="微軟正黑體" pitchFamily="34" charset="-120"/>
                          <a:ea typeface="微軟正黑體" pitchFamily="34" charset="-120"/>
                        </a:rPr>
                        <a:t>  B </a:t>
                      </a:r>
                      <a:r>
                        <a:rPr kumimoji="1" lang="en-US" altLang="zh-TW" sz="2400" b="1" i="0" u="none" strike="noStrike" cap="none" normalizeH="0" baseline="30000" dirty="0" smtClean="0">
                          <a:ln>
                            <a:noFill/>
                          </a:ln>
                          <a:solidFill>
                            <a:srgbClr val="A50021"/>
                          </a:solidFill>
                          <a:effectLst/>
                          <a:latin typeface="微軟正黑體" pitchFamily="34" charset="-120"/>
                          <a:ea typeface="微軟正黑體" pitchFamily="34" charset="-120"/>
                        </a:rPr>
                        <a:t>+ </a:t>
                      </a:r>
                      <a:endParaRPr kumimoji="1" lang="zh-TW" altLang="en-US" sz="2400" b="1" i="0" u="none" strike="noStrike" cap="none" normalizeH="0" baseline="30000" dirty="0">
                        <a:ln>
                          <a:noFill/>
                        </a:ln>
                        <a:solidFill>
                          <a:srgbClr val="000066"/>
                        </a:solidFill>
                        <a:effectLst/>
                        <a:latin typeface="微軟正黑體" pitchFamily="34" charset="-120"/>
                        <a:ea typeface="微軟正黑體" pitchFamily="34" charset="-120"/>
                        <a:cs typeface="Times New Roman" pitchFamily="18" charset="0"/>
                      </a:endParaRPr>
                    </a:p>
                  </a:txBody>
                  <a:tcPr marL="68580" marR="68580" marT="34291" marB="34291" anchor="ctr"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基礎等級前</a:t>
                      </a:r>
                      <a:r>
                        <a:rPr kumimoji="0" lang="en-US" altLang="zh-TW" sz="2400" b="1" i="0" u="none" strike="noStrike" kern="1200" cap="none" spc="0" normalizeH="0" baseline="0" noProof="0" dirty="0">
                          <a:ln>
                            <a:noFill/>
                          </a:ln>
                          <a:solidFill>
                            <a:srgbClr val="002060"/>
                          </a:solidFill>
                          <a:effectLst/>
                          <a:uLnTx/>
                          <a:uFillTx/>
                          <a:latin typeface="微軟正黑體" panose="020B0604030504040204" pitchFamily="34" charset="-120"/>
                          <a:ea typeface="微軟正黑體" panose="020B0604030504040204" pitchFamily="34" charset="-120"/>
                          <a:cs typeface="+mn-cs"/>
                        </a:rPr>
                        <a:t>26~50%</a:t>
                      </a:r>
                      <a:endParaRPr kumimoji="1" lang="zh-TW" altLang="en-US" sz="2400" b="1" i="0" u="none" strike="noStrike" cap="none" normalizeH="0" baseline="30000" dirty="0">
                        <a:ln>
                          <a:noFill/>
                        </a:ln>
                        <a:solidFill>
                          <a:srgbClr val="000066"/>
                        </a:solidFill>
                        <a:effectLst/>
                        <a:latin typeface="微軟正黑體" pitchFamily="34" charset="-120"/>
                        <a:ea typeface="微軟正黑體" pitchFamily="34" charset="-120"/>
                        <a:cs typeface="Times New Roman" pitchFamily="18" charset="0"/>
                      </a:endParaRPr>
                    </a:p>
                  </a:txBody>
                  <a:tcPr marL="68580" marR="68580" marT="34291" marB="34291" anchor="ctr"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tc vMerge="1">
                  <a:txBody>
                    <a:bodyPr/>
                    <a:lstStyle/>
                    <a:p>
                      <a:pPr algn="ctr"/>
                      <a:endParaRPr lang="zh-TW" altLang="en-US" sz="2400" b="1" dirty="0">
                        <a:solidFill>
                          <a:srgbClr val="002060"/>
                        </a:solidFill>
                        <a:latin typeface="微軟正黑體" panose="020B0604030504040204" pitchFamily="34" charset="-120"/>
                        <a:ea typeface="微軟正黑體" panose="020B0604030504040204" pitchFamily="34" charset="-120"/>
                      </a:endParaRPr>
                    </a:p>
                  </a:txBody>
                  <a:tcPr marL="68580" marR="68580" marT="34291" marB="3429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840339095"/>
                  </a:ext>
                </a:extLst>
              </a:tr>
              <a:tr h="323389">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rgbClr val="000066"/>
                        </a:solidFill>
                        <a:effectLst/>
                        <a:latin typeface="微軟正黑體" pitchFamily="34" charset="-120"/>
                        <a:ea typeface="微軟正黑體" pitchFamily="34" charset="-120"/>
                        <a:cs typeface="Arial" charset="0"/>
                      </a:endParaRPr>
                    </a:p>
                  </a:txBody>
                  <a:tcPr marL="68580" marR="68580" marT="34291" marB="3429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dirty="0" smtClean="0">
                          <a:ln>
                            <a:noFill/>
                          </a:ln>
                          <a:solidFill>
                            <a:srgbClr val="A50021"/>
                          </a:solidFill>
                          <a:effectLst/>
                          <a:latin typeface="微軟正黑體" pitchFamily="34" charset="-120"/>
                          <a:ea typeface="微軟正黑體" pitchFamily="34" charset="-120"/>
                        </a:rPr>
                        <a:t>B </a:t>
                      </a:r>
                      <a:endParaRPr kumimoji="1" lang="zh-TW" altLang="en-US" sz="2400" b="1" i="0" u="none" strike="noStrike" cap="none" normalizeH="0" baseline="30000" dirty="0">
                        <a:ln>
                          <a:noFill/>
                        </a:ln>
                        <a:solidFill>
                          <a:srgbClr val="000066"/>
                        </a:solidFill>
                        <a:effectLst/>
                        <a:latin typeface="微軟正黑體" pitchFamily="34" charset="-120"/>
                        <a:ea typeface="微軟正黑體" pitchFamily="34" charset="-120"/>
                        <a:cs typeface="Times New Roman" pitchFamily="18" charset="0"/>
                      </a:endParaRPr>
                    </a:p>
                  </a:txBody>
                  <a:tcPr marL="68580" marR="68580" marT="34291" marB="34291" anchor="ctr"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rPr>
                        <a:t>51%~</a:t>
                      </a:r>
                      <a:endParaRPr kumimoji="0" lang="zh-TW" altLang="en-US" sz="2400" b="1" i="0" u="none" strike="noStrike" kern="1200" cap="none" spc="0" normalizeH="0" baseline="0" noProof="0" dirty="0">
                        <a:ln>
                          <a:noFill/>
                        </a:ln>
                        <a:solidFill>
                          <a:srgbClr val="002060"/>
                        </a:solidFill>
                        <a:effectLst/>
                        <a:uLnTx/>
                        <a:uFillTx/>
                        <a:latin typeface="微軟正黑體" pitchFamily="34" charset="-120"/>
                        <a:ea typeface="微軟正黑體" pitchFamily="34" charset="-120"/>
                        <a:cs typeface="+mn-cs"/>
                      </a:endParaRPr>
                    </a:p>
                  </a:txBody>
                  <a:tcPr marL="68580" marR="68580" marT="34291" marB="34291" anchor="ctr"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tc vMerge="1">
                  <a:txBody>
                    <a:bodyPr/>
                    <a:lstStyle/>
                    <a:p>
                      <a:pPr algn="ctr"/>
                      <a:endParaRPr lang="zh-TW" altLang="en-US" sz="2400" b="1" dirty="0">
                        <a:solidFill>
                          <a:srgbClr val="002060"/>
                        </a:solidFill>
                        <a:latin typeface="微軟正黑體" panose="020B0604030504040204" pitchFamily="34" charset="-120"/>
                        <a:ea typeface="微軟正黑體" panose="020B0604030504040204" pitchFamily="34" charset="-120"/>
                      </a:endParaRPr>
                    </a:p>
                  </a:txBody>
                  <a:tcPr marL="68580" marR="68580" marT="34291" marB="3429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910867661"/>
                  </a:ext>
                </a:extLst>
              </a:tr>
              <a:tr h="5957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cs typeface="Times New Roman" pitchFamily="18" charset="0"/>
                        </a:rPr>
                        <a:t>C</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Times New Roman" pitchFamily="18" charset="0"/>
                        </a:rPr>
                        <a:t>待加強 </a:t>
                      </a:r>
                      <a:endPar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34291" marB="34291" anchor="ctr" horzOverflow="overflow">
                    <a:lnL w="28575"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34291" marB="34291" anchor="ctr"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34291" marB="34291" anchor="ctr"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400" b="1" i="0" u="none" strike="noStrike" cap="none" normalizeH="0" baseline="0" dirty="0">
                          <a:ln>
                            <a:noFill/>
                          </a:ln>
                          <a:solidFill>
                            <a:srgbClr val="002060"/>
                          </a:solidFill>
                          <a:effectLst/>
                          <a:latin typeface="微軟正黑體" pitchFamily="34" charset="-120"/>
                          <a:ea typeface="微軟正黑體" pitchFamily="34" charset="-120"/>
                        </a:rPr>
                        <a:t>1</a:t>
                      </a:r>
                      <a:endParaRPr kumimoji="1" lang="zh-TW" altLang="en-US" sz="2400" b="1" i="0" u="none" strike="noStrike" cap="none" normalizeH="0" baseline="0" dirty="0">
                        <a:ln>
                          <a:noFill/>
                        </a:ln>
                        <a:solidFill>
                          <a:srgbClr val="002060"/>
                        </a:solidFill>
                        <a:effectLst/>
                        <a:latin typeface="微軟正黑體" pitchFamily="34" charset="-120"/>
                        <a:ea typeface="微軟正黑體" pitchFamily="34" charset="-120"/>
                      </a:endParaRPr>
                    </a:p>
                  </a:txBody>
                  <a:tcPr marL="68580" marR="68580" marT="34291" marB="3429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63797">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註</a:t>
                      </a:r>
                      <a:r>
                        <a:rPr kumimoji="1" lang="en-US" altLang="zh-TW" sz="18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a:t>
                      </a:r>
                      <a:r>
                        <a:rPr kumimoji="1" lang="en-US" altLang="zh-TW" sz="1800" b="1" i="0" u="none" strike="noStrike" cap="none" normalizeH="0" baseline="0" dirty="0" smtClean="0">
                          <a:ln>
                            <a:noFill/>
                          </a:ln>
                          <a:solidFill>
                            <a:srgbClr val="002060"/>
                          </a:solidFill>
                          <a:effectLst/>
                          <a:latin typeface="微軟正黑體" pitchFamily="34" charset="-120"/>
                          <a:ea typeface="微軟正黑體" pitchFamily="34" charset="-120"/>
                          <a:cs typeface="Times New Roman" pitchFamily="18" charset="0"/>
                        </a:rPr>
                        <a:t>113</a:t>
                      </a:r>
                      <a:r>
                        <a:rPr kumimoji="1" lang="zh-TW" altLang="en-US" sz="1800" b="1" i="0" u="none" strike="noStrike" cap="none" normalizeH="0" baseline="0" dirty="0" smtClean="0">
                          <a:ln>
                            <a:noFill/>
                          </a:ln>
                          <a:solidFill>
                            <a:srgbClr val="002060"/>
                          </a:solidFill>
                          <a:effectLst/>
                          <a:latin typeface="微軟正黑體" pitchFamily="34" charset="-120"/>
                          <a:ea typeface="微軟正黑體" pitchFamily="34" charset="-120"/>
                          <a:cs typeface="Times New Roman" pitchFamily="18" charset="0"/>
                        </a:rPr>
                        <a:t>年</a:t>
                      </a:r>
                      <a:r>
                        <a:rPr kumimoji="1" lang="zh-TW" altLang="en-US" sz="18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教育會考英語</a:t>
                      </a:r>
                      <a:r>
                        <a:rPr kumimoji="1" lang="en-US" altLang="zh-TW" sz="18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a:t>
                      </a:r>
                      <a:r>
                        <a:rPr kumimoji="1" lang="zh-TW" altLang="en-US" sz="18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聽力</a:t>
                      </a:r>
                      <a:r>
                        <a:rPr kumimoji="1" lang="en-US" altLang="zh-TW" sz="18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a:t>
                      </a:r>
                      <a:r>
                        <a:rPr kumimoji="1" lang="zh-TW" altLang="en-US" sz="18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僅區分學生學習表現為基礎與待加強。</a:t>
                      </a:r>
                      <a:endParaRPr kumimoji="1" lang="en-US" altLang="zh-TW" sz="18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8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     </a:t>
                      </a:r>
                      <a:r>
                        <a:rPr kumimoji="1" lang="en-US" altLang="zh-TW" sz="18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a:t>
                      </a:r>
                      <a:r>
                        <a:rPr kumimoji="1" lang="zh-TW" altLang="en-US" sz="18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rPr>
                        <a:t>寫作測驗分為一至六級分</a:t>
                      </a:r>
                      <a:endParaRPr kumimoji="1" lang="en-US" altLang="zh-TW" sz="1800" b="1" i="0" u="none" strike="noStrike" cap="none" normalizeH="0" baseline="0" dirty="0">
                        <a:ln>
                          <a:noFill/>
                        </a:ln>
                        <a:solidFill>
                          <a:srgbClr val="002060"/>
                        </a:solidFill>
                        <a:effectLst/>
                        <a:latin typeface="微軟正黑體" pitchFamily="34" charset="-120"/>
                        <a:ea typeface="微軟正黑體" pitchFamily="34" charset="-120"/>
                        <a:cs typeface="Times New Roman" pitchFamily="18" charset="0"/>
                      </a:endParaRPr>
                    </a:p>
                  </a:txBody>
                  <a:tcPr marL="68580" marR="68580" marT="34291" marB="3429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34291" marB="34291" anchor="ctr"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Times New Roman" pitchFamily="18" charset="0"/>
                      </a:endParaRPr>
                    </a:p>
                  </a:txBody>
                  <a:tcPr marL="68580" marR="68580" marT="34291" marB="34291" anchor="ctr"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lumMod val="20000"/>
                        <a:lumOff val="80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rgbClr val="002060"/>
                        </a:solidFill>
                        <a:effectLst/>
                        <a:latin typeface="微軟正黑體" pitchFamily="34" charset="-120"/>
                        <a:ea typeface="微軟正黑體" pitchFamily="34" charset="-120"/>
                      </a:endParaRPr>
                    </a:p>
                  </a:txBody>
                  <a:tcPr marL="68580" marR="68580" marT="34291" marB="34291" anchor="ctr" horzOverflow="overflow">
                    <a:lnL w="12700"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2">
                        <a:lumMod val="20000"/>
                        <a:lumOff val="80000"/>
                      </a:schemeClr>
                    </a:solidFill>
                  </a:tcPr>
                </a:tc>
                <a:extLst>
                  <a:ext uri="{0D108BD9-81ED-4DB2-BD59-A6C34878D82A}">
                    <a16:rowId xmlns:a16="http://schemas.microsoft.com/office/drawing/2014/main" val="17288603"/>
                  </a:ext>
                </a:extLst>
              </a:tr>
            </a:tbl>
          </a:graphicData>
        </a:graphic>
      </p:graphicFrame>
      <p:sp>
        <p:nvSpPr>
          <p:cNvPr id="3" name="投影片編號版面配置區 2"/>
          <p:cNvSpPr>
            <a:spLocks noGrp="1"/>
          </p:cNvSpPr>
          <p:nvPr>
            <p:ph type="sldNum" sz="quarter" idx="12"/>
          </p:nvPr>
        </p:nvSpPr>
        <p:spPr/>
        <p:txBody>
          <a:bodyPr/>
          <a:lstStyle/>
          <a:p>
            <a:pPr>
              <a:defRPr/>
            </a:pPr>
            <a:fld id="{8528BAEB-4F0A-4FF0-9DD3-5289859C9A9F}" type="slidenum">
              <a:rPr lang="zh-TW" altLang="en-US" smtClean="0"/>
              <a:pPr>
                <a:defRPr/>
              </a:pPr>
              <a:t>17</a:t>
            </a:fld>
            <a:endParaRPr lang="zh-TW" altLang="en-US"/>
          </a:p>
        </p:txBody>
      </p:sp>
    </p:spTree>
    <p:extLst>
      <p:ext uri="{BB962C8B-B14F-4D97-AF65-F5344CB8AC3E}">
        <p14:creationId xmlns:p14="http://schemas.microsoft.com/office/powerpoint/2010/main" val="3994657298"/>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5957" name="Group 69"/>
          <p:cNvGraphicFramePr>
            <a:graphicFrameLocks noGrp="1"/>
          </p:cNvGraphicFramePr>
          <p:nvPr>
            <p:extLst>
              <p:ext uri="{D42A27DB-BD31-4B8C-83A1-F6EECF244321}">
                <p14:modId xmlns:p14="http://schemas.microsoft.com/office/powerpoint/2010/main" val="2261339857"/>
              </p:ext>
            </p:extLst>
          </p:nvPr>
        </p:nvGraphicFramePr>
        <p:xfrm>
          <a:off x="914400" y="1447800"/>
          <a:ext cx="7772400" cy="4886960"/>
        </p:xfrm>
        <a:graphic>
          <a:graphicData uri="http://schemas.openxmlformats.org/drawingml/2006/table">
            <a:tbl>
              <a:tblPr/>
              <a:tblGrid>
                <a:gridCol w="1674813">
                  <a:extLst>
                    <a:ext uri="{9D8B030D-6E8A-4147-A177-3AD203B41FA5}">
                      <a16:colId xmlns:a16="http://schemas.microsoft.com/office/drawing/2014/main" val="20000"/>
                    </a:ext>
                  </a:extLst>
                </a:gridCol>
                <a:gridCol w="2160587">
                  <a:extLst>
                    <a:ext uri="{9D8B030D-6E8A-4147-A177-3AD203B41FA5}">
                      <a16:colId xmlns:a16="http://schemas.microsoft.com/office/drawing/2014/main" val="20001"/>
                    </a:ext>
                  </a:extLst>
                </a:gridCol>
                <a:gridCol w="1893888">
                  <a:extLst>
                    <a:ext uri="{9D8B030D-6E8A-4147-A177-3AD203B41FA5}">
                      <a16:colId xmlns:a16="http://schemas.microsoft.com/office/drawing/2014/main" val="20002"/>
                    </a:ext>
                  </a:extLst>
                </a:gridCol>
                <a:gridCol w="2043112">
                  <a:extLst>
                    <a:ext uri="{9D8B030D-6E8A-4147-A177-3AD203B41FA5}">
                      <a16:colId xmlns:a16="http://schemas.microsoft.com/office/drawing/2014/main" val="20003"/>
                    </a:ext>
                  </a:extLst>
                </a:gridCol>
              </a:tblGrid>
              <a:tr h="241300">
                <a:tc gridSpan="2">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第一日</a:t>
                      </a:r>
                      <a:endPar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113</a:t>
                      </a:r>
                      <a:r>
                        <a:rPr kumimoji="1" lang="zh-TW" altLang="en-US"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年</a:t>
                      </a:r>
                      <a:r>
                        <a:rPr kumimoji="1" lang="en-US" altLang="zh-TW" sz="18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1" lang="zh-TW" altLang="en-US"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月</a:t>
                      </a:r>
                      <a:r>
                        <a:rPr kumimoji="1"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18</a:t>
                      </a:r>
                      <a:r>
                        <a:rPr kumimoji="1" lang="zh-TW" altLang="en-US"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日</a:t>
                      </a:r>
                      <a:r>
                        <a:rPr kumimoji="1" lang="en-US" altLang="zh-TW" sz="18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1" lang="zh-TW" altLang="en-US" sz="18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星期六）</a:t>
                      </a:r>
                      <a:endParaRPr kumimoji="1" lang="zh-TW" altLang="en-US" sz="1800" b="1"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第二日</a:t>
                      </a:r>
                      <a:endPar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113</a:t>
                      </a:r>
                      <a:r>
                        <a:rPr kumimoji="1" lang="zh-TW" altLang="en-US"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年</a:t>
                      </a:r>
                      <a:r>
                        <a:rPr kumimoji="1" lang="en-US" altLang="zh-TW" sz="18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1" lang="zh-TW" altLang="en-US"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月</a:t>
                      </a:r>
                      <a:r>
                        <a:rPr kumimoji="1" lang="en-US" altLang="zh-TW"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19</a:t>
                      </a:r>
                      <a:r>
                        <a:rPr kumimoji="1" lang="zh-TW" altLang="en-US" sz="1800" b="1" i="0" u="none" strike="noStrike" cap="none" normalizeH="0" baseline="0" dirty="0" smtClean="0">
                          <a:ln>
                            <a:noFill/>
                          </a:ln>
                          <a:solidFill>
                            <a:srgbClr val="FF0000"/>
                          </a:solidFill>
                          <a:effectLst/>
                          <a:latin typeface="標楷體" pitchFamily="65" charset="-120"/>
                          <a:ea typeface="標楷體" pitchFamily="65" charset="-120"/>
                          <a:cs typeface="Times New Roman" pitchFamily="18" charset="0"/>
                        </a:rPr>
                        <a:t>日</a:t>
                      </a:r>
                      <a:r>
                        <a:rPr kumimoji="1" lang="en-US" altLang="zh-TW" sz="18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1" lang="zh-TW" altLang="en-US" sz="18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星期日）</a:t>
                      </a:r>
                      <a:endParaRPr kumimoji="1" lang="zh-TW" altLang="en-US" sz="18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331788">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08</a:t>
                      </a:r>
                      <a:r>
                        <a:rPr kumimoji="1"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20-08</a:t>
                      </a:r>
                      <a:r>
                        <a:rPr kumimoji="1"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30</a:t>
                      </a:r>
                      <a:endParaRPr kumimoji="1" lang="en-US" altLang="zh-TW" sz="18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考試說明 </a:t>
                      </a:r>
                      <a:r>
                        <a:rPr kumimoji="1" lang="en-US" altLang="zh-TW" sz="1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10</a:t>
                      </a:r>
                      <a:r>
                        <a:rPr kumimoji="1" lang="zh-TW" altLang="en-US" sz="1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分鐘</a:t>
                      </a:r>
                      <a:endParaRPr kumimoji="1" lang="zh-TW" altLang="en-US" sz="12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08</a:t>
                      </a:r>
                      <a:r>
                        <a:rPr kumimoji="1"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20-08</a:t>
                      </a:r>
                      <a:r>
                        <a:rPr kumimoji="1"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30</a:t>
                      </a:r>
                      <a:endParaRPr kumimoji="1" lang="en-US" altLang="zh-TW" sz="18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考試說明 </a:t>
                      </a:r>
                      <a:r>
                        <a:rPr kumimoji="1" lang="en-US" altLang="zh-TW" sz="12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10</a:t>
                      </a:r>
                      <a:r>
                        <a:rPr kumimoji="1" lang="zh-TW" altLang="en-US" sz="12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370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08</a:t>
                      </a: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30-09</a:t>
                      </a: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40</a:t>
                      </a:r>
                      <a:endParaRPr kumimoji="1" lang="en-US" altLang="zh-TW" sz="1800" b="1"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社會 </a:t>
                      </a:r>
                      <a:r>
                        <a:rPr kumimoji="1" lang="en-US" altLang="zh-TW" sz="12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70</a:t>
                      </a:r>
                      <a:r>
                        <a:rPr kumimoji="1" lang="zh-TW" altLang="en-US" sz="12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00"/>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08</a:t>
                      </a: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30-09</a:t>
                      </a: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40</a:t>
                      </a:r>
                      <a:endParaRPr kumimoji="1" lang="en-US" altLang="zh-TW" sz="1800" b="1"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自然 </a:t>
                      </a:r>
                      <a:r>
                        <a:rPr kumimoji="1" lang="en-US" altLang="zh-TW" sz="12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70</a:t>
                      </a:r>
                      <a:r>
                        <a:rPr kumimoji="1" lang="zh-TW" altLang="en-US" sz="12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B0F0"/>
                    </a:solidFill>
                  </a:tcPr>
                </a:tc>
                <a:extLst>
                  <a:ext uri="{0D108BD9-81ED-4DB2-BD59-A6C34878D82A}">
                    <a16:rowId xmlns:a16="http://schemas.microsoft.com/office/drawing/2014/main" val="10002"/>
                  </a:ext>
                </a:extLst>
              </a:tr>
              <a:tr h="39370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09</a:t>
                      </a:r>
                      <a:r>
                        <a:rPr kumimoji="1" lang="zh-TW" altLang="en-US"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40-10</a:t>
                      </a:r>
                      <a:r>
                        <a:rPr kumimoji="1" lang="zh-TW" altLang="en-US"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20</a:t>
                      </a:r>
                      <a:endParaRPr kumimoji="1" lang="en-US" altLang="zh-TW" sz="1800" b="0" i="0" u="none" strike="noStrike" cap="none" normalizeH="0" baseline="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休息 </a:t>
                      </a:r>
                      <a:r>
                        <a:rPr kumimoji="1" lang="en-US" altLang="zh-TW" sz="1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40</a:t>
                      </a:r>
                      <a:r>
                        <a:rPr kumimoji="1" lang="zh-TW" altLang="en-US" sz="1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09</a:t>
                      </a:r>
                      <a:r>
                        <a:rPr kumimoji="1"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40-10</a:t>
                      </a:r>
                      <a:r>
                        <a:rPr kumimoji="1"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20</a:t>
                      </a:r>
                      <a:endParaRPr kumimoji="1" lang="en-US" altLang="zh-TW" sz="18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休息 </a:t>
                      </a:r>
                      <a:r>
                        <a:rPr kumimoji="1" lang="en-US" altLang="zh-TW" sz="1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40</a:t>
                      </a:r>
                      <a:r>
                        <a:rPr kumimoji="1" lang="zh-TW" altLang="en-US" sz="1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370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10</a:t>
                      </a:r>
                      <a:r>
                        <a:rPr kumimoji="1"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20-10</a:t>
                      </a:r>
                      <a:r>
                        <a:rPr kumimoji="1"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30</a:t>
                      </a:r>
                      <a:endParaRPr kumimoji="1" lang="en-US" altLang="zh-TW" sz="18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考試說明 </a:t>
                      </a:r>
                      <a:r>
                        <a:rPr kumimoji="1" lang="en-US" altLang="zh-TW" sz="12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10</a:t>
                      </a:r>
                      <a:r>
                        <a:rPr kumimoji="1" lang="zh-TW" altLang="en-US" sz="12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10</a:t>
                      </a:r>
                      <a:r>
                        <a:rPr kumimoji="1" lang="zh-TW" altLang="en-US"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20-10</a:t>
                      </a:r>
                      <a:r>
                        <a:rPr kumimoji="1" lang="zh-TW" altLang="en-US"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30</a:t>
                      </a:r>
                      <a:endParaRPr kumimoji="1" lang="en-US" altLang="zh-TW" sz="1800" b="0" i="0" u="none" strike="noStrike" cap="none" normalizeH="0" baseline="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考試說明 </a:t>
                      </a:r>
                      <a:r>
                        <a:rPr kumimoji="1" lang="en-US" altLang="zh-TW" sz="12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10</a:t>
                      </a:r>
                      <a:r>
                        <a:rPr kumimoji="1" lang="zh-TW" altLang="en-US" sz="12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370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10</a:t>
                      </a: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30-11</a:t>
                      </a: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50</a:t>
                      </a:r>
                      <a:endParaRPr kumimoji="1" lang="en-US" altLang="zh-TW" sz="1800" b="1"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數學 </a:t>
                      </a:r>
                      <a:r>
                        <a:rPr kumimoji="1" lang="en-US" altLang="zh-TW" sz="12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80</a:t>
                      </a:r>
                      <a:r>
                        <a:rPr kumimoji="1" lang="zh-TW" altLang="en-US" sz="12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10</a:t>
                      </a: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30-11</a:t>
                      </a: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30</a:t>
                      </a:r>
                      <a:endParaRPr kumimoji="1" lang="en-US" altLang="zh-TW" sz="1800" b="1"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FF"/>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英語閱讀 </a:t>
                      </a:r>
                      <a:r>
                        <a:rPr kumimoji="1" lang="en-US" altLang="zh-TW" sz="12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60</a:t>
                      </a:r>
                      <a:r>
                        <a:rPr kumimoji="1" lang="zh-TW" altLang="en-US" sz="12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分</a:t>
                      </a:r>
                      <a:r>
                        <a:rPr kumimoji="1" lang="zh-TW" altLang="en-US" sz="1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FF"/>
                    </a:solidFill>
                  </a:tcPr>
                </a:tc>
                <a:extLst>
                  <a:ext uri="{0D108BD9-81ED-4DB2-BD59-A6C34878D82A}">
                    <a16:rowId xmlns:a16="http://schemas.microsoft.com/office/drawing/2014/main" val="10005"/>
                  </a:ext>
                </a:extLst>
              </a:tr>
              <a:tr h="39370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11</a:t>
                      </a:r>
                      <a:r>
                        <a:rPr kumimoji="1" lang="zh-TW" altLang="en-US"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50-13</a:t>
                      </a:r>
                      <a:r>
                        <a:rPr kumimoji="1" lang="zh-TW" altLang="en-US"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40</a:t>
                      </a:r>
                      <a:endParaRPr kumimoji="1" lang="en-US" altLang="zh-TW" sz="1800" b="0" i="0" u="none" strike="noStrike" cap="none" normalizeH="0" baseline="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午休 </a:t>
                      </a:r>
                      <a:r>
                        <a:rPr kumimoji="1" lang="en-US" altLang="zh-TW" sz="1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110</a:t>
                      </a:r>
                      <a:r>
                        <a:rPr kumimoji="1" lang="zh-TW" altLang="en-US" sz="1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11</a:t>
                      </a:r>
                      <a:r>
                        <a:rPr kumimoji="1"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30-12</a:t>
                      </a:r>
                      <a:r>
                        <a:rPr kumimoji="1"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00</a:t>
                      </a:r>
                      <a:endParaRPr kumimoji="1" lang="en-US" altLang="zh-TW" sz="18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休息 </a:t>
                      </a:r>
                      <a:r>
                        <a:rPr kumimoji="1" lang="en-US" altLang="zh-TW" sz="1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30</a:t>
                      </a:r>
                      <a:r>
                        <a:rPr kumimoji="1" lang="zh-TW" altLang="en-US" sz="1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370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13</a:t>
                      </a:r>
                      <a:r>
                        <a:rPr kumimoji="1" lang="zh-TW" altLang="en-US"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40-13</a:t>
                      </a:r>
                      <a:r>
                        <a:rPr kumimoji="1" lang="zh-TW" altLang="en-US"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50</a:t>
                      </a:r>
                      <a:endParaRPr kumimoji="1" lang="en-US" altLang="zh-TW" sz="1800" b="0" i="0" u="none" strike="noStrike" cap="none" normalizeH="0" baseline="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考試說明 </a:t>
                      </a:r>
                      <a:r>
                        <a:rPr kumimoji="1" lang="en-US" altLang="zh-TW" sz="12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10</a:t>
                      </a:r>
                      <a:r>
                        <a:rPr kumimoji="1" lang="zh-TW" altLang="en-US" sz="12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12</a:t>
                      </a:r>
                      <a:r>
                        <a:rPr kumimoji="1" lang="zh-TW" altLang="en-US"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00-12</a:t>
                      </a:r>
                      <a:r>
                        <a:rPr kumimoji="1" lang="zh-TW" altLang="en-US"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05</a:t>
                      </a:r>
                      <a:endParaRPr kumimoji="1" lang="en-US" altLang="zh-TW" sz="1800" b="0" i="0" u="none" strike="noStrike" cap="none" normalizeH="0" baseline="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考試說明 </a:t>
                      </a:r>
                      <a:r>
                        <a:rPr kumimoji="1" lang="en-US" altLang="zh-TW" sz="12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5</a:t>
                      </a:r>
                      <a:r>
                        <a:rPr kumimoji="1" lang="zh-TW" altLang="en-US" sz="12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370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13</a:t>
                      </a: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50-15</a:t>
                      </a: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00</a:t>
                      </a:r>
                      <a:endParaRPr kumimoji="1" lang="en-US" altLang="zh-TW" sz="1800" b="1"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FF"/>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國文 </a:t>
                      </a:r>
                      <a:r>
                        <a:rPr kumimoji="1" lang="en-US" altLang="zh-TW" sz="12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70</a:t>
                      </a:r>
                      <a:r>
                        <a:rPr kumimoji="1" lang="zh-TW" altLang="en-US" sz="12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FFFF"/>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12</a:t>
                      </a: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05-12</a:t>
                      </a: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30</a:t>
                      </a:r>
                      <a:endParaRPr kumimoji="1" lang="en-US" altLang="zh-TW" sz="1800" b="1"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英語聽力 </a:t>
                      </a:r>
                      <a:r>
                        <a:rPr kumimoji="1" lang="en-US" altLang="zh-TW" sz="12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25</a:t>
                      </a:r>
                      <a:r>
                        <a:rPr kumimoji="1" lang="zh-TW" altLang="en-US" sz="12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分</a:t>
                      </a:r>
                      <a:r>
                        <a:rPr kumimoji="1" lang="zh-TW" altLang="en-US" sz="1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extLst>
                  <a:ext uri="{0D108BD9-81ED-4DB2-BD59-A6C34878D82A}">
                    <a16:rowId xmlns:a16="http://schemas.microsoft.com/office/drawing/2014/main" val="10008"/>
                  </a:ext>
                </a:extLst>
              </a:tr>
              <a:tr h="393700">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15</a:t>
                      </a:r>
                      <a:r>
                        <a:rPr kumimoji="1" lang="zh-TW" altLang="en-US"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00-15</a:t>
                      </a:r>
                      <a:r>
                        <a:rPr kumimoji="1" lang="zh-TW" altLang="en-US"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40</a:t>
                      </a:r>
                      <a:endParaRPr kumimoji="1" lang="en-US" altLang="zh-TW" sz="1800" b="0" i="0" u="none" strike="noStrike" cap="none" normalizeH="0" baseline="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休息 </a:t>
                      </a:r>
                      <a:r>
                        <a:rPr kumimoji="1" lang="en-US" altLang="zh-TW" sz="12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40</a:t>
                      </a:r>
                      <a:r>
                        <a:rPr kumimoji="1" lang="zh-TW" altLang="en-US" sz="12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endParaRPr kumimoji="1" lang="en-US" altLang="zh-TW" sz="1800" b="0"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333375">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15</a:t>
                      </a:r>
                      <a:r>
                        <a:rPr kumimoji="1" lang="zh-TW" altLang="en-US"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40-15</a:t>
                      </a:r>
                      <a:r>
                        <a:rPr kumimoji="1" lang="zh-TW" altLang="en-US"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1" lang="en-US" altLang="zh-TW"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50</a:t>
                      </a:r>
                      <a:endParaRPr kumimoji="1" lang="en-US" altLang="zh-TW" sz="1800" b="0" i="0" u="none" strike="noStrike" cap="none" normalizeH="0" baseline="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考試說明 </a:t>
                      </a:r>
                      <a:r>
                        <a:rPr kumimoji="1" lang="en-US" altLang="zh-TW" sz="12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10</a:t>
                      </a:r>
                      <a:r>
                        <a:rPr kumimoji="1" lang="zh-TW" altLang="en-US" sz="12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zh-TW" altLang="en-US" sz="1800" b="0" i="0" u="none" strike="noStrike" cap="none" normalizeH="0" baseline="0" dirty="0">
                        <a:ln>
                          <a:noFill/>
                        </a:ln>
                        <a:solidFill>
                          <a:schemeClr val="tx1"/>
                        </a:solidFill>
                        <a:effectLst/>
                        <a:latin typeface="Arial" charset="0"/>
                        <a:ea typeface="新細明體" charset="-120"/>
                      </a:endParaRPr>
                    </a:p>
                  </a:txBody>
                  <a:tcPr anchor="ctr" horzOverflow="overflow">
                    <a:lnL w="254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zh-TW" altLang="en-US" sz="1800" b="0" i="0" u="none" strike="noStrike" cap="none" normalizeH="0" baseline="0" dirty="0">
                        <a:ln>
                          <a:noFill/>
                        </a:ln>
                        <a:solidFill>
                          <a:schemeClr val="tx1"/>
                        </a:solidFill>
                        <a:effectLst/>
                        <a:latin typeface="Arial" charset="0"/>
                        <a:ea typeface="新細明體" charset="-120"/>
                      </a:endParaRPr>
                    </a:p>
                  </a:txBody>
                  <a:tcPr anchor="ctr" horzOverflow="overflow">
                    <a:lnL>
                      <a:noFill/>
                    </a:lnL>
                    <a:lnR w="254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344488">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15</a:t>
                      </a: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50-16</a:t>
                      </a: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1" lang="en-US" altLang="zh-TW"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40</a:t>
                      </a:r>
                      <a:endParaRPr kumimoji="1" lang="en-US" altLang="zh-TW" sz="1800" b="1" i="0" u="none" strike="noStrike" cap="none" normalizeH="0" baseline="0" dirty="0">
                        <a:ln>
                          <a:noFill/>
                        </a:ln>
                        <a:solidFill>
                          <a:schemeClr val="tx1"/>
                        </a:solidFill>
                        <a:effectLst/>
                        <a:latin typeface="Calibri" pitchFamily="34" charset="0"/>
                        <a:ea typeface="標楷體" pitchFamily="65" charset="-120"/>
                        <a:cs typeface="Times New Roman" pitchFamily="18" charset="0"/>
                      </a:endParaRPr>
                    </a:p>
                  </a:txBody>
                  <a:tcPr anchor="ct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66FF"/>
                    </a:solid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寫作測驗 </a:t>
                      </a:r>
                      <a:r>
                        <a:rPr kumimoji="1" lang="en-US" altLang="zh-TW" sz="12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50</a:t>
                      </a:r>
                      <a:r>
                        <a:rPr kumimoji="1" lang="zh-TW" altLang="en-US" sz="12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分鐘</a:t>
                      </a:r>
                    </a:p>
                  </a:txBody>
                  <a:tcPr anchor="ct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CC66FF"/>
                    </a:solid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zh-TW" altLang="en-US" sz="1800" b="0" i="0" u="none" strike="noStrike" cap="none" normalizeH="0" baseline="0" dirty="0">
                        <a:ln>
                          <a:noFill/>
                        </a:ln>
                        <a:solidFill>
                          <a:schemeClr val="tx1"/>
                        </a:solidFill>
                        <a:effectLst/>
                        <a:latin typeface="Arial" charset="0"/>
                        <a:ea typeface="新細明體" charset="-120"/>
                      </a:endParaRPr>
                    </a:p>
                  </a:txBody>
                  <a:tcPr anchor="ctr" horzOverflow="overflow">
                    <a:lnL w="25400" cap="flat" cmpd="sng" algn="ctr">
                      <a:solidFill>
                        <a:srgbClr val="000000"/>
                      </a:solidFill>
                      <a:prstDash val="solid"/>
                      <a:round/>
                      <a:headEnd type="none" w="med" len="med"/>
                      <a:tailEnd type="none" w="med" len="med"/>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zh-TW" altLang="en-US" sz="1800" b="0" i="0" u="none" strike="noStrike" cap="none" normalizeH="0" baseline="0" dirty="0">
                        <a:ln>
                          <a:noFill/>
                        </a:ln>
                        <a:solidFill>
                          <a:schemeClr val="tx1"/>
                        </a:solidFill>
                        <a:effectLst/>
                        <a:latin typeface="Arial" charset="0"/>
                        <a:ea typeface="新細明體" charset="-120"/>
                      </a:endParaRPr>
                    </a:p>
                  </a:txBody>
                  <a:tcPr anchor="ctr" horzOverflow="overflow">
                    <a:lnL>
                      <a:noFill/>
                    </a:lnL>
                    <a:lnR w="25400" cap="flat" cmpd="sng" algn="ctr">
                      <a:solidFill>
                        <a:srgbClr val="000000"/>
                      </a:solidFill>
                      <a:prstDash val="solid"/>
                      <a:round/>
                      <a:headEnd type="none" w="med" len="med"/>
                      <a:tailEnd type="none" w="med" len="med"/>
                    </a:lnR>
                    <a:lnT>
                      <a:noFill/>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
        <p:nvSpPr>
          <p:cNvPr id="5" name="標題 1">
            <a:extLst>
              <a:ext uri="{FF2B5EF4-FFF2-40B4-BE49-F238E27FC236}">
                <a16:creationId xmlns:a16="http://schemas.microsoft.com/office/drawing/2014/main" id="{E1814DC3-CC1D-4273-9035-94F7A9F2FE7B}"/>
              </a:ext>
            </a:extLst>
          </p:cNvPr>
          <p:cNvSpPr txBox="1">
            <a:spLocks/>
          </p:cNvSpPr>
          <p:nvPr/>
        </p:nvSpPr>
        <p:spPr bwMode="auto">
          <a:xfrm>
            <a:off x="755576" y="620688"/>
            <a:ext cx="8215338" cy="720080"/>
          </a:xfrm>
          <a:prstGeom prst="rect">
            <a:avLst/>
          </a:prstGeom>
          <a:noFill/>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3600" b="1" i="0" u="none" strike="noStrike" kern="1200" cap="none" spc="0" normalizeH="0" baseline="0" noProof="0" dirty="0" smtClean="0">
                <a:ln>
                  <a:noFill/>
                </a:ln>
                <a:solidFill>
                  <a:srgbClr val="0000FF"/>
                </a:solidFill>
                <a:effectLst/>
                <a:uLnTx/>
                <a:uFillTx/>
                <a:latin typeface="微軟正黑體" pitchFamily="34" charset="-120"/>
                <a:ea typeface="微軟正黑體" pitchFamily="34" charset="-120"/>
                <a:cs typeface="+mn-cs"/>
              </a:rPr>
              <a:t>113</a:t>
            </a:r>
            <a:r>
              <a:rPr kumimoji="0" lang="zh-TW" altLang="en-US" sz="3600" b="1" i="0" u="none" strike="noStrike" kern="1200" cap="none" spc="0" normalizeH="0" baseline="0" noProof="0" dirty="0" smtClean="0">
                <a:ln>
                  <a:noFill/>
                </a:ln>
                <a:solidFill>
                  <a:srgbClr val="0000FF"/>
                </a:solidFill>
                <a:effectLst/>
                <a:uLnTx/>
                <a:uFillTx/>
                <a:latin typeface="微軟正黑體" pitchFamily="34" charset="-120"/>
                <a:ea typeface="微軟正黑體" pitchFamily="34" charset="-120"/>
                <a:cs typeface="+mn-cs"/>
              </a:rPr>
              <a:t>年</a:t>
            </a:r>
            <a:r>
              <a:rPr kumimoji="0" lang="zh-TW" altLang="en-US" sz="36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rPr>
              <a:t>國中教育會考考試時間表</a:t>
            </a:r>
          </a:p>
        </p:txBody>
      </p:sp>
      <p:sp>
        <p:nvSpPr>
          <p:cNvPr id="4" name="投影片編號版面配置區 3"/>
          <p:cNvSpPr>
            <a:spLocks noGrp="1"/>
          </p:cNvSpPr>
          <p:nvPr>
            <p:ph type="sldNum" sz="quarter" idx="12"/>
          </p:nvPr>
        </p:nvSpPr>
        <p:spPr/>
        <p:txBody>
          <a:bodyPr/>
          <a:lstStyle/>
          <a:p>
            <a:pPr>
              <a:defRPr/>
            </a:pPr>
            <a:fld id="{4BD9A98D-DD14-458F-9916-69C5A076919C}" type="slidenum">
              <a:rPr lang="zh-TW" altLang="en-US" smtClean="0"/>
              <a:pPr>
                <a:defRPr/>
              </a:pPr>
              <a:t>18</a:t>
            </a:fld>
            <a:endParaRPr lang="zh-TW" altLang="en-US"/>
          </a:p>
        </p:txBody>
      </p:sp>
    </p:spTree>
    <p:extLst>
      <p:ext uri="{BB962C8B-B14F-4D97-AF65-F5344CB8AC3E}">
        <p14:creationId xmlns:p14="http://schemas.microsoft.com/office/powerpoint/2010/main" val="2166017018"/>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E1814DC3-CC1D-4273-9035-94F7A9F2FE7B}"/>
              </a:ext>
            </a:extLst>
          </p:cNvPr>
          <p:cNvSpPr txBox="1">
            <a:spLocks/>
          </p:cNvSpPr>
          <p:nvPr/>
        </p:nvSpPr>
        <p:spPr bwMode="auto">
          <a:xfrm>
            <a:off x="1524000" y="477258"/>
            <a:ext cx="6096000" cy="720080"/>
          </a:xfrm>
          <a:prstGeom prst="rect">
            <a:avLst/>
          </a:prstGeom>
          <a:noFill/>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b="1" i="0" u="none" strike="noStrike" kern="1200" cap="none" spc="0" normalizeH="0" baseline="0" noProof="0" dirty="0" smtClean="0">
                <a:ln>
                  <a:noFill/>
                </a:ln>
                <a:solidFill>
                  <a:srgbClr val="0000FF"/>
                </a:solidFill>
                <a:effectLst/>
                <a:uLnTx/>
                <a:uFillTx/>
                <a:latin typeface="微軟正黑體" pitchFamily="34" charset="-120"/>
                <a:ea typeface="微軟正黑體" pitchFamily="34" charset="-120"/>
                <a:cs typeface="+mn-cs"/>
              </a:rPr>
              <a:t>113</a:t>
            </a:r>
            <a:r>
              <a:rPr kumimoji="0" lang="zh-TW" altLang="en-US" b="1" i="0" u="none" strike="noStrike" kern="1200" cap="none" spc="0" normalizeH="0" baseline="0" noProof="0" dirty="0" smtClean="0">
                <a:ln>
                  <a:noFill/>
                </a:ln>
                <a:solidFill>
                  <a:srgbClr val="0000FF"/>
                </a:solidFill>
                <a:effectLst/>
                <a:uLnTx/>
                <a:uFillTx/>
                <a:latin typeface="微軟正黑體" pitchFamily="34" charset="-120"/>
                <a:ea typeface="微軟正黑體" pitchFamily="34" charset="-120"/>
                <a:cs typeface="+mn-cs"/>
              </a:rPr>
              <a:t>年</a:t>
            </a:r>
            <a:r>
              <a:rPr kumimoji="0" lang="zh-TW" altLang="en-US"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rPr>
              <a:t>國中教育會考重要日程</a:t>
            </a:r>
          </a:p>
        </p:txBody>
      </p:sp>
      <p:graphicFrame>
        <p:nvGraphicFramePr>
          <p:cNvPr id="2" name="表格 1">
            <a:extLst>
              <a:ext uri="{FF2B5EF4-FFF2-40B4-BE49-F238E27FC236}">
                <a16:creationId xmlns:a16="http://schemas.microsoft.com/office/drawing/2014/main" id="{617530A6-32FD-43F5-924E-2DEEEADB2A1C}"/>
              </a:ext>
            </a:extLst>
          </p:cNvPr>
          <p:cNvGraphicFramePr>
            <a:graphicFrameLocks noGrp="1"/>
          </p:cNvGraphicFramePr>
          <p:nvPr>
            <p:extLst>
              <p:ext uri="{D42A27DB-BD31-4B8C-83A1-F6EECF244321}">
                <p14:modId xmlns:p14="http://schemas.microsoft.com/office/powerpoint/2010/main" val="3141276227"/>
              </p:ext>
            </p:extLst>
          </p:nvPr>
        </p:nvGraphicFramePr>
        <p:xfrm>
          <a:off x="689851" y="1179922"/>
          <a:ext cx="7914596" cy="1584960"/>
        </p:xfrm>
        <a:graphic>
          <a:graphicData uri="http://schemas.openxmlformats.org/drawingml/2006/table">
            <a:tbl>
              <a:tblPr firstRow="1" bandRow="1">
                <a:tableStyleId>{5C22544A-7EE6-4342-B048-85BDC9FD1C3A}</a:tableStyleId>
              </a:tblPr>
              <a:tblGrid>
                <a:gridCol w="1865925">
                  <a:extLst>
                    <a:ext uri="{9D8B030D-6E8A-4147-A177-3AD203B41FA5}">
                      <a16:colId xmlns:a16="http://schemas.microsoft.com/office/drawing/2014/main" val="3520809687"/>
                    </a:ext>
                  </a:extLst>
                </a:gridCol>
                <a:gridCol w="6048671">
                  <a:extLst>
                    <a:ext uri="{9D8B030D-6E8A-4147-A177-3AD203B41FA5}">
                      <a16:colId xmlns:a16="http://schemas.microsoft.com/office/drawing/2014/main" val="2470213554"/>
                    </a:ext>
                  </a:extLst>
                </a:gridCol>
              </a:tblGrid>
              <a:tr h="370840">
                <a:tc>
                  <a:txBody>
                    <a:bodyPr/>
                    <a:lstStyle/>
                    <a:p>
                      <a:r>
                        <a:rPr lang="zh-TW" altLang="en-US" sz="2000" b="1" dirty="0">
                          <a:latin typeface="微軟正黑體" panose="020B0604030504040204" pitchFamily="34" charset="-120"/>
                          <a:ea typeface="微軟正黑體" panose="020B0604030504040204" pitchFamily="34" charset="-120"/>
                        </a:rPr>
                        <a:t>重要工作項目</a:t>
                      </a:r>
                    </a:p>
                  </a:txBody>
                  <a:tcPr/>
                </a:tc>
                <a:tc>
                  <a:txBody>
                    <a:bodyPr/>
                    <a:lstStyle/>
                    <a:p>
                      <a:r>
                        <a:rPr lang="zh-TW" altLang="en-US" sz="2000" b="1" dirty="0" smtClean="0">
                          <a:latin typeface="微軟正黑體" panose="020B0604030504040204" pitchFamily="34" charset="-120"/>
                          <a:ea typeface="微軟正黑體" panose="020B0604030504040204" pitchFamily="34" charset="-120"/>
                        </a:rPr>
                        <a:t>日                                期</a:t>
                      </a:r>
                      <a:endParaRPr lang="zh-TW" altLang="en-US" sz="2000" b="1"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438964768"/>
                  </a:ext>
                </a:extLst>
              </a:tr>
              <a:tr h="370840">
                <a:tc>
                  <a:txBody>
                    <a:bodyPr/>
                    <a:lstStyle/>
                    <a:p>
                      <a:r>
                        <a:rPr lang="zh-TW" altLang="en-US" sz="2000" b="1" dirty="0">
                          <a:latin typeface="微軟正黑體" panose="020B0604030504040204" pitchFamily="34" charset="-120"/>
                          <a:ea typeface="微軟正黑體" panose="020B0604030504040204" pitchFamily="34" charset="-120"/>
                        </a:rPr>
                        <a:t>報名</a:t>
                      </a:r>
                    </a:p>
                  </a:txBody>
                  <a:tcPr/>
                </a:tc>
                <a:tc>
                  <a:txBody>
                    <a:bodyPr/>
                    <a:lstStyle/>
                    <a:p>
                      <a:r>
                        <a:rPr lang="en-US" altLang="zh-TW" sz="2000" b="1" dirty="0" smtClean="0">
                          <a:latin typeface="微軟正黑體" panose="020B0604030504040204" pitchFamily="34" charset="-120"/>
                          <a:ea typeface="微軟正黑體" panose="020B0604030504040204" pitchFamily="34" charset="-120"/>
                        </a:rPr>
                        <a:t>113. 3.7(</a:t>
                      </a:r>
                      <a:r>
                        <a:rPr lang="zh-TW" altLang="en-US" sz="2000" b="1" dirty="0" smtClean="0">
                          <a:latin typeface="微軟正黑體" panose="020B0604030504040204" pitchFamily="34" charset="-120"/>
                          <a:ea typeface="微軟正黑體" panose="020B0604030504040204" pitchFamily="34" charset="-120"/>
                        </a:rPr>
                        <a:t>四</a:t>
                      </a:r>
                      <a:r>
                        <a:rPr lang="en-US" altLang="zh-TW" sz="2000" b="1" dirty="0" smtClean="0">
                          <a:latin typeface="微軟正黑體" panose="020B0604030504040204" pitchFamily="34" charset="-120"/>
                          <a:ea typeface="微軟正黑體" panose="020B0604030504040204" pitchFamily="34" charset="-120"/>
                        </a:rPr>
                        <a:t>)~3.9(</a:t>
                      </a:r>
                      <a:r>
                        <a:rPr lang="zh-TW" altLang="en-US" sz="2000" b="1" dirty="0" smtClean="0">
                          <a:latin typeface="微軟正黑體" panose="020B0604030504040204" pitchFamily="34" charset="-120"/>
                          <a:ea typeface="微軟正黑體" panose="020B0604030504040204" pitchFamily="34" charset="-120"/>
                        </a:rPr>
                        <a:t>六</a:t>
                      </a:r>
                      <a:r>
                        <a:rPr lang="en-US" altLang="zh-TW" sz="2000" b="1" dirty="0" smtClean="0">
                          <a:latin typeface="微軟正黑體" panose="020B0604030504040204" pitchFamily="34" charset="-120"/>
                          <a:ea typeface="微軟正黑體" panose="020B0604030504040204" pitchFamily="34" charset="-120"/>
                        </a:rPr>
                        <a:t>)</a:t>
                      </a:r>
                      <a:endParaRPr lang="zh-TW" altLang="en-US" sz="2000" b="1"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601489735"/>
                  </a:ext>
                </a:extLst>
              </a:tr>
              <a:tr h="370840">
                <a:tc>
                  <a:txBody>
                    <a:bodyPr/>
                    <a:lstStyle/>
                    <a:p>
                      <a:r>
                        <a:rPr lang="zh-TW" altLang="en-US" sz="2000" b="1" dirty="0">
                          <a:latin typeface="微軟正黑體" panose="020B0604030504040204" pitchFamily="34" charset="-120"/>
                          <a:ea typeface="微軟正黑體" panose="020B0604030504040204" pitchFamily="34" charset="-120"/>
                        </a:rPr>
                        <a:t>測驗</a:t>
                      </a:r>
                      <a:endParaRPr lang="en-US" altLang="zh-TW" sz="2000" b="1" dirty="0">
                        <a:latin typeface="微軟正黑體" panose="020B0604030504040204" pitchFamily="34" charset="-120"/>
                        <a:ea typeface="微軟正黑體" panose="020B0604030504040204" pitchFamily="34" charset="-120"/>
                      </a:endParaRPr>
                    </a:p>
                  </a:txBody>
                  <a:tcPr/>
                </a:tc>
                <a:tc>
                  <a:txBody>
                    <a:bodyPr/>
                    <a:lstStyle/>
                    <a:p>
                      <a:r>
                        <a:rPr lang="en-US" altLang="zh-TW" sz="2000" b="1" dirty="0" smtClean="0">
                          <a:latin typeface="微軟正黑體" panose="020B0604030504040204" pitchFamily="34" charset="-120"/>
                          <a:ea typeface="微軟正黑體" panose="020B0604030504040204" pitchFamily="34" charset="-120"/>
                        </a:rPr>
                        <a:t>113.5.18(</a:t>
                      </a:r>
                      <a:r>
                        <a:rPr lang="zh-TW" altLang="en-US" sz="2000" b="1" dirty="0">
                          <a:latin typeface="微軟正黑體" panose="020B0604030504040204" pitchFamily="34" charset="-120"/>
                          <a:ea typeface="微軟正黑體" panose="020B0604030504040204" pitchFamily="34" charset="-120"/>
                        </a:rPr>
                        <a:t>六</a:t>
                      </a:r>
                      <a:r>
                        <a:rPr lang="en-US" altLang="zh-TW" sz="2000" b="1" dirty="0">
                          <a:latin typeface="微軟正黑體" panose="020B0604030504040204" pitchFamily="34" charset="-120"/>
                          <a:ea typeface="微軟正黑體" panose="020B0604030504040204" pitchFamily="34" charset="-120"/>
                        </a:rPr>
                        <a:t>)~</a:t>
                      </a:r>
                      <a:r>
                        <a:rPr lang="en-US" altLang="zh-TW" sz="2000" b="1" dirty="0" smtClean="0">
                          <a:latin typeface="微軟正黑體" panose="020B0604030504040204" pitchFamily="34" charset="-120"/>
                          <a:ea typeface="微軟正黑體" panose="020B0604030504040204" pitchFamily="34" charset="-120"/>
                        </a:rPr>
                        <a:t>5.19 (</a:t>
                      </a:r>
                      <a:r>
                        <a:rPr lang="zh-TW" altLang="en-US" sz="2000" b="1" dirty="0">
                          <a:latin typeface="微軟正黑體" panose="020B0604030504040204" pitchFamily="34" charset="-120"/>
                          <a:ea typeface="微軟正黑體" panose="020B0604030504040204" pitchFamily="34" charset="-120"/>
                        </a:rPr>
                        <a:t>日</a:t>
                      </a:r>
                      <a:r>
                        <a:rPr lang="en-US" altLang="zh-TW" sz="2000" b="1" dirty="0">
                          <a:latin typeface="微軟正黑體" panose="020B0604030504040204" pitchFamily="34" charset="-120"/>
                          <a:ea typeface="微軟正黑體" panose="020B0604030504040204" pitchFamily="34" charset="-120"/>
                        </a:rPr>
                        <a:t>)</a:t>
                      </a:r>
                      <a:endParaRPr lang="zh-TW" altLang="en-US" sz="2000" b="1"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483451613"/>
                  </a:ext>
                </a:extLst>
              </a:tr>
              <a:tr h="370840">
                <a:tc>
                  <a:txBody>
                    <a:bodyPr/>
                    <a:lstStyle/>
                    <a:p>
                      <a:r>
                        <a:rPr lang="zh-TW" altLang="en-US" sz="2000" b="1" dirty="0">
                          <a:latin typeface="微軟正黑體" panose="020B0604030504040204" pitchFamily="34" charset="-120"/>
                          <a:ea typeface="微軟正黑體" panose="020B0604030504040204" pitchFamily="34" charset="-120"/>
                        </a:rPr>
                        <a:t>成績查詢</a:t>
                      </a:r>
                    </a:p>
                  </a:txBody>
                  <a:tcPr/>
                </a:tc>
                <a:tc>
                  <a:txBody>
                    <a:bodyPr/>
                    <a:lstStyle/>
                    <a:p>
                      <a:r>
                        <a:rPr lang="en-US" altLang="zh-TW" sz="2000" b="1" dirty="0" smtClean="0">
                          <a:latin typeface="微軟正黑體" panose="020B0604030504040204" pitchFamily="34" charset="-120"/>
                          <a:ea typeface="微軟正黑體" panose="020B0604030504040204" pitchFamily="34" charset="-120"/>
                        </a:rPr>
                        <a:t>113.6.7(</a:t>
                      </a:r>
                      <a:r>
                        <a:rPr lang="zh-TW" altLang="en-US" sz="2000" b="1" dirty="0" smtClean="0">
                          <a:latin typeface="微軟正黑體" panose="020B0604030504040204" pitchFamily="34" charset="-120"/>
                          <a:ea typeface="微軟正黑體" panose="020B0604030504040204" pitchFamily="34" charset="-120"/>
                        </a:rPr>
                        <a:t>五</a:t>
                      </a:r>
                      <a:r>
                        <a:rPr lang="en-US" altLang="zh-TW" sz="2000" b="1" dirty="0" smtClean="0">
                          <a:latin typeface="微軟正黑體" panose="020B0604030504040204" pitchFamily="34" charset="-120"/>
                          <a:ea typeface="微軟正黑體" panose="020B0604030504040204" pitchFamily="34" charset="-120"/>
                        </a:rPr>
                        <a:t>)~6.14(</a:t>
                      </a:r>
                      <a:r>
                        <a:rPr lang="zh-TW" altLang="en-US" sz="2000" b="1" dirty="0" smtClean="0">
                          <a:latin typeface="微軟正黑體" panose="020B0604030504040204" pitchFamily="34" charset="-120"/>
                          <a:ea typeface="微軟正黑體" panose="020B0604030504040204" pitchFamily="34" charset="-120"/>
                        </a:rPr>
                        <a:t>五</a:t>
                      </a:r>
                      <a:r>
                        <a:rPr lang="en-US" altLang="zh-TW" sz="2000" b="1" dirty="0" smtClean="0">
                          <a:latin typeface="微軟正黑體" panose="020B0604030504040204" pitchFamily="34" charset="-120"/>
                          <a:ea typeface="微軟正黑體" panose="020B0604030504040204" pitchFamily="34" charset="-120"/>
                        </a:rPr>
                        <a:t>)</a:t>
                      </a:r>
                      <a:endParaRPr lang="zh-TW" altLang="en-US" sz="2000" b="1"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246558646"/>
                  </a:ext>
                </a:extLst>
              </a:tr>
            </a:tbl>
          </a:graphicData>
        </a:graphic>
      </p:graphicFrame>
      <p:graphicFrame>
        <p:nvGraphicFramePr>
          <p:cNvPr id="3" name="表格 2">
            <a:extLst>
              <a:ext uri="{FF2B5EF4-FFF2-40B4-BE49-F238E27FC236}">
                <a16:creationId xmlns:a16="http://schemas.microsoft.com/office/drawing/2014/main" id="{CD0730F9-DDD9-4FCA-B07A-AE712A1869FA}"/>
              </a:ext>
            </a:extLst>
          </p:cNvPr>
          <p:cNvGraphicFramePr>
            <a:graphicFrameLocks noGrp="1"/>
          </p:cNvGraphicFramePr>
          <p:nvPr>
            <p:extLst>
              <p:ext uri="{D42A27DB-BD31-4B8C-83A1-F6EECF244321}">
                <p14:modId xmlns:p14="http://schemas.microsoft.com/office/powerpoint/2010/main" val="2161416124"/>
              </p:ext>
            </p:extLst>
          </p:nvPr>
        </p:nvGraphicFramePr>
        <p:xfrm>
          <a:off x="683568" y="3691654"/>
          <a:ext cx="7920880" cy="2435685"/>
        </p:xfrm>
        <a:graphic>
          <a:graphicData uri="http://schemas.openxmlformats.org/drawingml/2006/table">
            <a:tbl>
              <a:tblPr firstRow="1" bandRow="1">
                <a:tableStyleId>{21E4AEA4-8DFA-4A89-87EB-49C32662AFE0}</a:tableStyleId>
              </a:tblPr>
              <a:tblGrid>
                <a:gridCol w="1208271">
                  <a:extLst>
                    <a:ext uri="{9D8B030D-6E8A-4147-A177-3AD203B41FA5}">
                      <a16:colId xmlns:a16="http://schemas.microsoft.com/office/drawing/2014/main" val="2379786079"/>
                    </a:ext>
                  </a:extLst>
                </a:gridCol>
                <a:gridCol w="1208270">
                  <a:extLst>
                    <a:ext uri="{9D8B030D-6E8A-4147-A177-3AD203B41FA5}">
                      <a16:colId xmlns:a16="http://schemas.microsoft.com/office/drawing/2014/main" val="538888074"/>
                    </a:ext>
                  </a:extLst>
                </a:gridCol>
                <a:gridCol w="2282286">
                  <a:extLst>
                    <a:ext uri="{9D8B030D-6E8A-4147-A177-3AD203B41FA5}">
                      <a16:colId xmlns:a16="http://schemas.microsoft.com/office/drawing/2014/main" val="760486502"/>
                    </a:ext>
                  </a:extLst>
                </a:gridCol>
                <a:gridCol w="2282287">
                  <a:extLst>
                    <a:ext uri="{9D8B030D-6E8A-4147-A177-3AD203B41FA5}">
                      <a16:colId xmlns:a16="http://schemas.microsoft.com/office/drawing/2014/main" val="4140926046"/>
                    </a:ext>
                  </a:extLst>
                </a:gridCol>
                <a:gridCol w="939766">
                  <a:extLst>
                    <a:ext uri="{9D8B030D-6E8A-4147-A177-3AD203B41FA5}">
                      <a16:colId xmlns:a16="http://schemas.microsoft.com/office/drawing/2014/main" val="3542065290"/>
                    </a:ext>
                  </a:extLst>
                </a:gridCol>
              </a:tblGrid>
              <a:tr h="315906">
                <a:tc>
                  <a:txBody>
                    <a:bodyPr/>
                    <a:lstStyle/>
                    <a:p>
                      <a:r>
                        <a:rPr lang="zh-TW" altLang="en-US" dirty="0">
                          <a:latin typeface="微軟正黑體" panose="020B0604030504040204" pitchFamily="34" charset="-120"/>
                          <a:ea typeface="微軟正黑體" panose="020B0604030504040204" pitchFamily="34" charset="-120"/>
                        </a:rPr>
                        <a:t>學生身分</a:t>
                      </a:r>
                      <a:endParaRPr lang="zh-TW" altLang="en-US" b="1" dirty="0">
                        <a:latin typeface="微軟正黑體" panose="020B0604030504040204" pitchFamily="34" charset="-120"/>
                        <a:ea typeface="微軟正黑體" panose="020B0604030504040204" pitchFamily="34" charset="-120"/>
                      </a:endParaRPr>
                    </a:p>
                  </a:txBody>
                  <a:tcPr/>
                </a:tc>
                <a:tc>
                  <a:txBody>
                    <a:bodyPr/>
                    <a:lstStyle/>
                    <a:p>
                      <a:r>
                        <a:rPr lang="zh-TW" altLang="en-US" dirty="0">
                          <a:latin typeface="微軟正黑體" panose="020B0604030504040204" pitchFamily="34" charset="-120"/>
                          <a:ea typeface="微軟正黑體" panose="020B0604030504040204" pitchFamily="34" charset="-120"/>
                        </a:rPr>
                        <a:t>報名方式</a:t>
                      </a:r>
                      <a:endParaRPr lang="zh-TW" altLang="en-US" b="1" dirty="0">
                        <a:latin typeface="微軟正黑體" panose="020B0604030504040204" pitchFamily="34" charset="-120"/>
                        <a:ea typeface="微軟正黑體" panose="020B0604030504040204" pitchFamily="34" charset="-120"/>
                      </a:endParaRPr>
                    </a:p>
                  </a:txBody>
                  <a:tcPr/>
                </a:tc>
                <a:tc>
                  <a:txBody>
                    <a:bodyPr/>
                    <a:lstStyle/>
                    <a:p>
                      <a:endParaRPr lang="zh-TW" altLang="en-US" b="1" dirty="0">
                        <a:latin typeface="微軟正黑體" panose="020B0604030504040204" pitchFamily="34" charset="-120"/>
                        <a:ea typeface="微軟正黑體" panose="020B0604030504040204" pitchFamily="34" charset="-120"/>
                      </a:endParaRPr>
                    </a:p>
                  </a:txBody>
                  <a:tcPr/>
                </a:tc>
                <a:tc>
                  <a:txBody>
                    <a:bodyPr/>
                    <a:lstStyle/>
                    <a:p>
                      <a:r>
                        <a:rPr lang="zh-TW" altLang="en-US" dirty="0">
                          <a:latin typeface="微軟正黑體" panose="020B0604030504040204" pitchFamily="34" charset="-120"/>
                          <a:ea typeface="微軟正黑體" panose="020B0604030504040204" pitchFamily="34" charset="-120"/>
                        </a:rPr>
                        <a:t>報名日期</a:t>
                      </a:r>
                      <a:endParaRPr lang="en-US" altLang="zh-TW" b="1" dirty="0">
                        <a:latin typeface="微軟正黑體" panose="020B0604030504040204" pitchFamily="34" charset="-120"/>
                        <a:ea typeface="微軟正黑體" panose="020B0604030504040204" pitchFamily="34" charset="-120"/>
                      </a:endParaRPr>
                    </a:p>
                  </a:txBody>
                  <a:tcPr/>
                </a:tc>
                <a:tc>
                  <a:txBody>
                    <a:bodyPr/>
                    <a:lstStyle/>
                    <a:p>
                      <a:r>
                        <a:rPr lang="zh-TW" altLang="en-US" dirty="0">
                          <a:latin typeface="微軟正黑體" panose="020B0604030504040204" pitchFamily="34" charset="-120"/>
                          <a:ea typeface="微軟正黑體" panose="020B0604030504040204" pitchFamily="34" charset="-120"/>
                        </a:rPr>
                        <a:t>費用</a:t>
                      </a:r>
                      <a:endParaRPr lang="zh-TW" altLang="en-US" b="1"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388063229"/>
                  </a:ext>
                </a:extLst>
              </a:tr>
              <a:tr h="555108">
                <a:tc>
                  <a:txBody>
                    <a:bodyPr/>
                    <a:lstStyle/>
                    <a:p>
                      <a:r>
                        <a:rPr lang="zh-TW" altLang="en-US" dirty="0">
                          <a:latin typeface="標楷體" panose="03000509000000000000" pitchFamily="65" charset="-120"/>
                          <a:ea typeface="標楷體" panose="03000509000000000000" pitchFamily="65" charset="-120"/>
                        </a:rPr>
                        <a:t>國中應屆畢業生</a:t>
                      </a:r>
                      <a:endParaRPr lang="zh-TW" altLang="en-US" b="1" dirty="0">
                        <a:latin typeface="標楷體" panose="03000509000000000000" pitchFamily="65" charset="-120"/>
                        <a:ea typeface="標楷體" panose="03000509000000000000" pitchFamily="65" charset="-120"/>
                      </a:endParaRPr>
                    </a:p>
                  </a:txBody>
                  <a:tcPr/>
                </a:tc>
                <a:tc>
                  <a:txBody>
                    <a:bodyPr/>
                    <a:lstStyle/>
                    <a:p>
                      <a:r>
                        <a:rPr lang="zh-TW" altLang="en-US" dirty="0">
                          <a:latin typeface="標楷體" panose="03000509000000000000" pitchFamily="65" charset="-120"/>
                          <a:ea typeface="標楷體" panose="03000509000000000000" pitchFamily="65" charset="-120"/>
                        </a:rPr>
                        <a:t>集體報名</a:t>
                      </a:r>
                      <a:endParaRPr lang="zh-TW" altLang="en-US" b="1" dirty="0">
                        <a:latin typeface="標楷體" panose="03000509000000000000" pitchFamily="65" charset="-120"/>
                        <a:ea typeface="標楷體" panose="03000509000000000000" pitchFamily="65" charset="-120"/>
                      </a:endParaRPr>
                    </a:p>
                  </a:txBody>
                  <a:tcPr/>
                </a:tc>
                <a:tc>
                  <a:txBody>
                    <a:bodyPr/>
                    <a:lstStyle/>
                    <a:p>
                      <a:r>
                        <a:rPr lang="zh-TW" altLang="en-US" dirty="0">
                          <a:latin typeface="標楷體" panose="03000509000000000000" pitchFamily="65" charset="-120"/>
                          <a:ea typeface="標楷體" panose="03000509000000000000" pitchFamily="65" charset="-120"/>
                        </a:rPr>
                        <a:t>由就讀國中學校報名</a:t>
                      </a:r>
                      <a:endParaRPr lang="zh-TW" altLang="en-US" b="1" dirty="0">
                        <a:latin typeface="標楷體" panose="03000509000000000000" pitchFamily="65" charset="-120"/>
                        <a:ea typeface="標楷體" panose="03000509000000000000" pitchFamily="65" charset="-120"/>
                      </a:endParaRPr>
                    </a:p>
                  </a:txBody>
                  <a:tcPr/>
                </a:tc>
                <a:tc>
                  <a:txBody>
                    <a:bodyPr/>
                    <a:lstStyle/>
                    <a:p>
                      <a:r>
                        <a:rPr lang="en-US" altLang="zh-TW" dirty="0" smtClean="0">
                          <a:latin typeface="標楷體" panose="03000509000000000000" pitchFamily="65" charset="-120"/>
                          <a:ea typeface="標楷體" panose="03000509000000000000" pitchFamily="65" charset="-120"/>
                        </a:rPr>
                        <a:t>112.3.9~3.11</a:t>
                      </a:r>
                      <a:endParaRPr lang="zh-TW" altLang="en-US" b="1" dirty="0">
                        <a:latin typeface="標楷體" panose="03000509000000000000" pitchFamily="65" charset="-120"/>
                        <a:ea typeface="標楷體" panose="03000509000000000000" pitchFamily="65" charset="-120"/>
                      </a:endParaRPr>
                    </a:p>
                  </a:txBody>
                  <a:tcPr/>
                </a:tc>
                <a:tc>
                  <a:txBody>
                    <a:bodyPr/>
                    <a:lstStyle/>
                    <a:p>
                      <a:r>
                        <a:rPr lang="zh-TW" altLang="en-US" dirty="0">
                          <a:latin typeface="標楷體" panose="03000509000000000000" pitchFamily="65" charset="-120"/>
                          <a:ea typeface="標楷體" panose="03000509000000000000" pitchFamily="65" charset="-120"/>
                        </a:rPr>
                        <a:t>免繳</a:t>
                      </a:r>
                      <a:endParaRPr lang="zh-TW" altLang="en-US" b="1"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895712928"/>
                  </a:ext>
                </a:extLst>
              </a:tr>
              <a:tr h="278303">
                <a:tc rowSpan="2">
                  <a:txBody>
                    <a:bodyPr/>
                    <a:lstStyle/>
                    <a:p>
                      <a:r>
                        <a:rPr lang="zh-TW" altLang="en-US" dirty="0">
                          <a:latin typeface="標楷體" panose="03000509000000000000" pitchFamily="65" charset="-120"/>
                          <a:ea typeface="標楷體" panose="03000509000000000000" pitchFamily="65" charset="-120"/>
                        </a:rPr>
                        <a:t>其他考生</a:t>
                      </a:r>
                      <a:endParaRPr lang="zh-TW" altLang="en-US" b="1" dirty="0">
                        <a:latin typeface="標楷體" panose="03000509000000000000" pitchFamily="65" charset="-120"/>
                        <a:ea typeface="標楷體" panose="03000509000000000000" pitchFamily="65" charset="-120"/>
                      </a:endParaRPr>
                    </a:p>
                  </a:txBody>
                  <a:tcPr/>
                </a:tc>
                <a:tc rowSpan="2">
                  <a:txBody>
                    <a:bodyPr/>
                    <a:lstStyle/>
                    <a:p>
                      <a:r>
                        <a:rPr lang="zh-TW" altLang="en-US" dirty="0">
                          <a:latin typeface="標楷體" panose="03000509000000000000" pitchFamily="65" charset="-120"/>
                          <a:ea typeface="標楷體" panose="03000509000000000000" pitchFamily="65" charset="-120"/>
                        </a:rPr>
                        <a:t>個別報名</a:t>
                      </a:r>
                      <a:endParaRPr lang="zh-TW" altLang="en-US" b="1" dirty="0">
                        <a:latin typeface="標楷體" panose="03000509000000000000" pitchFamily="65" charset="-120"/>
                        <a:ea typeface="標楷體" panose="03000509000000000000" pitchFamily="65" charset="-120"/>
                      </a:endParaRPr>
                    </a:p>
                  </a:txBody>
                  <a:tcPr/>
                </a:tc>
                <a:tc>
                  <a:txBody>
                    <a:bodyPr/>
                    <a:lstStyle/>
                    <a:p>
                      <a:r>
                        <a:rPr lang="en-US" altLang="zh-TW" dirty="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自行上網填寫報名資料</a:t>
                      </a:r>
                      <a:endParaRPr lang="en-US" altLang="zh-TW" b="1" dirty="0">
                        <a:latin typeface="標楷體" panose="03000509000000000000" pitchFamily="65" charset="-120"/>
                        <a:ea typeface="標楷體" panose="03000509000000000000" pitchFamily="65" charset="-120"/>
                      </a:endParaRPr>
                    </a:p>
                  </a:txBody>
                  <a:tcPr/>
                </a:tc>
                <a:tc>
                  <a:txBody>
                    <a:bodyPr/>
                    <a:lstStyle/>
                    <a:p>
                      <a:r>
                        <a:rPr lang="en-US" altLang="zh-TW" dirty="0" smtClean="0">
                          <a:latin typeface="標楷體" panose="03000509000000000000" pitchFamily="65" charset="-120"/>
                          <a:ea typeface="標楷體" panose="03000509000000000000" pitchFamily="65" charset="-120"/>
                        </a:rPr>
                        <a:t>112.3.6~3.8</a:t>
                      </a:r>
                      <a:endParaRPr lang="en-US" altLang="zh-TW" dirty="0">
                        <a:latin typeface="標楷體" panose="03000509000000000000" pitchFamily="65" charset="-120"/>
                        <a:ea typeface="標楷體" panose="03000509000000000000" pitchFamily="65" charset="-120"/>
                      </a:endParaRPr>
                    </a:p>
                  </a:txBody>
                  <a:tcPr/>
                </a:tc>
                <a:tc rowSpan="2">
                  <a:txBody>
                    <a:bodyPr/>
                    <a:lstStyle/>
                    <a:p>
                      <a:r>
                        <a:rPr lang="zh-TW" altLang="en-US" dirty="0">
                          <a:latin typeface="標楷體" panose="03000509000000000000" pitchFamily="65" charset="-120"/>
                          <a:ea typeface="標楷體" panose="03000509000000000000" pitchFamily="65" charset="-120"/>
                        </a:rPr>
                        <a:t>一般生</a:t>
                      </a:r>
                      <a:endParaRPr lang="en-US"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500</a:t>
                      </a:r>
                      <a:r>
                        <a:rPr lang="zh-TW" altLang="en-US" dirty="0">
                          <a:latin typeface="標楷體" panose="03000509000000000000" pitchFamily="65" charset="-120"/>
                          <a:ea typeface="標楷體" panose="03000509000000000000" pitchFamily="65" charset="-120"/>
                        </a:rPr>
                        <a:t>元</a:t>
                      </a:r>
                      <a:endParaRPr lang="zh-TW" altLang="en-US" b="1"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130844444"/>
                  </a:ext>
                </a:extLst>
              </a:tr>
              <a:tr h="789765">
                <a:tc vMerge="1">
                  <a:txBody>
                    <a:bodyPr/>
                    <a:lstStyle/>
                    <a:p>
                      <a:endParaRPr lang="zh-TW" altLang="en-US" dirty="0"/>
                    </a:p>
                  </a:txBody>
                  <a:tcPr/>
                </a:tc>
                <a:tc vMerge="1">
                  <a:txBody>
                    <a:bodyPr/>
                    <a:lstStyle/>
                    <a:p>
                      <a:endParaRPr lang="zh-TW"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並親自至</a:t>
                      </a:r>
                      <a:r>
                        <a:rPr lang="zh-TW" altLang="en-US" b="1" u="sng" dirty="0" smtClean="0">
                          <a:solidFill>
                            <a:srgbClr val="C00000"/>
                          </a:solidFill>
                          <a:latin typeface="標楷體" panose="03000509000000000000" pitchFamily="65" charset="-120"/>
                          <a:ea typeface="標楷體" panose="03000509000000000000" pitchFamily="65" charset="-120"/>
                        </a:rPr>
                        <a:t>嘉義女中</a:t>
                      </a:r>
                      <a:r>
                        <a:rPr lang="zh-TW" altLang="en-US" b="1" u="sng" dirty="0">
                          <a:solidFill>
                            <a:srgbClr val="C00000"/>
                          </a:solidFill>
                          <a:latin typeface="標楷體" panose="03000509000000000000" pitchFamily="65" charset="-120"/>
                          <a:ea typeface="標楷體" panose="03000509000000000000" pitchFamily="65" charset="-120"/>
                        </a:rPr>
                        <a:t>繳交報名資料</a:t>
                      </a:r>
                      <a:r>
                        <a:rPr lang="zh-TW" altLang="en-US" dirty="0">
                          <a:latin typeface="標楷體" panose="03000509000000000000" pitchFamily="65" charset="-120"/>
                          <a:ea typeface="標楷體" panose="03000509000000000000" pitchFamily="65" charset="-120"/>
                        </a:rPr>
                        <a:t>。</a:t>
                      </a:r>
                      <a:endParaRPr lang="zh-TW" altLang="en-US" b="1" dirty="0">
                        <a:latin typeface="標楷體" panose="03000509000000000000" pitchFamily="65" charset="-120"/>
                        <a:ea typeface="標楷體" panose="03000509000000000000" pitchFamily="65" charset="-120"/>
                      </a:endParaRPr>
                    </a:p>
                  </a:txBody>
                  <a:tcPr/>
                </a:tc>
                <a:tc>
                  <a:txBody>
                    <a:bodyPr/>
                    <a:lstStyle/>
                    <a:p>
                      <a:r>
                        <a:rPr lang="en-US" altLang="zh-TW" dirty="0" smtClean="0">
                          <a:latin typeface="標楷體" panose="03000509000000000000" pitchFamily="65" charset="-120"/>
                          <a:ea typeface="標楷體" panose="03000509000000000000" pitchFamily="65" charset="-120"/>
                        </a:rPr>
                        <a:t>112.3.9~3.11</a:t>
                      </a:r>
                      <a:endParaRPr lang="en-US" altLang="zh-TW" b="1" dirty="0">
                        <a:latin typeface="標楷體" panose="03000509000000000000" pitchFamily="65" charset="-120"/>
                        <a:ea typeface="標楷體" panose="03000509000000000000" pitchFamily="65" charset="-120"/>
                      </a:endParaRPr>
                    </a:p>
                  </a:txBody>
                  <a:tcPr/>
                </a:tc>
                <a:tc vMerge="1">
                  <a:txBody>
                    <a:bodyPr/>
                    <a:lstStyle/>
                    <a:p>
                      <a:endParaRPr lang="zh-TW" altLang="en-US" dirty="0"/>
                    </a:p>
                  </a:txBody>
                  <a:tcPr/>
                </a:tc>
                <a:extLst>
                  <a:ext uri="{0D108BD9-81ED-4DB2-BD59-A6C34878D82A}">
                    <a16:rowId xmlns:a16="http://schemas.microsoft.com/office/drawing/2014/main" val="4066020384"/>
                  </a:ext>
                </a:extLst>
              </a:tr>
            </a:tbl>
          </a:graphicData>
        </a:graphic>
      </p:graphicFrame>
      <p:sp>
        <p:nvSpPr>
          <p:cNvPr id="8" name="標題 1">
            <a:extLst>
              <a:ext uri="{FF2B5EF4-FFF2-40B4-BE49-F238E27FC236}">
                <a16:creationId xmlns:a16="http://schemas.microsoft.com/office/drawing/2014/main" id="{C243BF02-7B74-45FF-A3EE-960568A33424}"/>
              </a:ext>
            </a:extLst>
          </p:cNvPr>
          <p:cNvSpPr txBox="1">
            <a:spLocks/>
          </p:cNvSpPr>
          <p:nvPr/>
        </p:nvSpPr>
        <p:spPr bwMode="auto">
          <a:xfrm>
            <a:off x="575556" y="2797954"/>
            <a:ext cx="8136904" cy="791808"/>
          </a:xfrm>
          <a:prstGeom prst="rect">
            <a:avLst/>
          </a:prstGeom>
          <a:noFill/>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b="1" i="0" u="none" strike="noStrike" kern="1200" cap="none" spc="0" normalizeH="0" baseline="0" noProof="0" dirty="0" smtClean="0">
                <a:ln>
                  <a:noFill/>
                </a:ln>
                <a:solidFill>
                  <a:srgbClr val="0000FF"/>
                </a:solidFill>
                <a:effectLst/>
                <a:uLnTx/>
                <a:uFillTx/>
                <a:latin typeface="微軟正黑體" pitchFamily="34" charset="-120"/>
                <a:ea typeface="微軟正黑體" pitchFamily="34" charset="-120"/>
                <a:cs typeface="+mn-cs"/>
              </a:rPr>
              <a:t>113</a:t>
            </a:r>
            <a:r>
              <a:rPr kumimoji="0" lang="zh-TW" altLang="en-US" b="1" i="0" u="none" strike="noStrike" kern="1200" cap="none" spc="0" normalizeH="0" baseline="0" noProof="0" dirty="0" smtClean="0">
                <a:ln>
                  <a:noFill/>
                </a:ln>
                <a:solidFill>
                  <a:srgbClr val="0000FF"/>
                </a:solidFill>
                <a:effectLst/>
                <a:uLnTx/>
                <a:uFillTx/>
                <a:latin typeface="微軟正黑體" pitchFamily="34" charset="-120"/>
                <a:ea typeface="微軟正黑體" pitchFamily="34" charset="-120"/>
                <a:cs typeface="+mn-cs"/>
              </a:rPr>
              <a:t>年國中</a:t>
            </a:r>
            <a:r>
              <a:rPr kumimoji="0" lang="zh-TW" altLang="en-US"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rPr>
              <a:t>教育會考報名方式</a:t>
            </a:r>
          </a:p>
        </p:txBody>
      </p:sp>
      <p:graphicFrame>
        <p:nvGraphicFramePr>
          <p:cNvPr id="9" name="表格 8">
            <a:extLst>
              <a:ext uri="{FF2B5EF4-FFF2-40B4-BE49-F238E27FC236}">
                <a16:creationId xmlns:a16="http://schemas.microsoft.com/office/drawing/2014/main" id="{CD0730F9-DDD9-4FCA-B07A-AE712A1869FA}"/>
              </a:ext>
            </a:extLst>
          </p:cNvPr>
          <p:cNvGraphicFramePr>
            <a:graphicFrameLocks noGrp="1"/>
          </p:cNvGraphicFramePr>
          <p:nvPr>
            <p:extLst>
              <p:ext uri="{D42A27DB-BD31-4B8C-83A1-F6EECF244321}">
                <p14:modId xmlns:p14="http://schemas.microsoft.com/office/powerpoint/2010/main" val="2728298265"/>
              </p:ext>
            </p:extLst>
          </p:nvPr>
        </p:nvGraphicFramePr>
        <p:xfrm>
          <a:off x="683568" y="3573018"/>
          <a:ext cx="7920880" cy="2678303"/>
        </p:xfrm>
        <a:graphic>
          <a:graphicData uri="http://schemas.openxmlformats.org/drawingml/2006/table">
            <a:tbl>
              <a:tblPr firstRow="1" bandRow="1">
                <a:tableStyleId>{21E4AEA4-8DFA-4A89-87EB-49C32662AFE0}</a:tableStyleId>
              </a:tblPr>
              <a:tblGrid>
                <a:gridCol w="1208271">
                  <a:extLst>
                    <a:ext uri="{9D8B030D-6E8A-4147-A177-3AD203B41FA5}">
                      <a16:colId xmlns:a16="http://schemas.microsoft.com/office/drawing/2014/main" val="2379786079"/>
                    </a:ext>
                  </a:extLst>
                </a:gridCol>
                <a:gridCol w="1208270">
                  <a:extLst>
                    <a:ext uri="{9D8B030D-6E8A-4147-A177-3AD203B41FA5}">
                      <a16:colId xmlns:a16="http://schemas.microsoft.com/office/drawing/2014/main" val="538888074"/>
                    </a:ext>
                  </a:extLst>
                </a:gridCol>
                <a:gridCol w="2282286">
                  <a:extLst>
                    <a:ext uri="{9D8B030D-6E8A-4147-A177-3AD203B41FA5}">
                      <a16:colId xmlns:a16="http://schemas.microsoft.com/office/drawing/2014/main" val="760486502"/>
                    </a:ext>
                  </a:extLst>
                </a:gridCol>
                <a:gridCol w="2282287">
                  <a:extLst>
                    <a:ext uri="{9D8B030D-6E8A-4147-A177-3AD203B41FA5}">
                      <a16:colId xmlns:a16="http://schemas.microsoft.com/office/drawing/2014/main" val="4140926046"/>
                    </a:ext>
                  </a:extLst>
                </a:gridCol>
                <a:gridCol w="939766">
                  <a:extLst>
                    <a:ext uri="{9D8B030D-6E8A-4147-A177-3AD203B41FA5}">
                      <a16:colId xmlns:a16="http://schemas.microsoft.com/office/drawing/2014/main" val="3542065290"/>
                    </a:ext>
                  </a:extLst>
                </a:gridCol>
              </a:tblGrid>
              <a:tr h="402193">
                <a:tc>
                  <a:txBody>
                    <a:bodyPr/>
                    <a:lstStyle/>
                    <a:p>
                      <a:r>
                        <a:rPr lang="zh-TW" altLang="en-US" dirty="0">
                          <a:latin typeface="微軟正黑體" panose="020B0604030504040204" pitchFamily="34" charset="-120"/>
                          <a:ea typeface="微軟正黑體" panose="020B0604030504040204" pitchFamily="34" charset="-120"/>
                        </a:rPr>
                        <a:t>學生身分</a:t>
                      </a:r>
                      <a:endParaRPr lang="zh-TW" altLang="en-US" b="1" dirty="0">
                        <a:latin typeface="微軟正黑體" panose="020B0604030504040204" pitchFamily="34" charset="-120"/>
                        <a:ea typeface="微軟正黑體" panose="020B0604030504040204" pitchFamily="34" charset="-120"/>
                      </a:endParaRPr>
                    </a:p>
                  </a:txBody>
                  <a:tcPr/>
                </a:tc>
                <a:tc>
                  <a:txBody>
                    <a:bodyPr/>
                    <a:lstStyle/>
                    <a:p>
                      <a:r>
                        <a:rPr lang="zh-TW" altLang="en-US" dirty="0">
                          <a:latin typeface="微軟正黑體" panose="020B0604030504040204" pitchFamily="34" charset="-120"/>
                          <a:ea typeface="微軟正黑體" panose="020B0604030504040204" pitchFamily="34" charset="-120"/>
                        </a:rPr>
                        <a:t>報名方式</a:t>
                      </a:r>
                      <a:endParaRPr lang="zh-TW" altLang="en-US" b="1" dirty="0">
                        <a:latin typeface="微軟正黑體" panose="020B0604030504040204" pitchFamily="34" charset="-120"/>
                        <a:ea typeface="微軟正黑體" panose="020B0604030504040204" pitchFamily="34" charset="-120"/>
                      </a:endParaRPr>
                    </a:p>
                  </a:txBody>
                  <a:tcPr/>
                </a:tc>
                <a:tc>
                  <a:txBody>
                    <a:bodyPr/>
                    <a:lstStyle/>
                    <a:p>
                      <a:endParaRPr lang="zh-TW" altLang="en-US" b="1" dirty="0">
                        <a:latin typeface="微軟正黑體" panose="020B0604030504040204" pitchFamily="34" charset="-120"/>
                        <a:ea typeface="微軟正黑體" panose="020B0604030504040204" pitchFamily="34" charset="-120"/>
                      </a:endParaRPr>
                    </a:p>
                  </a:txBody>
                  <a:tcPr/>
                </a:tc>
                <a:tc>
                  <a:txBody>
                    <a:bodyPr/>
                    <a:lstStyle/>
                    <a:p>
                      <a:r>
                        <a:rPr lang="zh-TW" altLang="en-US" dirty="0">
                          <a:latin typeface="微軟正黑體" panose="020B0604030504040204" pitchFamily="34" charset="-120"/>
                          <a:ea typeface="微軟正黑體" panose="020B0604030504040204" pitchFamily="34" charset="-120"/>
                        </a:rPr>
                        <a:t>報名日期</a:t>
                      </a:r>
                      <a:endParaRPr lang="en-US" altLang="zh-TW" b="1" dirty="0">
                        <a:latin typeface="微軟正黑體" panose="020B0604030504040204" pitchFamily="34" charset="-120"/>
                        <a:ea typeface="微軟正黑體" panose="020B0604030504040204" pitchFamily="34" charset="-120"/>
                      </a:endParaRPr>
                    </a:p>
                  </a:txBody>
                  <a:tcPr/>
                </a:tc>
                <a:tc>
                  <a:txBody>
                    <a:bodyPr/>
                    <a:lstStyle/>
                    <a:p>
                      <a:r>
                        <a:rPr lang="zh-TW" altLang="en-US" dirty="0">
                          <a:latin typeface="微軟正黑體" panose="020B0604030504040204" pitchFamily="34" charset="-120"/>
                          <a:ea typeface="微軟正黑體" panose="020B0604030504040204" pitchFamily="34" charset="-120"/>
                        </a:rPr>
                        <a:t>費用</a:t>
                      </a:r>
                      <a:endParaRPr lang="zh-TW" altLang="en-US" b="1"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388063229"/>
                  </a:ext>
                </a:extLst>
              </a:tr>
              <a:tr h="703838">
                <a:tc>
                  <a:txBody>
                    <a:bodyPr/>
                    <a:lstStyle/>
                    <a:p>
                      <a:r>
                        <a:rPr lang="zh-TW" altLang="en-US" dirty="0">
                          <a:latin typeface="標楷體" panose="03000509000000000000" pitchFamily="65" charset="-120"/>
                          <a:ea typeface="標楷體" panose="03000509000000000000" pitchFamily="65" charset="-120"/>
                        </a:rPr>
                        <a:t>國中應屆畢業生</a:t>
                      </a:r>
                      <a:endParaRPr lang="zh-TW" altLang="en-US" b="1" dirty="0">
                        <a:latin typeface="標楷體" panose="03000509000000000000" pitchFamily="65" charset="-120"/>
                        <a:ea typeface="標楷體" panose="03000509000000000000" pitchFamily="65" charset="-120"/>
                      </a:endParaRPr>
                    </a:p>
                  </a:txBody>
                  <a:tcPr/>
                </a:tc>
                <a:tc>
                  <a:txBody>
                    <a:bodyPr/>
                    <a:lstStyle/>
                    <a:p>
                      <a:r>
                        <a:rPr lang="zh-TW" altLang="en-US" dirty="0">
                          <a:latin typeface="標楷體" panose="03000509000000000000" pitchFamily="65" charset="-120"/>
                          <a:ea typeface="標楷體" panose="03000509000000000000" pitchFamily="65" charset="-120"/>
                        </a:rPr>
                        <a:t>集體報名</a:t>
                      </a:r>
                      <a:endParaRPr lang="zh-TW" altLang="en-US" b="1" dirty="0">
                        <a:latin typeface="標楷體" panose="03000509000000000000" pitchFamily="65" charset="-120"/>
                        <a:ea typeface="標楷體" panose="03000509000000000000" pitchFamily="65" charset="-120"/>
                      </a:endParaRPr>
                    </a:p>
                  </a:txBody>
                  <a:tcPr/>
                </a:tc>
                <a:tc>
                  <a:txBody>
                    <a:bodyPr/>
                    <a:lstStyle/>
                    <a:p>
                      <a:r>
                        <a:rPr lang="zh-TW" altLang="en-US" dirty="0">
                          <a:latin typeface="標楷體" panose="03000509000000000000" pitchFamily="65" charset="-120"/>
                          <a:ea typeface="標楷體" panose="03000509000000000000" pitchFamily="65" charset="-120"/>
                        </a:rPr>
                        <a:t>由就讀國中學校報名</a:t>
                      </a:r>
                      <a:endParaRPr lang="zh-TW" altLang="en-US" b="1" dirty="0">
                        <a:latin typeface="標楷體" panose="03000509000000000000" pitchFamily="65" charset="-120"/>
                        <a:ea typeface="標楷體" panose="03000509000000000000" pitchFamily="65" charset="-120"/>
                      </a:endParaRPr>
                    </a:p>
                  </a:txBody>
                  <a:tcPr/>
                </a:tc>
                <a:tc>
                  <a:txBody>
                    <a:bodyPr/>
                    <a:lstStyle/>
                    <a:p>
                      <a:r>
                        <a:rPr lang="en-US" altLang="zh-TW" dirty="0" smtClean="0">
                          <a:latin typeface="標楷體" panose="03000509000000000000" pitchFamily="65" charset="-120"/>
                          <a:ea typeface="標楷體" panose="03000509000000000000" pitchFamily="65" charset="-120"/>
                        </a:rPr>
                        <a:t>113.3.7~3.9</a:t>
                      </a:r>
                      <a:endParaRPr lang="zh-TW" altLang="en-US" b="1" dirty="0">
                        <a:latin typeface="標楷體" panose="03000509000000000000" pitchFamily="65" charset="-120"/>
                        <a:ea typeface="標楷體" panose="03000509000000000000" pitchFamily="65" charset="-120"/>
                      </a:endParaRPr>
                    </a:p>
                  </a:txBody>
                  <a:tcPr/>
                </a:tc>
                <a:tc>
                  <a:txBody>
                    <a:bodyPr/>
                    <a:lstStyle/>
                    <a:p>
                      <a:r>
                        <a:rPr lang="zh-TW" altLang="en-US" dirty="0">
                          <a:latin typeface="標楷體" panose="03000509000000000000" pitchFamily="65" charset="-120"/>
                          <a:ea typeface="標楷體" panose="03000509000000000000" pitchFamily="65" charset="-120"/>
                        </a:rPr>
                        <a:t>免繳</a:t>
                      </a:r>
                      <a:endParaRPr lang="zh-TW" altLang="en-US" b="1"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895712928"/>
                  </a:ext>
                </a:extLst>
              </a:tr>
              <a:tr h="703838">
                <a:tc rowSpan="2">
                  <a:txBody>
                    <a:bodyPr/>
                    <a:lstStyle/>
                    <a:p>
                      <a:r>
                        <a:rPr lang="zh-TW" altLang="en-US" dirty="0">
                          <a:latin typeface="標楷體" panose="03000509000000000000" pitchFamily="65" charset="-120"/>
                          <a:ea typeface="標楷體" panose="03000509000000000000" pitchFamily="65" charset="-120"/>
                        </a:rPr>
                        <a:t>其他考生</a:t>
                      </a:r>
                      <a:endParaRPr lang="zh-TW" altLang="en-US" b="1" dirty="0">
                        <a:latin typeface="標楷體" panose="03000509000000000000" pitchFamily="65" charset="-120"/>
                        <a:ea typeface="標楷體" panose="03000509000000000000" pitchFamily="65" charset="-120"/>
                      </a:endParaRPr>
                    </a:p>
                  </a:txBody>
                  <a:tcPr/>
                </a:tc>
                <a:tc rowSpan="2">
                  <a:txBody>
                    <a:bodyPr/>
                    <a:lstStyle/>
                    <a:p>
                      <a:r>
                        <a:rPr lang="zh-TW" altLang="en-US" dirty="0">
                          <a:latin typeface="標楷體" panose="03000509000000000000" pitchFamily="65" charset="-120"/>
                          <a:ea typeface="標楷體" panose="03000509000000000000" pitchFamily="65" charset="-120"/>
                        </a:rPr>
                        <a:t>個別報名</a:t>
                      </a:r>
                      <a:endParaRPr lang="zh-TW" altLang="en-US" b="1" dirty="0">
                        <a:latin typeface="標楷體" panose="03000509000000000000" pitchFamily="65" charset="-120"/>
                        <a:ea typeface="標楷體" panose="03000509000000000000" pitchFamily="65" charset="-120"/>
                      </a:endParaRPr>
                    </a:p>
                  </a:txBody>
                  <a:tcPr/>
                </a:tc>
                <a:tc>
                  <a:txBody>
                    <a:bodyPr/>
                    <a:lstStyle/>
                    <a:p>
                      <a:r>
                        <a:rPr lang="en-US" altLang="zh-TW" dirty="0">
                          <a:latin typeface="標楷體" panose="03000509000000000000" pitchFamily="65" charset="-120"/>
                          <a:ea typeface="標楷體" panose="03000509000000000000" pitchFamily="65" charset="-120"/>
                        </a:rPr>
                        <a:t>1.</a:t>
                      </a:r>
                      <a:r>
                        <a:rPr lang="zh-TW" altLang="en-US" dirty="0">
                          <a:latin typeface="標楷體" panose="03000509000000000000" pitchFamily="65" charset="-120"/>
                          <a:ea typeface="標楷體" panose="03000509000000000000" pitchFamily="65" charset="-120"/>
                        </a:rPr>
                        <a:t>自行上網填寫報名資料</a:t>
                      </a:r>
                      <a:endParaRPr lang="en-US" altLang="zh-TW" b="1" dirty="0">
                        <a:latin typeface="標楷體" panose="03000509000000000000" pitchFamily="65" charset="-120"/>
                        <a:ea typeface="標楷體" panose="03000509000000000000" pitchFamily="65" charset="-120"/>
                      </a:endParaRPr>
                    </a:p>
                  </a:txBody>
                  <a:tcPr/>
                </a:tc>
                <a:tc>
                  <a:txBody>
                    <a:bodyPr/>
                    <a:lstStyle/>
                    <a:p>
                      <a:r>
                        <a:rPr lang="en-US" altLang="zh-TW" dirty="0" smtClean="0">
                          <a:latin typeface="標楷體" panose="03000509000000000000" pitchFamily="65" charset="-120"/>
                          <a:ea typeface="標楷體" panose="03000509000000000000" pitchFamily="65" charset="-120"/>
                        </a:rPr>
                        <a:t>113.3.4~3.6</a:t>
                      </a:r>
                      <a:endParaRPr lang="en-US" altLang="zh-TW" dirty="0">
                        <a:latin typeface="標楷體" panose="03000509000000000000" pitchFamily="65" charset="-120"/>
                        <a:ea typeface="標楷體" panose="03000509000000000000" pitchFamily="65" charset="-120"/>
                      </a:endParaRPr>
                    </a:p>
                  </a:txBody>
                  <a:tcPr/>
                </a:tc>
                <a:tc rowSpan="2">
                  <a:txBody>
                    <a:bodyPr/>
                    <a:lstStyle/>
                    <a:p>
                      <a:r>
                        <a:rPr lang="zh-TW" altLang="en-US" dirty="0">
                          <a:latin typeface="標楷體" panose="03000509000000000000" pitchFamily="65" charset="-120"/>
                          <a:ea typeface="標楷體" panose="03000509000000000000" pitchFamily="65" charset="-120"/>
                        </a:rPr>
                        <a:t>一般生</a:t>
                      </a:r>
                      <a:endParaRPr lang="en-US" altLang="zh-TW" dirty="0">
                        <a:latin typeface="標楷體" panose="03000509000000000000" pitchFamily="65" charset="-120"/>
                        <a:ea typeface="標楷體" panose="03000509000000000000" pitchFamily="65" charset="-120"/>
                      </a:endParaRPr>
                    </a:p>
                    <a:p>
                      <a:r>
                        <a:rPr lang="en-US" altLang="zh-TW" dirty="0">
                          <a:latin typeface="標楷體" panose="03000509000000000000" pitchFamily="65" charset="-120"/>
                          <a:ea typeface="標楷體" panose="03000509000000000000" pitchFamily="65" charset="-120"/>
                        </a:rPr>
                        <a:t>500</a:t>
                      </a:r>
                      <a:r>
                        <a:rPr lang="zh-TW" altLang="en-US" dirty="0">
                          <a:latin typeface="標楷體" panose="03000509000000000000" pitchFamily="65" charset="-120"/>
                          <a:ea typeface="標楷體" panose="03000509000000000000" pitchFamily="65" charset="-120"/>
                        </a:rPr>
                        <a:t>元</a:t>
                      </a:r>
                      <a:endParaRPr lang="zh-TW" altLang="en-US" b="1"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130844444"/>
                  </a:ext>
                </a:extLst>
              </a:tr>
              <a:tr h="868434">
                <a:tc vMerge="1">
                  <a:txBody>
                    <a:bodyPr/>
                    <a:lstStyle/>
                    <a:p>
                      <a:endParaRPr lang="zh-TW" altLang="en-US" dirty="0"/>
                    </a:p>
                  </a:txBody>
                  <a:tcPr/>
                </a:tc>
                <a:tc vMerge="1">
                  <a:txBody>
                    <a:bodyPr/>
                    <a:lstStyle/>
                    <a:p>
                      <a:endParaRPr lang="zh-TW"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latin typeface="標楷體" panose="03000509000000000000" pitchFamily="65" charset="-120"/>
                          <a:ea typeface="標楷體" panose="03000509000000000000" pitchFamily="65" charset="-120"/>
                        </a:rPr>
                        <a:t>2.</a:t>
                      </a:r>
                      <a:r>
                        <a:rPr lang="zh-TW" altLang="en-US" dirty="0">
                          <a:latin typeface="標楷體" panose="03000509000000000000" pitchFamily="65" charset="-120"/>
                          <a:ea typeface="標楷體" panose="03000509000000000000" pitchFamily="65" charset="-120"/>
                        </a:rPr>
                        <a:t>並親自至</a:t>
                      </a:r>
                      <a:r>
                        <a:rPr lang="zh-TW" altLang="en-US" b="1" u="sng" dirty="0" smtClean="0">
                          <a:solidFill>
                            <a:srgbClr val="C00000"/>
                          </a:solidFill>
                          <a:latin typeface="標楷體" panose="03000509000000000000" pitchFamily="65" charset="-120"/>
                          <a:ea typeface="標楷體" panose="03000509000000000000" pitchFamily="65" charset="-120"/>
                        </a:rPr>
                        <a:t>嘉義高中</a:t>
                      </a:r>
                      <a:r>
                        <a:rPr lang="zh-TW" altLang="en-US" b="1" u="sng" dirty="0">
                          <a:solidFill>
                            <a:srgbClr val="C00000"/>
                          </a:solidFill>
                          <a:latin typeface="標楷體" panose="03000509000000000000" pitchFamily="65" charset="-120"/>
                          <a:ea typeface="標楷體" panose="03000509000000000000" pitchFamily="65" charset="-120"/>
                        </a:rPr>
                        <a:t>繳交報名資料</a:t>
                      </a:r>
                      <a:r>
                        <a:rPr lang="zh-TW" altLang="en-US" dirty="0">
                          <a:latin typeface="標楷體" panose="03000509000000000000" pitchFamily="65" charset="-120"/>
                          <a:ea typeface="標楷體" panose="03000509000000000000" pitchFamily="65" charset="-120"/>
                        </a:rPr>
                        <a:t>。</a:t>
                      </a:r>
                      <a:endParaRPr lang="zh-TW" altLang="en-US" b="1" dirty="0">
                        <a:latin typeface="標楷體" panose="03000509000000000000" pitchFamily="65" charset="-120"/>
                        <a:ea typeface="標楷體" panose="03000509000000000000" pitchFamily="65" charset="-120"/>
                      </a:endParaRPr>
                    </a:p>
                  </a:txBody>
                  <a:tcPr/>
                </a:tc>
                <a:tc>
                  <a:txBody>
                    <a:bodyPr/>
                    <a:lstStyle/>
                    <a:p>
                      <a:r>
                        <a:rPr lang="en-US" altLang="zh-TW" dirty="0" smtClean="0">
                          <a:latin typeface="標楷體" panose="03000509000000000000" pitchFamily="65" charset="-120"/>
                          <a:ea typeface="標楷體" panose="03000509000000000000" pitchFamily="65" charset="-120"/>
                        </a:rPr>
                        <a:t>113.3.7~3.9</a:t>
                      </a:r>
                      <a:endParaRPr lang="en-US" altLang="zh-TW" b="1" dirty="0">
                        <a:latin typeface="標楷體" panose="03000509000000000000" pitchFamily="65" charset="-120"/>
                        <a:ea typeface="標楷體" panose="03000509000000000000" pitchFamily="65" charset="-120"/>
                      </a:endParaRPr>
                    </a:p>
                  </a:txBody>
                  <a:tcPr/>
                </a:tc>
                <a:tc vMerge="1">
                  <a:txBody>
                    <a:bodyPr/>
                    <a:lstStyle/>
                    <a:p>
                      <a:endParaRPr lang="zh-TW" altLang="en-US" dirty="0"/>
                    </a:p>
                  </a:txBody>
                  <a:tcPr/>
                </a:tc>
                <a:extLst>
                  <a:ext uri="{0D108BD9-81ED-4DB2-BD59-A6C34878D82A}">
                    <a16:rowId xmlns:a16="http://schemas.microsoft.com/office/drawing/2014/main" val="4066020384"/>
                  </a:ext>
                </a:extLst>
              </a:tr>
            </a:tbl>
          </a:graphicData>
        </a:graphic>
      </p:graphicFrame>
      <p:sp>
        <p:nvSpPr>
          <p:cNvPr id="7" name="投影片編號版面配置區 6"/>
          <p:cNvSpPr>
            <a:spLocks noGrp="1"/>
          </p:cNvSpPr>
          <p:nvPr>
            <p:ph type="sldNum" sz="quarter" idx="12"/>
          </p:nvPr>
        </p:nvSpPr>
        <p:spPr/>
        <p:txBody>
          <a:bodyPr/>
          <a:lstStyle/>
          <a:p>
            <a:pPr>
              <a:defRPr/>
            </a:pPr>
            <a:endParaRPr lang="zh-TW" altLang="en-US"/>
          </a:p>
        </p:txBody>
      </p:sp>
    </p:spTree>
    <p:extLst>
      <p:ext uri="{BB962C8B-B14F-4D97-AF65-F5344CB8AC3E}">
        <p14:creationId xmlns:p14="http://schemas.microsoft.com/office/powerpoint/2010/main" val="912376274"/>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0" y="620688"/>
            <a:ext cx="9144000" cy="675452"/>
          </a:xfrm>
          <a:prstGeom prst="rect">
            <a:avLst/>
          </a:prstGeom>
          <a:noFill/>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400" b="1" i="0" u="none" strike="noStrike" kern="1200" cap="none" spc="0" normalizeH="0" baseline="0" noProof="0" dirty="0">
                <a:ln>
                  <a:noFill/>
                </a:ln>
                <a:solidFill>
                  <a:srgbClr val="0070C0"/>
                </a:solidFill>
                <a:effectLst/>
                <a:uLnTx/>
                <a:uFillTx/>
                <a:latin typeface="微軟正黑體" pitchFamily="34" charset="-120"/>
                <a:ea typeface="微軟正黑體" pitchFamily="34" charset="-120"/>
                <a:cs typeface="+mn-cs"/>
              </a:rPr>
              <a:t>十二年國民基本教育政策架構</a:t>
            </a:r>
          </a:p>
        </p:txBody>
      </p:sp>
      <p:pic>
        <p:nvPicPr>
          <p:cNvPr id="5" name="內容版面配置區 2">
            <a:extLst>
              <a:ext uri="{FF2B5EF4-FFF2-40B4-BE49-F238E27FC236}">
                <a16:creationId xmlns:a16="http://schemas.microsoft.com/office/drawing/2014/main" id="{2631F46F-9B83-41FC-BAB0-9131E2C8D5D6}"/>
              </a:ext>
            </a:extLst>
          </p:cNvPr>
          <p:cNvPicPr>
            <a:picLocks noChangeAspect="1"/>
          </p:cNvPicPr>
          <p:nvPr/>
        </p:nvPicPr>
        <p:blipFill>
          <a:blip r:embed="rId3"/>
          <a:stretch>
            <a:fillRect/>
          </a:stretch>
        </p:blipFill>
        <p:spPr>
          <a:xfrm>
            <a:off x="871591" y="1296140"/>
            <a:ext cx="7400818" cy="5085188"/>
          </a:xfrm>
          <a:prstGeom prst="rect">
            <a:avLst/>
          </a:prstGeom>
        </p:spPr>
      </p:pic>
      <p:sp>
        <p:nvSpPr>
          <p:cNvPr id="6" name="投影片編號版面配置區 5"/>
          <p:cNvSpPr>
            <a:spLocks noGrp="1"/>
          </p:cNvSpPr>
          <p:nvPr>
            <p:ph type="sldNum" sz="quarter" idx="12"/>
          </p:nvPr>
        </p:nvSpPr>
        <p:spPr/>
        <p:txBody>
          <a:bodyPr/>
          <a:lstStyle/>
          <a:p>
            <a:pPr>
              <a:defRPr/>
            </a:pPr>
            <a:fld id="{B863CD80-01DA-4C82-92D3-6F121A8CBDFE}" type="slidenum">
              <a:rPr lang="zh-TW" altLang="en-US" smtClean="0"/>
              <a:pPr>
                <a:defRPr/>
              </a:pPr>
              <a:t>2</a:t>
            </a:fld>
            <a:endParaRPr lang="zh-TW" altLang="en-US"/>
          </a:p>
        </p:txBody>
      </p:sp>
    </p:spTree>
    <p:extLst>
      <p:ext uri="{BB962C8B-B14F-4D97-AF65-F5344CB8AC3E}">
        <p14:creationId xmlns:p14="http://schemas.microsoft.com/office/powerpoint/2010/main" val="981988123"/>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E1814DC3-CC1D-4273-9035-94F7A9F2FE7B}"/>
              </a:ext>
            </a:extLst>
          </p:cNvPr>
          <p:cNvSpPr txBox="1">
            <a:spLocks/>
          </p:cNvSpPr>
          <p:nvPr/>
        </p:nvSpPr>
        <p:spPr bwMode="auto">
          <a:xfrm>
            <a:off x="605134" y="1052736"/>
            <a:ext cx="8215338" cy="720080"/>
          </a:xfrm>
          <a:prstGeom prst="rect">
            <a:avLst/>
          </a:prstGeom>
          <a:noFill/>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algn="ctr" eaLnBrk="0" hangingPunct="0">
              <a:defRPr/>
            </a:pPr>
            <a:r>
              <a:rPr kumimoji="0" lang="zh-TW" altLang="en-US" sz="36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rPr>
              <a:t>國中教育會考相關資訊</a:t>
            </a:r>
            <a:r>
              <a:rPr kumimoji="0" lang="zh-TW" altLang="en-US" sz="3600" b="1" i="0" u="none" strike="noStrike" kern="1200" cap="none" spc="0" normalizeH="0" baseline="0" noProof="0" dirty="0" smtClean="0">
                <a:ln>
                  <a:noFill/>
                </a:ln>
                <a:solidFill>
                  <a:srgbClr val="0000FF"/>
                </a:solidFill>
                <a:effectLst/>
                <a:uLnTx/>
                <a:uFillTx/>
                <a:latin typeface="微軟正黑體" pitchFamily="34" charset="-120"/>
                <a:ea typeface="微軟正黑體" pitchFamily="34" charset="-120"/>
                <a:cs typeface="+mn-cs"/>
              </a:rPr>
              <a:t>連結</a:t>
            </a:r>
            <a:r>
              <a:rPr kumimoji="0" lang="en-US" altLang="zh-TW" sz="3600" b="1" dirty="0">
                <a:solidFill>
                  <a:srgbClr val="0000FF"/>
                </a:solidFill>
                <a:latin typeface="微軟正黑體" pitchFamily="34" charset="-120"/>
                <a:ea typeface="微軟正黑體" pitchFamily="34" charset="-120"/>
              </a:rPr>
              <a:t/>
            </a:r>
            <a:br>
              <a:rPr kumimoji="0" lang="en-US" altLang="zh-TW" sz="3600" b="1" dirty="0">
                <a:solidFill>
                  <a:srgbClr val="0000FF"/>
                </a:solidFill>
                <a:latin typeface="微軟正黑體" pitchFamily="34" charset="-120"/>
                <a:ea typeface="微軟正黑體" pitchFamily="34" charset="-120"/>
              </a:rPr>
            </a:br>
            <a:r>
              <a:rPr kumimoji="0" lang="en-US" altLang="zh-TW" sz="3600" b="1" dirty="0">
                <a:solidFill>
                  <a:srgbClr val="0000FF"/>
                </a:solidFill>
                <a:latin typeface="微軟正黑體" pitchFamily="34" charset="-120"/>
                <a:ea typeface="微軟正黑體" pitchFamily="34" charset="-120"/>
              </a:rPr>
              <a:t>https://cap.rcpet.edu.tw/</a:t>
            </a:r>
            <a:endParaRPr kumimoji="0" lang="zh-TW" altLang="en-US" sz="36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endParaRPr>
          </a:p>
        </p:txBody>
      </p:sp>
      <p:pic>
        <p:nvPicPr>
          <p:cNvPr id="3" name="圖片 2"/>
          <p:cNvPicPr>
            <a:picLocks noChangeAspect="1"/>
          </p:cNvPicPr>
          <p:nvPr/>
        </p:nvPicPr>
        <p:blipFill rotWithShape="1">
          <a:blip r:embed="rId3">
            <a:extLst>
              <a:ext uri="{28A0092B-C50C-407E-A947-70E740481C1C}">
                <a14:useLocalDpi xmlns:a14="http://schemas.microsoft.com/office/drawing/2010/main" val="0"/>
              </a:ext>
            </a:extLst>
          </a:blip>
          <a:srcRect b="43924"/>
          <a:stretch/>
        </p:blipFill>
        <p:spPr>
          <a:xfrm>
            <a:off x="1115616" y="2166357"/>
            <a:ext cx="6937738" cy="3796451"/>
          </a:xfrm>
          <a:prstGeom prst="rect">
            <a:avLst/>
          </a:prstGeom>
        </p:spPr>
      </p:pic>
      <p:sp>
        <p:nvSpPr>
          <p:cNvPr id="6" name="投影片編號版面配置區 5"/>
          <p:cNvSpPr>
            <a:spLocks noGrp="1"/>
          </p:cNvSpPr>
          <p:nvPr>
            <p:ph type="sldNum" sz="quarter" idx="12"/>
          </p:nvPr>
        </p:nvSpPr>
        <p:spPr/>
        <p:txBody>
          <a:bodyPr/>
          <a:lstStyle/>
          <a:p>
            <a:pPr>
              <a:defRPr/>
            </a:pPr>
            <a:endParaRPr lang="zh-TW" altLang="en-US"/>
          </a:p>
        </p:txBody>
      </p:sp>
    </p:spTree>
    <p:extLst>
      <p:ext uri="{BB962C8B-B14F-4D97-AF65-F5344CB8AC3E}">
        <p14:creationId xmlns:p14="http://schemas.microsoft.com/office/powerpoint/2010/main" val="1945740515"/>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投影片編號版面配置區 5"/>
          <p:cNvSpPr txBox="1">
            <a:spLocks noGrp="1"/>
          </p:cNvSpPr>
          <p:nvPr/>
        </p:nvSpPr>
        <p:spPr bwMode="auto">
          <a:xfrm>
            <a:off x="146050" y="6210300"/>
            <a:ext cx="457200" cy="457200"/>
          </a:xfrm>
          <a:prstGeom prst="ellipse">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lstStyle>
            <a:lvl1pPr>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algn="ctr" fontAlgn="auto">
              <a:spcBef>
                <a:spcPct val="0"/>
              </a:spcBef>
              <a:spcAft>
                <a:spcPts val="0"/>
              </a:spcAft>
              <a:buFontTx/>
              <a:buNone/>
              <a:defRPr/>
            </a:pPr>
            <a:fld id="{8C61A42F-C090-4844-A33F-E057DBD75558}" type="slidenum">
              <a:rPr lang="zh-TW" altLang="en-US" sz="2000">
                <a:solidFill>
                  <a:srgbClr val="898989"/>
                </a:solidFill>
                <a:latin typeface="Arial" pitchFamily="34" charset="0"/>
                <a:cs typeface="+mj-cs"/>
              </a:rPr>
              <a:pPr algn="ctr" fontAlgn="auto">
                <a:spcBef>
                  <a:spcPct val="0"/>
                </a:spcBef>
                <a:spcAft>
                  <a:spcPts val="0"/>
                </a:spcAft>
                <a:buFontTx/>
                <a:buNone/>
                <a:defRPr/>
              </a:pPr>
              <a:t>21</a:t>
            </a:fld>
            <a:endParaRPr lang="en-US" altLang="zh-TW" sz="2000">
              <a:solidFill>
                <a:srgbClr val="898989"/>
              </a:solidFill>
              <a:latin typeface="Arial" pitchFamily="34" charset="0"/>
              <a:cs typeface="+mj-cs"/>
            </a:endParaRPr>
          </a:p>
        </p:txBody>
      </p:sp>
      <p:sp>
        <p:nvSpPr>
          <p:cNvPr id="13" name="矩形 12">
            <a:extLst>
              <a:ext uri="{FF2B5EF4-FFF2-40B4-BE49-F238E27FC236}">
                <a16:creationId xmlns:a16="http://schemas.microsoft.com/office/drawing/2014/main" id="{E2430957-18EA-4979-AD62-91E35790EB97}"/>
              </a:ext>
            </a:extLst>
          </p:cNvPr>
          <p:cNvSpPr/>
          <p:nvPr/>
        </p:nvSpPr>
        <p:spPr>
          <a:xfrm>
            <a:off x="142564" y="1457728"/>
            <a:ext cx="7381763" cy="1446906"/>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圓角矩形 10">
            <a:extLst>
              <a:ext uri="{FF2B5EF4-FFF2-40B4-BE49-F238E27FC236}">
                <a16:creationId xmlns:a16="http://schemas.microsoft.com/office/drawing/2014/main" id="{F818C177-CF3C-4124-AC42-8B1FDE6185AD}"/>
              </a:ext>
            </a:extLst>
          </p:cNvPr>
          <p:cNvSpPr/>
          <p:nvPr/>
        </p:nvSpPr>
        <p:spPr>
          <a:xfrm>
            <a:off x="179512" y="1476314"/>
            <a:ext cx="7272808" cy="1409735"/>
          </a:xfrm>
          <a:prstGeom prst="roundRect">
            <a:avLst/>
          </a:prstGeom>
          <a:solidFill>
            <a:srgbClr val="CCFF99"/>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lstStyle/>
          <a:p>
            <a:endParaRPr lang="zh-TW" altLang="en-US" dirty="0"/>
          </a:p>
        </p:txBody>
      </p:sp>
      <p:sp>
        <p:nvSpPr>
          <p:cNvPr id="2" name="矩形 1">
            <a:extLst>
              <a:ext uri="{FF2B5EF4-FFF2-40B4-BE49-F238E27FC236}">
                <a16:creationId xmlns:a16="http://schemas.microsoft.com/office/drawing/2014/main" id="{ACC9B87C-27B4-4707-95E0-DA4C9FC11D62}"/>
              </a:ext>
            </a:extLst>
          </p:cNvPr>
          <p:cNvSpPr/>
          <p:nvPr/>
        </p:nvSpPr>
        <p:spPr>
          <a:xfrm>
            <a:off x="989393" y="1884426"/>
            <a:ext cx="4801314" cy="646331"/>
          </a:xfrm>
          <a:prstGeom prst="rect">
            <a:avLst/>
          </a:prstGeom>
        </p:spPr>
        <p:txBody>
          <a:bodyPr wrap="none">
            <a:spAutoFit/>
          </a:bodyPr>
          <a:lstStyle/>
          <a:p>
            <a:r>
              <a:rPr lang="zh-TW" altLang="en-US" sz="3600" b="1" dirty="0">
                <a:solidFill>
                  <a:prstClr val="black"/>
                </a:solidFill>
                <a:latin typeface="微軟正黑體" pitchFamily="34" charset="-120"/>
                <a:ea typeface="微軟正黑體" pitchFamily="34" charset="-120"/>
              </a:rPr>
              <a:t>三、適性入學管道介紹</a:t>
            </a:r>
            <a:endParaRPr lang="zh-TW" altLang="en-US" sz="3600" dirty="0"/>
          </a:p>
        </p:txBody>
      </p:sp>
      <p:sp>
        <p:nvSpPr>
          <p:cNvPr id="8" name="矩形 7"/>
          <p:cNvSpPr/>
          <p:nvPr/>
        </p:nvSpPr>
        <p:spPr>
          <a:xfrm>
            <a:off x="1860420" y="6273225"/>
            <a:ext cx="5094312" cy="584775"/>
          </a:xfrm>
          <a:prstGeom prst="rect">
            <a:avLst/>
          </a:prstGeom>
        </p:spPr>
        <p:txBody>
          <a:bodyPr wrap="square">
            <a:spAutoFit/>
          </a:bodyPr>
          <a:lstStyle/>
          <a:p>
            <a:r>
              <a:rPr lang="zh-TW" altLang="en-US" b="1" dirty="0">
                <a:solidFill>
                  <a:schemeClr val="tx2">
                    <a:lumMod val="60000"/>
                    <a:lumOff val="40000"/>
                  </a:schemeClr>
                </a:solidFill>
                <a:latin typeface="微軟正黑體" panose="020B0604030504040204" pitchFamily="34" charset="-120"/>
                <a:ea typeface="微軟正黑體" panose="020B0604030504040204" pitchFamily="34" charset="-120"/>
              </a:rPr>
              <a:t>適性選擇所</a:t>
            </a:r>
            <a:r>
              <a:rPr lang="zh-TW" altLang="en-US" b="1" dirty="0" smtClean="0">
                <a:solidFill>
                  <a:schemeClr val="tx2">
                    <a:lumMod val="60000"/>
                    <a:lumOff val="40000"/>
                  </a:schemeClr>
                </a:solidFill>
                <a:latin typeface="微軟正黑體" panose="020B0604030504040204" pitchFamily="34" charset="-120"/>
                <a:ea typeface="微軟正黑體" panose="020B0604030504040204" pitchFamily="34" charset="-120"/>
              </a:rPr>
              <a:t>愛</a:t>
            </a:r>
            <a:r>
              <a:rPr lang="zh-TW" altLang="en-US" dirty="0">
                <a:solidFill>
                  <a:schemeClr val="tx2">
                    <a:lumMod val="60000"/>
                    <a:lumOff val="40000"/>
                  </a:schemeClr>
                </a:solidFill>
                <a:latin typeface="Wingdings" panose="05000000000000000000" pitchFamily="2" charset="2"/>
                <a:ea typeface="微軟正黑體" panose="020B0604030504040204" pitchFamily="34" charset="-120"/>
              </a:rPr>
              <a:t> </a:t>
            </a:r>
            <a:r>
              <a:rPr lang="zh-TW" altLang="en-US" b="1" dirty="0" smtClean="0">
                <a:solidFill>
                  <a:schemeClr val="tx2">
                    <a:lumMod val="60000"/>
                    <a:lumOff val="40000"/>
                  </a:schemeClr>
                </a:solidFill>
                <a:latin typeface="微軟正黑體" panose="020B0604030504040204" pitchFamily="34" charset="-120"/>
                <a:ea typeface="微軟正黑體" panose="020B0604030504040204" pitchFamily="34" charset="-120"/>
              </a:rPr>
              <a:t>適</a:t>
            </a:r>
            <a:r>
              <a:rPr lang="zh-TW" altLang="en-US" b="1" dirty="0">
                <a:solidFill>
                  <a:schemeClr val="tx2">
                    <a:lumMod val="60000"/>
                    <a:lumOff val="40000"/>
                  </a:schemeClr>
                </a:solidFill>
                <a:latin typeface="微軟正黑體" panose="020B0604030504040204" pitchFamily="34" charset="-120"/>
                <a:ea typeface="微軟正黑體" panose="020B0604030504040204" pitchFamily="34" charset="-120"/>
              </a:rPr>
              <a:t>性揚才</a:t>
            </a:r>
            <a:endParaRPr lang="zh-TW" altLang="en-US" dirty="0">
              <a:solidFill>
                <a:schemeClr val="tx2">
                  <a:lumMod val="60000"/>
                  <a:lumOff val="40000"/>
                </a:schemeClr>
              </a:solidFill>
            </a:endParaRPr>
          </a:p>
        </p:txBody>
      </p:sp>
      <p:pic>
        <p:nvPicPr>
          <p:cNvPr id="3" name="圖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332" y="3737120"/>
            <a:ext cx="1910256" cy="2573818"/>
          </a:xfrm>
          <a:prstGeom prst="rect">
            <a:avLst/>
          </a:prstGeom>
        </p:spPr>
      </p:pic>
      <p:pic>
        <p:nvPicPr>
          <p:cNvPr id="4" name="圖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4006" y="3737120"/>
            <a:ext cx="2173682" cy="2570868"/>
          </a:xfrm>
          <a:prstGeom prst="rect">
            <a:avLst/>
          </a:prstGeom>
        </p:spPr>
      </p:pic>
      <p:pic>
        <p:nvPicPr>
          <p:cNvPr id="5" name="圖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44" y="3658504"/>
            <a:ext cx="2338009" cy="2665482"/>
          </a:xfrm>
          <a:prstGeom prst="rect">
            <a:avLst/>
          </a:prstGeom>
        </p:spPr>
      </p:pic>
      <p:pic>
        <p:nvPicPr>
          <p:cNvPr id="6" name="圖片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39512" y="3636368"/>
            <a:ext cx="2734494" cy="2687617"/>
          </a:xfrm>
          <a:prstGeom prst="rect">
            <a:avLst/>
          </a:prstGeom>
        </p:spPr>
      </p:pic>
      <p:sp>
        <p:nvSpPr>
          <p:cNvPr id="11" name="投影片編號版面配置區 10"/>
          <p:cNvSpPr>
            <a:spLocks noGrp="1"/>
          </p:cNvSpPr>
          <p:nvPr>
            <p:ph type="sldNum" sz="quarter" idx="12"/>
          </p:nvPr>
        </p:nvSpPr>
        <p:spPr/>
        <p:txBody>
          <a:bodyPr/>
          <a:lstStyle/>
          <a:p>
            <a:pPr>
              <a:defRPr/>
            </a:pPr>
            <a:fld id="{3CE42ADA-063B-4023-A091-EF8D4CD9B090}" type="slidenum">
              <a:rPr lang="zh-TW" altLang="en-US" smtClean="0"/>
              <a:pPr>
                <a:defRPr/>
              </a:pPr>
              <a:t>21</a:t>
            </a:fld>
            <a:endParaRPr lang="zh-TW" altLang="en-US"/>
          </a:p>
        </p:txBody>
      </p:sp>
    </p:spTree>
    <p:extLst>
      <p:ext uri="{BB962C8B-B14F-4D97-AF65-F5344CB8AC3E}">
        <p14:creationId xmlns:p14="http://schemas.microsoft.com/office/powerpoint/2010/main" val="3983192288"/>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899592" y="587206"/>
            <a:ext cx="6379096" cy="566738"/>
          </a:xfrm>
        </p:spPr>
        <p:txBody>
          <a:bodyPr/>
          <a:lstStyle/>
          <a:p>
            <a:r>
              <a:rPr lang="zh-TW" altLang="en-US" sz="4000" dirty="0">
                <a:solidFill>
                  <a:srgbClr val="0066FF"/>
                </a:solidFill>
                <a:latin typeface="+mj-ea"/>
              </a:rPr>
              <a:t>適性入學管道</a:t>
            </a:r>
          </a:p>
        </p:txBody>
      </p:sp>
      <p:pic>
        <p:nvPicPr>
          <p:cNvPr id="8" name="圖片版面配置區 7"/>
          <p:cNvPicPr>
            <a:picLocks noGrp="1" noChangeAspect="1"/>
          </p:cNvPicPr>
          <p:nvPr>
            <p:ph type="pic" idx="1"/>
          </p:nvPr>
        </p:nvPicPr>
        <p:blipFill>
          <a:blip r:embed="rId2"/>
          <a:srcRect l="41" r="41"/>
          <a:stretch>
            <a:fillRect/>
          </a:stretch>
        </p:blipFill>
        <p:spPr>
          <a:xfrm>
            <a:off x="4864678" y="476672"/>
            <a:ext cx="4283968" cy="3212976"/>
          </a:xfrm>
          <a:prstGeom prst="rect">
            <a:avLst/>
          </a:prstGeom>
        </p:spPr>
      </p:pic>
      <p:pic>
        <p:nvPicPr>
          <p:cNvPr id="9" name="圖片 8"/>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3573016"/>
            <a:ext cx="5056611" cy="3284984"/>
          </a:xfrm>
          <a:prstGeom prst="rect">
            <a:avLst/>
          </a:prstGeom>
          <a:ln>
            <a:solidFill>
              <a:srgbClr val="0000FF"/>
            </a:solidFill>
          </a:ln>
        </p:spPr>
      </p:pic>
      <p:sp>
        <p:nvSpPr>
          <p:cNvPr id="5" name="投影片編號版面配置區 4"/>
          <p:cNvSpPr>
            <a:spLocks noGrp="1"/>
          </p:cNvSpPr>
          <p:nvPr>
            <p:ph type="sldNum" sz="quarter" idx="12"/>
          </p:nvPr>
        </p:nvSpPr>
        <p:spPr/>
        <p:txBody>
          <a:bodyPr/>
          <a:lstStyle/>
          <a:p>
            <a:pPr>
              <a:defRPr/>
            </a:pPr>
            <a:fld id="{4BD9A98D-DD14-458F-9916-69C5A076919C}" type="slidenum">
              <a:rPr lang="zh-TW" altLang="en-US" smtClean="0"/>
              <a:pPr>
                <a:defRPr/>
              </a:pPr>
              <a:t>22</a:t>
            </a:fld>
            <a:endParaRPr lang="zh-TW" altLang="en-US"/>
          </a:p>
        </p:txBody>
      </p:sp>
    </p:spTree>
    <p:extLst>
      <p:ext uri="{BB962C8B-B14F-4D97-AF65-F5344CB8AC3E}">
        <p14:creationId xmlns:p14="http://schemas.microsoft.com/office/powerpoint/2010/main" val="1515281928"/>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向右箭號 3">
            <a:extLst>
              <a:ext uri="{FF2B5EF4-FFF2-40B4-BE49-F238E27FC236}">
                <a16:creationId xmlns:a16="http://schemas.microsoft.com/office/drawing/2014/main" id="{6D9DF3A4-3084-4C6B-A83E-92840DCAEA27}"/>
              </a:ext>
            </a:extLst>
          </p:cNvPr>
          <p:cNvSpPr/>
          <p:nvPr/>
        </p:nvSpPr>
        <p:spPr>
          <a:xfrm>
            <a:off x="755576" y="3068960"/>
            <a:ext cx="8208912" cy="64807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82E2D97A-A627-4FF3-9DC6-34C84022DEA5}"/>
              </a:ext>
            </a:extLst>
          </p:cNvPr>
          <p:cNvSpPr/>
          <p:nvPr/>
        </p:nvSpPr>
        <p:spPr>
          <a:xfrm>
            <a:off x="990277" y="2212918"/>
            <a:ext cx="2088232" cy="1936161"/>
          </a:xfrm>
          <a:prstGeom prst="rect">
            <a:avLst/>
          </a:prstGeom>
          <a:solidFill>
            <a:schemeClr val="accent3"/>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第一階段</a:t>
            </a:r>
          </a:p>
        </p:txBody>
      </p:sp>
      <p:sp>
        <p:nvSpPr>
          <p:cNvPr id="9" name="矩形 8">
            <a:extLst>
              <a:ext uri="{FF2B5EF4-FFF2-40B4-BE49-F238E27FC236}">
                <a16:creationId xmlns:a16="http://schemas.microsoft.com/office/drawing/2014/main" id="{2CB1F477-61B7-4976-A8AE-A27F3694F1D3}"/>
              </a:ext>
            </a:extLst>
          </p:cNvPr>
          <p:cNvSpPr/>
          <p:nvPr/>
        </p:nvSpPr>
        <p:spPr>
          <a:xfrm>
            <a:off x="3597187" y="2209726"/>
            <a:ext cx="2088232" cy="193935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第二階段</a:t>
            </a:r>
          </a:p>
        </p:txBody>
      </p:sp>
      <p:sp>
        <p:nvSpPr>
          <p:cNvPr id="10" name="矩形 9">
            <a:extLst>
              <a:ext uri="{FF2B5EF4-FFF2-40B4-BE49-F238E27FC236}">
                <a16:creationId xmlns:a16="http://schemas.microsoft.com/office/drawing/2014/main" id="{B459C9F3-7154-4F09-8C3F-44C06B919E12}"/>
              </a:ext>
            </a:extLst>
          </p:cNvPr>
          <p:cNvSpPr/>
          <p:nvPr/>
        </p:nvSpPr>
        <p:spPr>
          <a:xfrm>
            <a:off x="6202364" y="2209726"/>
            <a:ext cx="2088232" cy="193935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zh-TW" altLang="en-US" dirty="0">
                <a:latin typeface="微軟正黑體" panose="020B0604030504040204" pitchFamily="34" charset="-120"/>
                <a:ea typeface="微軟正黑體" panose="020B0604030504040204" pitchFamily="34" charset="-120"/>
              </a:rPr>
              <a:t>第三階段</a:t>
            </a:r>
          </a:p>
        </p:txBody>
      </p:sp>
      <p:sp>
        <p:nvSpPr>
          <p:cNvPr id="11" name="迴轉箭號 2">
            <a:extLst>
              <a:ext uri="{FF2B5EF4-FFF2-40B4-BE49-F238E27FC236}">
                <a16:creationId xmlns:a16="http://schemas.microsoft.com/office/drawing/2014/main" id="{50E23EFB-5316-4C33-B56F-C6E9AE92EE31}"/>
              </a:ext>
            </a:extLst>
          </p:cNvPr>
          <p:cNvSpPr/>
          <p:nvPr/>
        </p:nvSpPr>
        <p:spPr>
          <a:xfrm>
            <a:off x="4666759" y="1777678"/>
            <a:ext cx="2579721" cy="428930"/>
          </a:xfrm>
          <a:prstGeom prst="uturnArrow">
            <a:avLst>
              <a:gd name="adj1" fmla="val 25000"/>
              <a:gd name="adj2" fmla="val 25000"/>
              <a:gd name="adj3" fmla="val 25000"/>
              <a:gd name="adj4" fmla="val 43750"/>
              <a:gd name="adj5" fmla="val 100000"/>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zh-TW" altLang="en-US">
              <a:solidFill>
                <a:schemeClr val="tx1"/>
              </a:solidFill>
            </a:endParaRPr>
          </a:p>
        </p:txBody>
      </p:sp>
      <p:cxnSp>
        <p:nvCxnSpPr>
          <p:cNvPr id="12" name="直線接點 11">
            <a:extLst>
              <a:ext uri="{FF2B5EF4-FFF2-40B4-BE49-F238E27FC236}">
                <a16:creationId xmlns:a16="http://schemas.microsoft.com/office/drawing/2014/main" id="{B55176A0-723B-4C4D-990D-DF4E9508DF8A}"/>
              </a:ext>
            </a:extLst>
          </p:cNvPr>
          <p:cNvCxnSpPr/>
          <p:nvPr/>
        </p:nvCxnSpPr>
        <p:spPr>
          <a:xfrm>
            <a:off x="3347864" y="2209726"/>
            <a:ext cx="0" cy="2219331"/>
          </a:xfrm>
          <a:prstGeom prst="line">
            <a:avLst/>
          </a:prstGeom>
          <a:ln>
            <a:prstDash val="dash"/>
            <a:headEnd type="none"/>
            <a:tailEnd type="triangle"/>
          </a:ln>
        </p:spPr>
        <p:style>
          <a:lnRef idx="3">
            <a:schemeClr val="accent6"/>
          </a:lnRef>
          <a:fillRef idx="0">
            <a:schemeClr val="accent6"/>
          </a:fillRef>
          <a:effectRef idx="2">
            <a:schemeClr val="accent6"/>
          </a:effectRef>
          <a:fontRef idx="minor">
            <a:schemeClr val="tx1"/>
          </a:fontRef>
        </p:style>
      </p:cxnSp>
      <p:sp>
        <p:nvSpPr>
          <p:cNvPr id="13" name="圓角矩形 21">
            <a:extLst>
              <a:ext uri="{FF2B5EF4-FFF2-40B4-BE49-F238E27FC236}">
                <a16:creationId xmlns:a16="http://schemas.microsoft.com/office/drawing/2014/main" id="{3E761E3C-1803-4E0E-8760-9B238467CBC1}"/>
              </a:ext>
            </a:extLst>
          </p:cNvPr>
          <p:cNvSpPr/>
          <p:nvPr/>
        </p:nvSpPr>
        <p:spPr>
          <a:xfrm>
            <a:off x="1788474" y="4476476"/>
            <a:ext cx="2580069" cy="18081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2800" b="1" dirty="0">
                <a:latin typeface="微軟正黑體" panose="020B0604030504040204" pitchFamily="34" charset="-120"/>
                <a:ea typeface="微軟正黑體" panose="020B0604030504040204" pitchFamily="34" charset="-120"/>
              </a:rPr>
              <a:t>國中教育</a:t>
            </a:r>
            <a:endParaRPr lang="en-US" altLang="zh-TW" sz="2800" b="1" dirty="0">
              <a:latin typeface="微軟正黑體" panose="020B0604030504040204" pitchFamily="34" charset="-120"/>
              <a:ea typeface="微軟正黑體" panose="020B0604030504040204" pitchFamily="34" charset="-120"/>
            </a:endParaRPr>
          </a:p>
          <a:p>
            <a:pPr algn="ctr"/>
            <a:r>
              <a:rPr lang="zh-TW" altLang="en-US" sz="2800" b="1" dirty="0">
                <a:latin typeface="微軟正黑體" panose="020B0604030504040204" pitchFamily="34" charset="-120"/>
                <a:ea typeface="微軟正黑體" panose="020B0604030504040204" pitchFamily="34" charset="-120"/>
              </a:rPr>
              <a:t>會考</a:t>
            </a:r>
          </a:p>
        </p:txBody>
      </p:sp>
      <p:cxnSp>
        <p:nvCxnSpPr>
          <p:cNvPr id="15" name="直線接點 14">
            <a:extLst>
              <a:ext uri="{FF2B5EF4-FFF2-40B4-BE49-F238E27FC236}">
                <a16:creationId xmlns:a16="http://schemas.microsoft.com/office/drawing/2014/main" id="{7CC9D39D-CFD4-48D6-91FF-F897669E8C15}"/>
              </a:ext>
            </a:extLst>
          </p:cNvPr>
          <p:cNvCxnSpPr/>
          <p:nvPr/>
        </p:nvCxnSpPr>
        <p:spPr>
          <a:xfrm>
            <a:off x="5940152" y="2209726"/>
            <a:ext cx="36004" cy="2219330"/>
          </a:xfrm>
          <a:prstGeom prst="line">
            <a:avLst/>
          </a:prstGeom>
          <a:ln>
            <a:prstDash val="dash"/>
            <a:tailEnd type="triangle"/>
          </a:ln>
        </p:spPr>
        <p:style>
          <a:lnRef idx="3">
            <a:schemeClr val="accent6"/>
          </a:lnRef>
          <a:fillRef idx="0">
            <a:schemeClr val="accent6"/>
          </a:fillRef>
          <a:effectRef idx="2">
            <a:schemeClr val="accent6"/>
          </a:effectRef>
          <a:fontRef idx="minor">
            <a:schemeClr val="tx1"/>
          </a:fontRef>
        </p:style>
      </p:cxnSp>
      <p:sp>
        <p:nvSpPr>
          <p:cNvPr id="16" name="圓角矩形 24">
            <a:extLst>
              <a:ext uri="{FF2B5EF4-FFF2-40B4-BE49-F238E27FC236}">
                <a16:creationId xmlns:a16="http://schemas.microsoft.com/office/drawing/2014/main" id="{9D2859B1-F2B9-4C18-92F6-FEB4A58A3EE7}"/>
              </a:ext>
            </a:extLst>
          </p:cNvPr>
          <p:cNvSpPr/>
          <p:nvPr/>
        </p:nvSpPr>
        <p:spPr>
          <a:xfrm>
            <a:off x="4906220" y="4488613"/>
            <a:ext cx="2592288" cy="1783907"/>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分區免試入學</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個別序位公告</a:t>
            </a:r>
          </a:p>
        </p:txBody>
      </p:sp>
      <p:sp>
        <p:nvSpPr>
          <p:cNvPr id="17" name="標題 1">
            <a:extLst>
              <a:ext uri="{FF2B5EF4-FFF2-40B4-BE49-F238E27FC236}">
                <a16:creationId xmlns:a16="http://schemas.microsoft.com/office/drawing/2014/main" id="{C17462AB-5789-415C-ADAE-8C0D1C7E8BC3}"/>
              </a:ext>
            </a:extLst>
          </p:cNvPr>
          <p:cNvSpPr>
            <a:spLocks noGrp="1"/>
          </p:cNvSpPr>
          <p:nvPr>
            <p:ph type="title"/>
          </p:nvPr>
        </p:nvSpPr>
        <p:spPr>
          <a:xfrm>
            <a:off x="1400943" y="606778"/>
            <a:ext cx="6480720" cy="939917"/>
          </a:xfrm>
        </p:spPr>
        <p:txBody>
          <a:bodyPr/>
          <a:lstStyle/>
          <a:p>
            <a:r>
              <a:rPr lang="zh-TW" altLang="en-US" sz="3600" b="1" dirty="0">
                <a:solidFill>
                  <a:srgbClr val="0000FF"/>
                </a:solidFill>
                <a:latin typeface="微軟正黑體" pitchFamily="34" charset="-120"/>
                <a:ea typeface="微軟正黑體" pitchFamily="34" charset="-120"/>
                <a:cs typeface="+mn-cs"/>
              </a:rPr>
              <a:t>入學管道的三個階段</a:t>
            </a:r>
            <a:endParaRPr lang="zh-TW" altLang="en-US" dirty="0">
              <a:latin typeface="微軟正黑體" panose="020B0604030504040204" pitchFamily="34" charset="-120"/>
              <a:ea typeface="微軟正黑體" panose="020B0604030504040204" pitchFamily="34" charset="-120"/>
            </a:endParaRPr>
          </a:p>
        </p:txBody>
      </p:sp>
      <p:sp>
        <p:nvSpPr>
          <p:cNvPr id="3" name="投影片編號版面配置區 2"/>
          <p:cNvSpPr>
            <a:spLocks noGrp="1"/>
          </p:cNvSpPr>
          <p:nvPr>
            <p:ph type="sldNum" sz="quarter" idx="12"/>
          </p:nvPr>
        </p:nvSpPr>
        <p:spPr/>
        <p:txBody>
          <a:bodyPr/>
          <a:lstStyle/>
          <a:p>
            <a:pPr>
              <a:defRPr/>
            </a:pPr>
            <a:fld id="{8528BAEB-4F0A-4FF0-9DD3-5289859C9A9F}" type="slidenum">
              <a:rPr lang="zh-TW" altLang="en-US" smtClean="0"/>
              <a:pPr>
                <a:defRPr/>
              </a:pPr>
              <a:t>23</a:t>
            </a:fld>
            <a:endParaRPr lang="zh-TW" altLang="en-US"/>
          </a:p>
        </p:txBody>
      </p:sp>
    </p:spTree>
    <p:extLst>
      <p:ext uri="{BB962C8B-B14F-4D97-AF65-F5344CB8AC3E}">
        <p14:creationId xmlns:p14="http://schemas.microsoft.com/office/powerpoint/2010/main" val="1851194508"/>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D5EC2F-BC1E-4A82-AA5C-AA62A9FD805E}"/>
              </a:ext>
            </a:extLst>
          </p:cNvPr>
          <p:cNvSpPr>
            <a:spLocks noGrp="1"/>
          </p:cNvSpPr>
          <p:nvPr>
            <p:ph type="ctrTitle"/>
          </p:nvPr>
        </p:nvSpPr>
        <p:spPr>
          <a:xfrm>
            <a:off x="1115616" y="332656"/>
            <a:ext cx="8604956" cy="936104"/>
          </a:xfrm>
        </p:spPr>
        <p:txBody>
          <a:bodyPr/>
          <a:lstStyle/>
          <a:p>
            <a:pPr algn="l"/>
            <a:r>
              <a:rPr lang="en-US" altLang="zh-TW" sz="2400" b="1" dirty="0" smtClean="0">
                <a:solidFill>
                  <a:schemeClr val="bg2">
                    <a:lumMod val="25000"/>
                  </a:schemeClr>
                </a:solidFill>
                <a:latin typeface="微軟正黑體" panose="020B0604030504040204" pitchFamily="34" charset="-120"/>
                <a:ea typeface="微軟正黑體" panose="020B0604030504040204" pitchFamily="34" charset="-120"/>
              </a:rPr>
              <a:t>113</a:t>
            </a:r>
            <a:r>
              <a:rPr lang="zh-TW" altLang="en-US" sz="2400" b="1" dirty="0" smtClean="0">
                <a:solidFill>
                  <a:schemeClr val="bg2">
                    <a:lumMod val="25000"/>
                  </a:schemeClr>
                </a:solidFill>
                <a:latin typeface="微軟正黑體" panose="020B0604030504040204" pitchFamily="34" charset="-120"/>
                <a:ea typeface="微軟正黑體" panose="020B0604030504040204" pitchFamily="34" charset="-120"/>
              </a:rPr>
              <a:t>學年度嘉義區學習</a:t>
            </a:r>
            <a:r>
              <a:rPr lang="zh-TW" altLang="en-US" sz="2400" b="1" dirty="0">
                <a:solidFill>
                  <a:schemeClr val="bg2">
                    <a:lumMod val="25000"/>
                  </a:schemeClr>
                </a:solidFill>
                <a:latin typeface="微軟正黑體" panose="020B0604030504040204" pitchFamily="34" charset="-120"/>
                <a:ea typeface="微軟正黑體" panose="020B0604030504040204" pitchFamily="34" charset="-120"/>
              </a:rPr>
              <a:t>區完全免試</a:t>
            </a:r>
            <a:r>
              <a:rPr lang="zh-TW" altLang="en-US" sz="2400" b="1" dirty="0" smtClean="0">
                <a:solidFill>
                  <a:schemeClr val="bg2">
                    <a:lumMod val="25000"/>
                  </a:schemeClr>
                </a:solidFill>
                <a:latin typeface="微軟正黑體" panose="020B0604030504040204" pitchFamily="34" charset="-120"/>
                <a:ea typeface="微軟正黑體" panose="020B0604030504040204" pitchFamily="34" charset="-120"/>
              </a:rPr>
              <a:t>入學招生學校</a:t>
            </a:r>
            <a:endParaRPr lang="zh-TW" altLang="en-US" sz="2400" b="1" dirty="0">
              <a:solidFill>
                <a:schemeClr val="bg2">
                  <a:lumMod val="25000"/>
                </a:schemeClr>
              </a:solidFill>
              <a:latin typeface="微軟正黑體" panose="020B0604030504040204" pitchFamily="34" charset="-120"/>
              <a:ea typeface="微軟正黑體" panose="020B0604030504040204" pitchFamily="34" charset="-120"/>
            </a:endParaRPr>
          </a:p>
        </p:txBody>
      </p:sp>
      <p:sp>
        <p:nvSpPr>
          <p:cNvPr id="5" name="文字方塊 4"/>
          <p:cNvSpPr txBox="1"/>
          <p:nvPr/>
        </p:nvSpPr>
        <p:spPr>
          <a:xfrm>
            <a:off x="4283967" y="3861048"/>
            <a:ext cx="4680519" cy="1323439"/>
          </a:xfrm>
          <a:prstGeom prst="rect">
            <a:avLst/>
          </a:prstGeom>
          <a:solidFill>
            <a:srgbClr val="FF66CC"/>
          </a:solidFill>
        </p:spPr>
        <p:txBody>
          <a:bodyPr wrap="square" rtlCol="0">
            <a:spAutoFit/>
          </a:bodyPr>
          <a:lstStyle/>
          <a:p>
            <a:endParaRPr kumimoji="0" lang="en-US" altLang="zh-TW" sz="2000" b="1" dirty="0" smtClean="0">
              <a:solidFill>
                <a:srgbClr val="0000FF"/>
              </a:solidFill>
              <a:latin typeface="微軟正黑體" panose="020B0604030504040204" pitchFamily="34" charset="-120"/>
              <a:ea typeface="微軟正黑體" panose="020B0604030504040204" pitchFamily="34" charset="-120"/>
            </a:endParaRPr>
          </a:p>
          <a:p>
            <a:r>
              <a:rPr kumimoji="0" lang="zh-TW" altLang="en-US" sz="2000" b="1" dirty="0" smtClean="0">
                <a:solidFill>
                  <a:srgbClr val="0000FF"/>
                </a:solidFill>
                <a:latin typeface="微軟正黑體" panose="020B0604030504040204" pitchFamily="34" charset="-120"/>
                <a:ea typeface="微軟正黑體" panose="020B0604030504040204" pitchFamily="34" charset="-120"/>
              </a:rPr>
              <a:t>承辦學校 </a:t>
            </a:r>
            <a:r>
              <a:rPr kumimoji="0" lang="en-US" altLang="zh-TW" sz="2000" b="1" dirty="0" smtClean="0">
                <a:solidFill>
                  <a:srgbClr val="0000FF"/>
                </a:solidFill>
                <a:latin typeface="微軟正黑體" panose="020B0604030504040204" pitchFamily="34" charset="-120"/>
                <a:ea typeface="微軟正黑體" panose="020B0604030504040204" pitchFamily="34" charset="-120"/>
              </a:rPr>
              <a:t>:</a:t>
            </a:r>
            <a:r>
              <a:rPr kumimoji="0" lang="zh-TW" altLang="en-US" sz="2000" b="1" dirty="0" smtClean="0">
                <a:solidFill>
                  <a:srgbClr val="0000FF"/>
                </a:solidFill>
                <a:latin typeface="微軟正黑體" panose="020B0604030504040204" pitchFamily="34" charset="-120"/>
                <a:ea typeface="微軟正黑體" panose="020B0604030504040204" pitchFamily="34" charset="-120"/>
              </a:rPr>
              <a:t> </a:t>
            </a:r>
            <a:endParaRPr kumimoji="0" lang="en-US" altLang="zh-TW" sz="2000" b="1" dirty="0" smtClean="0">
              <a:solidFill>
                <a:srgbClr val="0000FF"/>
              </a:solidFill>
              <a:latin typeface="微軟正黑體" panose="020B0604030504040204" pitchFamily="34" charset="-120"/>
              <a:ea typeface="微軟正黑體" panose="020B0604030504040204" pitchFamily="34" charset="-120"/>
            </a:endParaRPr>
          </a:p>
          <a:p>
            <a:r>
              <a:rPr kumimoji="0" lang="zh-TW" altLang="en-US" sz="2000" b="1" dirty="0" smtClean="0">
                <a:solidFill>
                  <a:srgbClr val="0000FF"/>
                </a:solidFill>
                <a:latin typeface="微軟正黑體" panose="020B0604030504040204" pitchFamily="34" charset="-120"/>
                <a:ea typeface="微軟正黑體" panose="020B0604030504040204" pitchFamily="34" charset="-120"/>
              </a:rPr>
              <a:t>               國立民雄高級農工職業學校</a:t>
            </a:r>
            <a:endParaRPr lang="en-US" altLang="zh-TW" sz="2000" dirty="0">
              <a:solidFill>
                <a:srgbClr val="0000FF"/>
              </a:solidFill>
            </a:endParaRPr>
          </a:p>
          <a:p>
            <a:endParaRPr kumimoji="0" lang="en-US" altLang="zh-TW" sz="2000" b="1" dirty="0" smtClean="0">
              <a:solidFill>
                <a:srgbClr val="0000FF"/>
              </a:solidFill>
              <a:latin typeface="微軟正黑體" panose="020B0604030504040204" pitchFamily="34" charset="-120"/>
              <a:ea typeface="微軟正黑體" panose="020B0604030504040204" pitchFamily="34" charset="-120"/>
            </a:endParaRPr>
          </a:p>
        </p:txBody>
      </p:sp>
      <p:sp>
        <p:nvSpPr>
          <p:cNvPr id="7" name="投影片編號版面配置區 6"/>
          <p:cNvSpPr>
            <a:spLocks noGrp="1"/>
          </p:cNvSpPr>
          <p:nvPr>
            <p:ph type="sldNum" sz="quarter" idx="12"/>
          </p:nvPr>
        </p:nvSpPr>
        <p:spPr/>
        <p:txBody>
          <a:bodyPr/>
          <a:lstStyle/>
          <a:p>
            <a:pPr>
              <a:defRPr/>
            </a:pPr>
            <a:fld id="{8E8D6C70-44E7-4770-9C65-E719E38E3D6B}" type="slidenum">
              <a:rPr lang="zh-TW" altLang="en-US" smtClean="0"/>
              <a:t>24</a:t>
            </a:fld>
            <a:endParaRPr lang="zh-TW" altLang="en-US" dirty="0"/>
          </a:p>
        </p:txBody>
      </p:sp>
      <p:graphicFrame>
        <p:nvGraphicFramePr>
          <p:cNvPr id="3" name="表格 2"/>
          <p:cNvGraphicFramePr>
            <a:graphicFrameLocks noGrp="1"/>
          </p:cNvGraphicFramePr>
          <p:nvPr>
            <p:extLst>
              <p:ext uri="{D42A27DB-BD31-4B8C-83A1-F6EECF244321}">
                <p14:modId xmlns:p14="http://schemas.microsoft.com/office/powerpoint/2010/main" val="395928470"/>
              </p:ext>
            </p:extLst>
          </p:nvPr>
        </p:nvGraphicFramePr>
        <p:xfrm>
          <a:off x="971598" y="1397000"/>
          <a:ext cx="7992889" cy="2464048"/>
        </p:xfrm>
        <a:graphic>
          <a:graphicData uri="http://schemas.openxmlformats.org/drawingml/2006/table">
            <a:tbl>
              <a:tblPr firstRow="1" bandRow="1">
                <a:tableStyleId>{7DF18680-E054-41AD-8BC1-D1AEF772440D}</a:tableStyleId>
              </a:tblPr>
              <a:tblGrid>
                <a:gridCol w="3312370">
                  <a:extLst>
                    <a:ext uri="{9D8B030D-6E8A-4147-A177-3AD203B41FA5}">
                      <a16:colId xmlns:a16="http://schemas.microsoft.com/office/drawing/2014/main" val="20000"/>
                    </a:ext>
                  </a:extLst>
                </a:gridCol>
                <a:gridCol w="4680519">
                  <a:extLst>
                    <a:ext uri="{9D8B030D-6E8A-4147-A177-3AD203B41FA5}">
                      <a16:colId xmlns:a16="http://schemas.microsoft.com/office/drawing/2014/main" val="20001"/>
                    </a:ext>
                  </a:extLst>
                </a:gridCol>
              </a:tblGrid>
              <a:tr h="2464048">
                <a:tc>
                  <a:txBody>
                    <a:bodyPr/>
                    <a:lstStyle/>
                    <a:p>
                      <a:r>
                        <a:rPr lang="zh-TW" altLang="zh-TW" sz="2000" kern="1200" dirty="0" smtClean="0">
                          <a:effectLst/>
                        </a:rPr>
                        <a:t>國立民雄高級農工職業學校 </a:t>
                      </a:r>
                    </a:p>
                    <a:p>
                      <a:r>
                        <a:rPr lang="zh-TW" altLang="zh-TW" sz="2000" kern="1200" dirty="0" smtClean="0">
                          <a:effectLst/>
                        </a:rPr>
                        <a:t>國立新港藝術高級中學 </a:t>
                      </a:r>
                    </a:p>
                    <a:p>
                      <a:r>
                        <a:rPr lang="zh-TW" altLang="zh-TW" sz="2000" kern="1200" dirty="0" smtClean="0">
                          <a:effectLst/>
                        </a:rPr>
                        <a:t>國立嘉義高級家事職業學校</a:t>
                      </a:r>
                    </a:p>
                    <a:p>
                      <a:r>
                        <a:rPr lang="zh-TW" altLang="zh-TW" sz="2000" kern="1200" dirty="0" smtClean="0">
                          <a:effectLst/>
                        </a:rPr>
                        <a:t>國立東石高級中學 </a:t>
                      </a:r>
                    </a:p>
                    <a:p>
                      <a:r>
                        <a:rPr lang="zh-TW" altLang="zh-TW" sz="2000" kern="1200" dirty="0" smtClean="0">
                          <a:effectLst/>
                        </a:rPr>
                        <a:t>嘉義市私立興華高級中學 </a:t>
                      </a:r>
                    </a:p>
                    <a:p>
                      <a:endParaRPr lang="zh-TW" altLang="en-US" sz="2000" dirty="0"/>
                    </a:p>
                  </a:txBody>
                  <a:tcPr/>
                </a:tc>
                <a:tc>
                  <a:txBody>
                    <a:bodyPr/>
                    <a:lstStyle/>
                    <a:p>
                      <a:r>
                        <a:rPr lang="zh-TW" altLang="zh-TW" sz="2000" kern="1200" dirty="0" smtClean="0">
                          <a:effectLst/>
                        </a:rPr>
                        <a:t>嘉義市私立東吳高級工業家事職業學校 </a:t>
                      </a:r>
                    </a:p>
                    <a:p>
                      <a:r>
                        <a:rPr lang="zh-TW" altLang="zh-TW" sz="2000" kern="1200" dirty="0" smtClean="0">
                          <a:effectLst/>
                        </a:rPr>
                        <a:t>嘉義市私立輔仁高級中學 </a:t>
                      </a:r>
                    </a:p>
                    <a:p>
                      <a:r>
                        <a:rPr lang="zh-TW" altLang="zh-TW" sz="2000" kern="1200" dirty="0" smtClean="0">
                          <a:effectLst/>
                        </a:rPr>
                        <a:t>嘉義市私立立仁高級中學</a:t>
                      </a:r>
                    </a:p>
                    <a:p>
                      <a:r>
                        <a:rPr lang="zh-TW" altLang="zh-TW" sz="2000" kern="1200" dirty="0" smtClean="0">
                          <a:effectLst/>
                        </a:rPr>
                        <a:t>嘉義市私立嘉華高級中學 </a:t>
                      </a:r>
                    </a:p>
                    <a:p>
                      <a:r>
                        <a:rPr lang="zh-TW" altLang="zh-TW" sz="2000" kern="1200" dirty="0" smtClean="0">
                          <a:effectLst/>
                        </a:rPr>
                        <a:t>嘉義市私立宏仁高級中學</a:t>
                      </a:r>
                    </a:p>
                    <a:p>
                      <a:endParaRPr lang="zh-TW" altLang="en-US" sz="2000" dirty="0"/>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40880602"/>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a:extLst>
              <a:ext uri="{FF2B5EF4-FFF2-40B4-BE49-F238E27FC236}">
                <a16:creationId xmlns:a16="http://schemas.microsoft.com/office/drawing/2014/main" id="{16F7F26B-825B-4AD1-9DA1-C58EF9D5B576}"/>
              </a:ext>
            </a:extLst>
          </p:cNvPr>
          <p:cNvSpPr txBox="1">
            <a:spLocks/>
          </p:cNvSpPr>
          <p:nvPr/>
        </p:nvSpPr>
        <p:spPr>
          <a:xfrm>
            <a:off x="457200" y="548680"/>
            <a:ext cx="7355160" cy="568549"/>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en-US" altLang="zh-TW" sz="3200" b="1" dirty="0" smtClean="0">
                <a:solidFill>
                  <a:schemeClr val="bg2">
                    <a:lumMod val="25000"/>
                  </a:schemeClr>
                </a:solidFill>
                <a:latin typeface="微軟正黑體" panose="020B0604030504040204" pitchFamily="34" charset="-120"/>
                <a:ea typeface="微軟正黑體" panose="020B0604030504040204" pitchFamily="34" charset="-120"/>
              </a:rPr>
              <a:t>113</a:t>
            </a:r>
            <a:r>
              <a:rPr kumimoji="0" lang="zh-TW" altLang="en-US" sz="3200" b="1" dirty="0" smtClean="0">
                <a:solidFill>
                  <a:schemeClr val="bg2">
                    <a:lumMod val="25000"/>
                  </a:schemeClr>
                </a:solidFill>
                <a:latin typeface="微軟正黑體" panose="020B0604030504040204" pitchFamily="34" charset="-120"/>
                <a:ea typeface="微軟正黑體" panose="020B0604030504040204" pitchFamily="34" charset="-120"/>
              </a:rPr>
              <a:t>學年度嘉義區學習</a:t>
            </a:r>
            <a:r>
              <a:rPr kumimoji="0" lang="zh-TW" altLang="en-US" sz="3200" b="1" dirty="0">
                <a:solidFill>
                  <a:schemeClr val="bg2">
                    <a:lumMod val="25000"/>
                  </a:schemeClr>
                </a:solidFill>
                <a:latin typeface="微軟正黑體" panose="020B0604030504040204" pitchFamily="34" charset="-120"/>
                <a:ea typeface="微軟正黑體" panose="020B0604030504040204" pitchFamily="34" charset="-120"/>
              </a:rPr>
              <a:t>區完全免試</a:t>
            </a:r>
            <a:r>
              <a:rPr kumimoji="0" lang="zh-TW" altLang="en-US" sz="3200" b="1" dirty="0" smtClean="0">
                <a:solidFill>
                  <a:schemeClr val="bg2">
                    <a:lumMod val="25000"/>
                  </a:schemeClr>
                </a:solidFill>
                <a:latin typeface="微軟正黑體" panose="020B0604030504040204" pitchFamily="34" charset="-120"/>
                <a:ea typeface="微軟正黑體" panose="020B0604030504040204" pitchFamily="34" charset="-120"/>
              </a:rPr>
              <a:t>入學</a:t>
            </a:r>
            <a:endParaRPr kumimoji="0" lang="zh-TW" altLang="en-US" sz="3200" b="1" dirty="0">
              <a:solidFill>
                <a:schemeClr val="bg2">
                  <a:lumMod val="25000"/>
                </a:schemeClr>
              </a:solidFill>
              <a:latin typeface="微軟正黑體" panose="020B0604030504040204" pitchFamily="34" charset="-120"/>
              <a:ea typeface="微軟正黑體" panose="020B0604030504040204" pitchFamily="34" charset="-120"/>
            </a:endParaRPr>
          </a:p>
        </p:txBody>
      </p:sp>
      <p:sp>
        <p:nvSpPr>
          <p:cNvPr id="3" name="內容版面配置區 2">
            <a:extLst>
              <a:ext uri="{FF2B5EF4-FFF2-40B4-BE49-F238E27FC236}">
                <a16:creationId xmlns:a16="http://schemas.microsoft.com/office/drawing/2014/main" id="{E058E9BB-1BE9-490D-AC31-33EA7D0866D3}"/>
              </a:ext>
            </a:extLst>
          </p:cNvPr>
          <p:cNvSpPr>
            <a:spLocks noGrp="1"/>
          </p:cNvSpPr>
          <p:nvPr>
            <p:ph idx="1"/>
          </p:nvPr>
        </p:nvSpPr>
        <p:spPr>
          <a:xfrm>
            <a:off x="-14140" y="1086729"/>
            <a:ext cx="8229600" cy="5256584"/>
          </a:xfrm>
        </p:spPr>
        <p:txBody>
          <a:bodyPr/>
          <a:lstStyle/>
          <a:p>
            <a:pPr marL="0" indent="0">
              <a:buNone/>
            </a:pPr>
            <a:r>
              <a:rPr lang="zh-TW" altLang="en-US" b="1" dirty="0">
                <a:solidFill>
                  <a:srgbClr val="C00000"/>
                </a:solidFill>
                <a:latin typeface="微軟正黑體" panose="020B0604030504040204" pitchFamily="34" charset="-120"/>
                <a:ea typeface="微軟正黑體" panose="020B0604030504040204" pitchFamily="34" charset="-120"/>
              </a:rPr>
              <a:t>  </a:t>
            </a:r>
            <a:endParaRPr lang="zh-TW" altLang="en-US" dirty="0"/>
          </a:p>
        </p:txBody>
      </p:sp>
      <p:graphicFrame>
        <p:nvGraphicFramePr>
          <p:cNvPr id="15" name="資料庫圖表 14">
            <a:extLst>
              <a:ext uri="{FF2B5EF4-FFF2-40B4-BE49-F238E27FC236}">
                <a16:creationId xmlns:a16="http://schemas.microsoft.com/office/drawing/2014/main" id="{5EE68699-379E-42C4-A4CD-981116523FEE}"/>
              </a:ext>
            </a:extLst>
          </p:cNvPr>
          <p:cNvGraphicFramePr/>
          <p:nvPr>
            <p:extLst>
              <p:ext uri="{D42A27DB-BD31-4B8C-83A1-F6EECF244321}">
                <p14:modId xmlns:p14="http://schemas.microsoft.com/office/powerpoint/2010/main" val="474435712"/>
              </p:ext>
            </p:extLst>
          </p:nvPr>
        </p:nvGraphicFramePr>
        <p:xfrm>
          <a:off x="323528" y="1133253"/>
          <a:ext cx="8424936" cy="13596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文字方塊 1">
            <a:extLst>
              <a:ext uri="{FF2B5EF4-FFF2-40B4-BE49-F238E27FC236}">
                <a16:creationId xmlns:a16="http://schemas.microsoft.com/office/drawing/2014/main" id="{BF01B8CC-5538-484D-880B-D33164158CB6}"/>
              </a:ext>
            </a:extLst>
          </p:cNvPr>
          <p:cNvSpPr txBox="1"/>
          <p:nvPr/>
        </p:nvSpPr>
        <p:spPr>
          <a:xfrm>
            <a:off x="5693805" y="6525343"/>
            <a:ext cx="3240360" cy="369332"/>
          </a:xfrm>
          <a:prstGeom prst="rect">
            <a:avLst/>
          </a:prstGeom>
          <a:noFill/>
        </p:spPr>
        <p:txBody>
          <a:bodyPr wrap="square" rtlCol="0">
            <a:spAutoFit/>
          </a:bodyPr>
          <a:lstStyle/>
          <a:p>
            <a:r>
              <a:rPr lang="zh-TW" altLang="en-US" sz="1800" dirty="0">
                <a:solidFill>
                  <a:srgbClr val="FF0000"/>
                </a:solidFill>
                <a:latin typeface="微軟正黑體" panose="020B0604030504040204" pitchFamily="34" charset="-120"/>
                <a:ea typeface="微軟正黑體" panose="020B0604030504040204" pitchFamily="34" charset="-120"/>
              </a:rPr>
              <a:t>註</a:t>
            </a:r>
            <a:r>
              <a:rPr lang="en-US" altLang="zh-TW" sz="1800" dirty="0">
                <a:solidFill>
                  <a:srgbClr val="FF0000"/>
                </a:solidFill>
                <a:latin typeface="微軟正黑體" panose="020B0604030504040204" pitchFamily="34" charset="-120"/>
                <a:ea typeface="微軟正黑體" panose="020B0604030504040204" pitchFamily="34" charset="-120"/>
              </a:rPr>
              <a:t>:</a:t>
            </a:r>
            <a:r>
              <a:rPr lang="zh-TW" altLang="en-US" sz="1800" dirty="0">
                <a:solidFill>
                  <a:srgbClr val="FF0000"/>
                </a:solidFill>
                <a:latin typeface="微軟正黑體" panose="020B0604030504040204" pitchFamily="34" charset="-120"/>
                <a:ea typeface="微軟正黑體" panose="020B0604030504040204" pitchFamily="34" charset="-120"/>
              </a:rPr>
              <a:t>不採計國中教育會考成績</a:t>
            </a:r>
          </a:p>
        </p:txBody>
      </p:sp>
      <p:pic>
        <p:nvPicPr>
          <p:cNvPr id="4" name="圖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000" y="2580336"/>
            <a:ext cx="8174171" cy="3675536"/>
          </a:xfrm>
          <a:prstGeom prst="rect">
            <a:avLst/>
          </a:prstGeom>
        </p:spPr>
      </p:pic>
      <p:sp>
        <p:nvSpPr>
          <p:cNvPr id="8" name="投影片編號版面配置區 7"/>
          <p:cNvSpPr>
            <a:spLocks noGrp="1"/>
          </p:cNvSpPr>
          <p:nvPr>
            <p:ph type="sldNum" sz="quarter" idx="12"/>
          </p:nvPr>
        </p:nvSpPr>
        <p:spPr/>
        <p:txBody>
          <a:bodyPr/>
          <a:lstStyle/>
          <a:p>
            <a:pPr>
              <a:defRPr/>
            </a:pPr>
            <a:fld id="{FB84F700-DF8C-4D41-9CC9-0E34246E4FC6}" type="slidenum">
              <a:rPr lang="zh-TW" altLang="en-US" smtClean="0">
                <a:solidFill>
                  <a:prstClr val="black">
                    <a:tint val="75000"/>
                  </a:prstClr>
                </a:solidFill>
              </a:rPr>
              <a:pPr>
                <a:defRPr/>
              </a:pPr>
              <a:t>25</a:t>
            </a:fld>
            <a:endParaRPr lang="zh-TW" altLang="en-US">
              <a:solidFill>
                <a:prstClr val="black">
                  <a:tint val="75000"/>
                </a:prstClr>
              </a:solidFill>
            </a:endParaRPr>
          </a:p>
        </p:txBody>
      </p:sp>
    </p:spTree>
    <p:extLst>
      <p:ext uri="{BB962C8B-B14F-4D97-AF65-F5344CB8AC3E}">
        <p14:creationId xmlns:p14="http://schemas.microsoft.com/office/powerpoint/2010/main" val="2573148542"/>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a:extLst>
              <a:ext uri="{FF2B5EF4-FFF2-40B4-BE49-F238E27FC236}">
                <a16:creationId xmlns:a16="http://schemas.microsoft.com/office/drawing/2014/main" id="{4984F80A-5A30-4618-937D-6CF4A97B360B}"/>
              </a:ext>
            </a:extLst>
          </p:cNvPr>
          <p:cNvSpPr txBox="1">
            <a:spLocks/>
          </p:cNvSpPr>
          <p:nvPr/>
        </p:nvSpPr>
        <p:spPr bwMode="auto">
          <a:xfrm>
            <a:off x="1097948" y="2073337"/>
            <a:ext cx="6768753" cy="648072"/>
          </a:xfrm>
          <a:prstGeom prst="rect">
            <a:avLst/>
          </a:prstGeom>
          <a:solidFill>
            <a:srgbClr val="FF66CC"/>
          </a:solidFill>
          <a:ln w="9525">
            <a:noFill/>
            <a:miter lim="800000"/>
            <a:headEnd/>
            <a:tailEnd/>
          </a:ln>
        </p:spPr>
        <p:txBody>
          <a:bodyPr vert="horz" wrap="square" lIns="91440" tIns="45720" rIns="91440" bIns="45720" numCol="1" anchor="ctr" anchorCtr="0" compatLnSpc="1">
            <a:prstTxWarp prst="textNoShape">
              <a:avLst/>
            </a:prstTxWarp>
          </a:bodyPr>
          <a:lstStyle>
            <a:defPPr>
              <a:defRPr lang="zh-TW"/>
            </a:defPPr>
            <a:lvl1pPr eaLnBrk="0" hangingPunct="0">
              <a:defRPr kumimoji="0" sz="3600" b="1">
                <a:solidFill>
                  <a:srgbClr val="0000FF"/>
                </a:solidFill>
                <a:latin typeface="微軟正黑體" panose="020B0604030504040204" pitchFamily="34" charset="-120"/>
                <a:ea typeface="微軟正黑體" panose="020B0604030504040204" pitchFamily="34" charset="-120"/>
                <a:cs typeface="+mj-cs"/>
              </a:defRPr>
            </a:lvl1pPr>
            <a:lvl2pPr algn="ctr" eaLnBrk="0" hangingPunct="0">
              <a:defRPr sz="4400"/>
            </a:lvl2pPr>
            <a:lvl3pPr algn="ctr" eaLnBrk="0" hangingPunct="0">
              <a:defRPr sz="4400"/>
            </a:lvl3pPr>
            <a:lvl4pPr algn="ctr" eaLnBrk="0" hangingPunct="0">
              <a:defRPr sz="4400"/>
            </a:lvl4pPr>
            <a:lvl5pPr algn="ctr" eaLnBrk="0" hangingPunct="0">
              <a:defRPr sz="4400"/>
            </a:lvl5pPr>
            <a:lvl6pPr marL="457200" algn="ctr" fontAlgn="base">
              <a:spcBef>
                <a:spcPct val="0"/>
              </a:spcBef>
              <a:spcAft>
                <a:spcPct val="0"/>
              </a:spcAft>
              <a:defRPr sz="4400"/>
            </a:lvl6pPr>
            <a:lvl7pPr marL="914400" algn="ctr" fontAlgn="base">
              <a:spcBef>
                <a:spcPct val="0"/>
              </a:spcBef>
              <a:spcAft>
                <a:spcPct val="0"/>
              </a:spcAft>
              <a:defRPr sz="4400"/>
            </a:lvl7pPr>
            <a:lvl8pPr marL="1371600" algn="ctr" fontAlgn="base">
              <a:spcBef>
                <a:spcPct val="0"/>
              </a:spcBef>
              <a:spcAft>
                <a:spcPct val="0"/>
              </a:spcAft>
              <a:defRPr sz="4400"/>
            </a:lvl8pPr>
            <a:lvl9pPr marL="1828800" algn="ctr" fontAlgn="base">
              <a:spcBef>
                <a:spcPct val="0"/>
              </a:spcBef>
              <a:spcAft>
                <a:spcPct val="0"/>
              </a:spcAft>
              <a:defRPr sz="4400"/>
            </a:lvl9pPr>
          </a:lstStyle>
          <a:p>
            <a:endParaRPr lang="en-US" altLang="zh-TW" dirty="0" smtClean="0"/>
          </a:p>
          <a:p>
            <a:r>
              <a:rPr lang="en-US" altLang="zh-TW" dirty="0" smtClean="0"/>
              <a:t>113</a:t>
            </a:r>
            <a:r>
              <a:rPr lang="zh-TW" altLang="en-US" dirty="0"/>
              <a:t>學年度技優甄審</a:t>
            </a:r>
            <a:r>
              <a:rPr lang="zh-TW" altLang="en-US" dirty="0" smtClean="0"/>
              <a:t>入學</a:t>
            </a:r>
            <a:endParaRPr lang="en-US" altLang="zh-TW" dirty="0"/>
          </a:p>
          <a:p>
            <a:r>
              <a:rPr lang="zh-TW" altLang="en-US" dirty="0"/>
              <a:t>承辦學校</a:t>
            </a:r>
            <a:r>
              <a:rPr lang="en-US" altLang="zh-TW" dirty="0" smtClean="0"/>
              <a:t>:</a:t>
            </a:r>
          </a:p>
          <a:p>
            <a:r>
              <a:rPr lang="zh-TW" altLang="zh-TW" dirty="0" smtClean="0"/>
              <a:t>國立</a:t>
            </a:r>
            <a:r>
              <a:rPr lang="zh-TW" altLang="zh-TW" dirty="0"/>
              <a:t>民雄高級農工</a:t>
            </a:r>
            <a:r>
              <a:rPr lang="zh-TW" altLang="zh-TW" dirty="0" smtClean="0"/>
              <a:t>職業學校</a:t>
            </a:r>
            <a:endParaRPr lang="en-US" altLang="zh-TW" dirty="0" smtClean="0"/>
          </a:p>
          <a:p>
            <a:endParaRPr lang="en-US" altLang="zh-TW" dirty="0" smtClean="0"/>
          </a:p>
          <a:p>
            <a:endParaRPr lang="en-US" altLang="zh-TW" dirty="0"/>
          </a:p>
          <a:p>
            <a:endParaRPr lang="zh-TW" altLang="en-US" dirty="0"/>
          </a:p>
        </p:txBody>
      </p:sp>
      <p:graphicFrame>
        <p:nvGraphicFramePr>
          <p:cNvPr id="3" name="表格 2"/>
          <p:cNvGraphicFramePr>
            <a:graphicFrameLocks noGrp="1"/>
          </p:cNvGraphicFramePr>
          <p:nvPr>
            <p:extLst>
              <p:ext uri="{D42A27DB-BD31-4B8C-83A1-F6EECF244321}">
                <p14:modId xmlns:p14="http://schemas.microsoft.com/office/powerpoint/2010/main" val="4206488668"/>
              </p:ext>
            </p:extLst>
          </p:nvPr>
        </p:nvGraphicFramePr>
        <p:xfrm>
          <a:off x="1061945" y="3068960"/>
          <a:ext cx="6840760" cy="2592288"/>
        </p:xfrm>
        <a:graphic>
          <a:graphicData uri="http://schemas.openxmlformats.org/drawingml/2006/table">
            <a:tbl>
              <a:tblPr firstRow="1" bandRow="1">
                <a:tableStyleId>{21E4AEA4-8DFA-4A89-87EB-49C32662AFE0}</a:tableStyleId>
              </a:tblPr>
              <a:tblGrid>
                <a:gridCol w="1656183">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2376265">
                  <a:extLst>
                    <a:ext uri="{9D8B030D-6E8A-4147-A177-3AD203B41FA5}">
                      <a16:colId xmlns:a16="http://schemas.microsoft.com/office/drawing/2014/main" val="20002"/>
                    </a:ext>
                  </a:extLst>
                </a:gridCol>
              </a:tblGrid>
              <a:tr h="540904">
                <a:tc>
                  <a:txBody>
                    <a:bodyPr/>
                    <a:lstStyle/>
                    <a:p>
                      <a:r>
                        <a:rPr lang="zh-TW" altLang="en-US" sz="2400" dirty="0">
                          <a:latin typeface="標楷體" panose="03000509000000000000" pitchFamily="65" charset="-120"/>
                          <a:ea typeface="標楷體" panose="03000509000000000000" pitchFamily="65" charset="-120"/>
                        </a:rPr>
                        <a:t>學生身分</a:t>
                      </a:r>
                      <a:endParaRPr lang="zh-TW" altLang="en-US" sz="2400" b="1" dirty="0">
                        <a:latin typeface="標楷體" panose="03000509000000000000" pitchFamily="65" charset="-120"/>
                        <a:ea typeface="標楷體" panose="03000509000000000000" pitchFamily="65" charset="-120"/>
                      </a:endParaRPr>
                    </a:p>
                  </a:txBody>
                  <a:tcPr/>
                </a:tc>
                <a:tc>
                  <a:txBody>
                    <a:bodyPr/>
                    <a:lstStyle/>
                    <a:p>
                      <a:r>
                        <a:rPr lang="zh-TW" altLang="en-US" sz="2400" dirty="0">
                          <a:latin typeface="標楷體" panose="03000509000000000000" pitchFamily="65" charset="-120"/>
                          <a:ea typeface="標楷體" panose="03000509000000000000" pitchFamily="65" charset="-120"/>
                        </a:rPr>
                        <a:t>報名方式</a:t>
                      </a:r>
                      <a:endParaRPr lang="zh-TW" altLang="en-US" sz="2400" b="1" dirty="0">
                        <a:latin typeface="標楷體" panose="03000509000000000000" pitchFamily="65" charset="-120"/>
                        <a:ea typeface="標楷體" panose="03000509000000000000" pitchFamily="65" charset="-120"/>
                      </a:endParaRPr>
                    </a:p>
                  </a:txBody>
                  <a:tcPr/>
                </a:tc>
                <a:tc>
                  <a:txBody>
                    <a:bodyPr/>
                    <a:lstStyle/>
                    <a:p>
                      <a:r>
                        <a:rPr lang="zh-TW" altLang="en-US" sz="2400" dirty="0">
                          <a:latin typeface="標楷體" panose="03000509000000000000" pitchFamily="65" charset="-120"/>
                          <a:ea typeface="標楷體" panose="03000509000000000000" pitchFamily="65" charset="-120"/>
                        </a:rPr>
                        <a:t>報名日期</a:t>
                      </a:r>
                      <a:endParaRPr lang="en-US" altLang="zh-TW" sz="2400" b="1"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0"/>
                  </a:ext>
                </a:extLst>
              </a:tr>
              <a:tr h="787773">
                <a:tc>
                  <a:txBody>
                    <a:bodyPr/>
                    <a:lstStyle/>
                    <a:p>
                      <a:pPr algn="ctr"/>
                      <a:r>
                        <a:rPr lang="zh-TW" altLang="en-US" sz="2000" dirty="0" smtClean="0">
                          <a:latin typeface="標楷體" panose="03000509000000000000" pitchFamily="65" charset="-120"/>
                          <a:ea typeface="標楷體" panose="03000509000000000000" pitchFamily="65" charset="-120"/>
                        </a:rPr>
                        <a:t>國中應屆</a:t>
                      </a:r>
                      <a:endParaRPr lang="en-US" altLang="zh-TW" sz="2000" dirty="0" smtClean="0">
                        <a:latin typeface="標楷體" panose="03000509000000000000" pitchFamily="65" charset="-120"/>
                        <a:ea typeface="標楷體" panose="03000509000000000000" pitchFamily="65" charset="-120"/>
                      </a:endParaRPr>
                    </a:p>
                    <a:p>
                      <a:pPr algn="ctr"/>
                      <a:r>
                        <a:rPr lang="zh-TW" altLang="en-US" sz="2000" dirty="0" smtClean="0">
                          <a:latin typeface="標楷體" panose="03000509000000000000" pitchFamily="65" charset="-120"/>
                          <a:ea typeface="標楷體" panose="03000509000000000000" pitchFamily="65" charset="-120"/>
                        </a:rPr>
                        <a:t>畢業生</a:t>
                      </a:r>
                      <a:endParaRPr lang="zh-TW" altLang="en-US" sz="2000" b="1" dirty="0">
                        <a:latin typeface="標楷體" panose="03000509000000000000" pitchFamily="65" charset="-120"/>
                        <a:ea typeface="標楷體" panose="03000509000000000000" pitchFamily="65" charset="-120"/>
                      </a:endParaRPr>
                    </a:p>
                  </a:txBody>
                  <a:tcPr/>
                </a:tc>
                <a:tc>
                  <a:txBody>
                    <a:bodyPr/>
                    <a:lstStyle/>
                    <a:p>
                      <a:pPr algn="ctr"/>
                      <a:r>
                        <a:rPr lang="zh-TW" altLang="en-US" sz="2000" dirty="0" smtClean="0">
                          <a:latin typeface="標楷體" panose="03000509000000000000" pitchFamily="65" charset="-120"/>
                          <a:ea typeface="標楷體" panose="03000509000000000000" pitchFamily="65" charset="-120"/>
                        </a:rPr>
                        <a:t>集體報名</a:t>
                      </a:r>
                      <a:endParaRPr lang="en-US" altLang="zh-TW" sz="2000" dirty="0" smtClean="0">
                        <a:latin typeface="標楷體" panose="03000509000000000000" pitchFamily="65" charset="-120"/>
                        <a:ea typeface="標楷體" panose="03000509000000000000" pitchFamily="65" charset="-120"/>
                      </a:endParaRPr>
                    </a:p>
                    <a:p>
                      <a:pPr algn="ctr"/>
                      <a:r>
                        <a:rPr lang="zh-TW" altLang="zh-TW" sz="2000" kern="1200" dirty="0" smtClean="0">
                          <a:solidFill>
                            <a:schemeClr val="dk1"/>
                          </a:solidFill>
                          <a:effectLst/>
                          <a:latin typeface="標楷體" panose="03000509000000000000" pitchFamily="65" charset="-120"/>
                          <a:ea typeface="標楷體" panose="03000509000000000000" pitchFamily="65" charset="-120"/>
                          <a:cs typeface="+mn-cs"/>
                        </a:rPr>
                        <a:t>各國中向承辦學校報名</a:t>
                      </a:r>
                      <a:endParaRPr lang="zh-TW" altLang="en-US" sz="2000" b="1" dirty="0">
                        <a:latin typeface="標楷體" panose="03000509000000000000" pitchFamily="65" charset="-120"/>
                        <a:ea typeface="標楷體" panose="03000509000000000000" pitchFamily="65" charset="-120"/>
                      </a:endParaRPr>
                    </a:p>
                  </a:txBody>
                  <a:tcPr/>
                </a:tc>
                <a:tc>
                  <a:txBody>
                    <a:bodyPr/>
                    <a:lstStyle/>
                    <a:p>
                      <a:r>
                        <a:rPr lang="en-US" altLang="zh-TW" sz="2000" kern="1200" dirty="0" smtClean="0">
                          <a:solidFill>
                            <a:schemeClr val="dk1"/>
                          </a:solidFill>
                          <a:effectLst/>
                          <a:latin typeface="標楷體" panose="03000509000000000000" pitchFamily="65" charset="-120"/>
                          <a:ea typeface="標楷體" panose="03000509000000000000" pitchFamily="65" charset="-120"/>
                          <a:cs typeface="+mn-cs"/>
                        </a:rPr>
                        <a:t>113</a:t>
                      </a:r>
                      <a:r>
                        <a:rPr lang="zh-TW" altLang="zh-TW" sz="2000" kern="1200" dirty="0" smtClean="0">
                          <a:solidFill>
                            <a:schemeClr val="dk1"/>
                          </a:solidFill>
                          <a:effectLst/>
                          <a:latin typeface="標楷體" panose="03000509000000000000" pitchFamily="65" charset="-120"/>
                          <a:ea typeface="標楷體" panose="03000509000000000000" pitchFamily="65" charset="-120"/>
                          <a:cs typeface="+mn-cs"/>
                        </a:rPr>
                        <a:t>年</a:t>
                      </a:r>
                      <a:r>
                        <a:rPr lang="en-US" altLang="zh-TW" sz="2000" kern="1200" dirty="0" smtClean="0">
                          <a:solidFill>
                            <a:schemeClr val="dk1"/>
                          </a:solidFill>
                          <a:effectLst/>
                          <a:latin typeface="標楷體" panose="03000509000000000000" pitchFamily="65" charset="-120"/>
                          <a:ea typeface="標楷體" panose="03000509000000000000" pitchFamily="65" charset="-120"/>
                          <a:cs typeface="+mn-cs"/>
                        </a:rPr>
                        <a:t>5</a:t>
                      </a:r>
                      <a:r>
                        <a:rPr lang="zh-TW" altLang="zh-TW" sz="2000" kern="1200" dirty="0" smtClean="0">
                          <a:solidFill>
                            <a:schemeClr val="dk1"/>
                          </a:solidFill>
                          <a:effectLst/>
                          <a:latin typeface="標楷體" panose="03000509000000000000" pitchFamily="65" charset="-120"/>
                          <a:ea typeface="標楷體" panose="03000509000000000000" pitchFamily="65" charset="-120"/>
                          <a:cs typeface="+mn-cs"/>
                        </a:rPr>
                        <a:t>月</a:t>
                      </a:r>
                      <a:r>
                        <a:rPr lang="en-US" altLang="zh-TW" sz="2000" kern="1200" dirty="0" smtClean="0">
                          <a:solidFill>
                            <a:schemeClr val="dk1"/>
                          </a:solidFill>
                          <a:effectLst/>
                          <a:latin typeface="標楷體" panose="03000509000000000000" pitchFamily="65" charset="-120"/>
                          <a:ea typeface="標楷體" panose="03000509000000000000" pitchFamily="65" charset="-120"/>
                          <a:cs typeface="+mn-cs"/>
                        </a:rPr>
                        <a:t>23</a:t>
                      </a:r>
                      <a:r>
                        <a:rPr lang="zh-TW" altLang="zh-TW" sz="2000" kern="1200" dirty="0" smtClean="0">
                          <a:solidFill>
                            <a:schemeClr val="dk1"/>
                          </a:solidFill>
                          <a:effectLst/>
                          <a:latin typeface="標楷體" panose="03000509000000000000" pitchFamily="65" charset="-120"/>
                          <a:ea typeface="標楷體" panose="03000509000000000000" pitchFamily="65" charset="-120"/>
                          <a:cs typeface="+mn-cs"/>
                        </a:rPr>
                        <a:t>日至</a:t>
                      </a:r>
                    </a:p>
                    <a:p>
                      <a:r>
                        <a:rPr lang="en-US" altLang="zh-TW" sz="2000" kern="1200" dirty="0" smtClean="0">
                          <a:solidFill>
                            <a:schemeClr val="dk1"/>
                          </a:solidFill>
                          <a:effectLst/>
                          <a:latin typeface="標楷體" panose="03000509000000000000" pitchFamily="65" charset="-120"/>
                          <a:ea typeface="標楷體" panose="03000509000000000000" pitchFamily="65" charset="-120"/>
                          <a:cs typeface="+mn-cs"/>
                        </a:rPr>
                        <a:t>113</a:t>
                      </a:r>
                      <a:r>
                        <a:rPr lang="zh-TW" altLang="zh-TW" sz="2000" kern="1200" dirty="0" smtClean="0">
                          <a:solidFill>
                            <a:schemeClr val="dk1"/>
                          </a:solidFill>
                          <a:effectLst/>
                          <a:latin typeface="標楷體" panose="03000509000000000000" pitchFamily="65" charset="-120"/>
                          <a:ea typeface="標楷體" panose="03000509000000000000" pitchFamily="65" charset="-120"/>
                          <a:cs typeface="+mn-cs"/>
                        </a:rPr>
                        <a:t>年</a:t>
                      </a:r>
                      <a:r>
                        <a:rPr lang="en-US" altLang="zh-TW" sz="2000" kern="1200" dirty="0" smtClean="0">
                          <a:solidFill>
                            <a:schemeClr val="dk1"/>
                          </a:solidFill>
                          <a:effectLst/>
                          <a:latin typeface="標楷體" panose="03000509000000000000" pitchFamily="65" charset="-120"/>
                          <a:ea typeface="標楷體" panose="03000509000000000000" pitchFamily="65" charset="-120"/>
                          <a:cs typeface="+mn-cs"/>
                        </a:rPr>
                        <a:t>5</a:t>
                      </a:r>
                      <a:r>
                        <a:rPr lang="zh-TW" altLang="zh-TW" sz="2000" kern="1200" dirty="0" smtClean="0">
                          <a:solidFill>
                            <a:schemeClr val="dk1"/>
                          </a:solidFill>
                          <a:effectLst/>
                          <a:latin typeface="標楷體" panose="03000509000000000000" pitchFamily="65" charset="-120"/>
                          <a:ea typeface="標楷體" panose="03000509000000000000" pitchFamily="65" charset="-120"/>
                          <a:cs typeface="+mn-cs"/>
                        </a:rPr>
                        <a:t>月</a:t>
                      </a:r>
                      <a:r>
                        <a:rPr lang="en-US" altLang="zh-TW" sz="2000" kern="1200" dirty="0" smtClean="0">
                          <a:solidFill>
                            <a:schemeClr val="dk1"/>
                          </a:solidFill>
                          <a:effectLst/>
                          <a:latin typeface="標楷體" panose="03000509000000000000" pitchFamily="65" charset="-120"/>
                          <a:ea typeface="標楷體" panose="03000509000000000000" pitchFamily="65" charset="-120"/>
                          <a:cs typeface="+mn-cs"/>
                        </a:rPr>
                        <a:t>24</a:t>
                      </a:r>
                      <a:r>
                        <a:rPr lang="zh-TW" altLang="zh-TW" sz="2000" kern="1200" dirty="0" smtClean="0">
                          <a:solidFill>
                            <a:schemeClr val="dk1"/>
                          </a:solidFill>
                          <a:effectLst/>
                          <a:latin typeface="標楷體" panose="03000509000000000000" pitchFamily="65" charset="-120"/>
                          <a:ea typeface="標楷體" panose="03000509000000000000" pitchFamily="65" charset="-120"/>
                          <a:cs typeface="+mn-cs"/>
                        </a:rPr>
                        <a:t>日</a:t>
                      </a:r>
                      <a:endParaRPr lang="zh-TW" altLang="en-US" sz="2000" b="1"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1"/>
                  </a:ext>
                </a:extLst>
              </a:tr>
              <a:tr h="1263611">
                <a:tc>
                  <a:txBody>
                    <a:bodyPr/>
                    <a:lstStyle/>
                    <a:p>
                      <a:endParaRPr lang="en-US" altLang="zh-TW" sz="2000" dirty="0" smtClean="0">
                        <a:latin typeface="標楷體" panose="03000509000000000000" pitchFamily="65" charset="-120"/>
                        <a:ea typeface="標楷體" panose="03000509000000000000" pitchFamily="65" charset="-120"/>
                      </a:endParaRPr>
                    </a:p>
                    <a:p>
                      <a:pPr algn="ctr"/>
                      <a:r>
                        <a:rPr lang="zh-TW" altLang="en-US" sz="2000" dirty="0" smtClean="0">
                          <a:latin typeface="標楷體" panose="03000509000000000000" pitchFamily="65" charset="-120"/>
                          <a:ea typeface="標楷體" panose="03000509000000000000" pitchFamily="65" charset="-120"/>
                        </a:rPr>
                        <a:t>其他</a:t>
                      </a:r>
                      <a:r>
                        <a:rPr lang="zh-TW" altLang="en-US" sz="2000" dirty="0">
                          <a:latin typeface="標楷體" panose="03000509000000000000" pitchFamily="65" charset="-120"/>
                          <a:ea typeface="標楷體" panose="03000509000000000000" pitchFamily="65" charset="-120"/>
                        </a:rPr>
                        <a:t>考生</a:t>
                      </a:r>
                      <a:endParaRPr lang="zh-TW" altLang="en-US" sz="2000" b="1" dirty="0">
                        <a:latin typeface="標楷體" panose="03000509000000000000" pitchFamily="65" charset="-120"/>
                        <a:ea typeface="標楷體" panose="03000509000000000000" pitchFamily="65" charset="-120"/>
                      </a:endParaRPr>
                    </a:p>
                  </a:txBody>
                  <a:tcPr/>
                </a:tc>
                <a:tc>
                  <a:txBody>
                    <a:bodyPr/>
                    <a:lstStyle/>
                    <a:p>
                      <a:pPr algn="ctr"/>
                      <a:r>
                        <a:rPr lang="zh-TW" altLang="en-US" sz="2000" dirty="0" smtClean="0">
                          <a:latin typeface="標楷體" panose="03000509000000000000" pitchFamily="65" charset="-120"/>
                          <a:ea typeface="標楷體" panose="03000509000000000000" pitchFamily="65" charset="-120"/>
                        </a:rPr>
                        <a:t>個別報名</a:t>
                      </a:r>
                      <a:endParaRPr lang="en-US" altLang="zh-TW" sz="2000" dirty="0" smtClean="0">
                        <a:latin typeface="標楷體" panose="03000509000000000000" pitchFamily="65" charset="-120"/>
                        <a:ea typeface="標楷體" panose="03000509000000000000" pitchFamily="65" charset="-120"/>
                      </a:endParaRPr>
                    </a:p>
                    <a:p>
                      <a:pPr algn="ctr"/>
                      <a:r>
                        <a:rPr lang="zh-TW" altLang="zh-TW" sz="2000" kern="1200" dirty="0" smtClean="0">
                          <a:solidFill>
                            <a:schemeClr val="dk1"/>
                          </a:solidFill>
                          <a:effectLst/>
                          <a:latin typeface="標楷體" panose="03000509000000000000" pitchFamily="65" charset="-120"/>
                          <a:ea typeface="標楷體" panose="03000509000000000000" pitchFamily="65" charset="-120"/>
                          <a:cs typeface="+mn-cs"/>
                        </a:rPr>
                        <a:t>學生向承辦學校報名</a:t>
                      </a:r>
                      <a:endParaRPr lang="zh-TW" altLang="en-US" sz="2000" b="1" dirty="0">
                        <a:latin typeface="標楷體" panose="03000509000000000000" pitchFamily="65" charset="-120"/>
                        <a:ea typeface="標楷體" panose="03000509000000000000" pitchFamily="65" charset="-120"/>
                      </a:endParaRPr>
                    </a:p>
                  </a:txBody>
                  <a:tcPr/>
                </a:tc>
                <a:tc>
                  <a:txBody>
                    <a:bodyPr/>
                    <a:lstStyle/>
                    <a:p>
                      <a:r>
                        <a:rPr lang="en-US" altLang="zh-TW" sz="2000" kern="1200" dirty="0" smtClean="0">
                          <a:solidFill>
                            <a:schemeClr val="dk1"/>
                          </a:solidFill>
                          <a:effectLst/>
                          <a:latin typeface="標楷體" panose="03000509000000000000" pitchFamily="65" charset="-120"/>
                          <a:ea typeface="標楷體" panose="03000509000000000000" pitchFamily="65" charset="-120"/>
                          <a:cs typeface="+mn-cs"/>
                        </a:rPr>
                        <a:t>113</a:t>
                      </a:r>
                      <a:r>
                        <a:rPr lang="zh-TW" altLang="zh-TW" sz="2000" kern="1200" dirty="0" smtClean="0">
                          <a:solidFill>
                            <a:schemeClr val="dk1"/>
                          </a:solidFill>
                          <a:effectLst/>
                          <a:latin typeface="標楷體" panose="03000509000000000000" pitchFamily="65" charset="-120"/>
                          <a:ea typeface="標楷體" panose="03000509000000000000" pitchFamily="65" charset="-120"/>
                          <a:cs typeface="+mn-cs"/>
                        </a:rPr>
                        <a:t>年</a:t>
                      </a:r>
                      <a:r>
                        <a:rPr lang="en-US" altLang="zh-TW" sz="2000" kern="1200" dirty="0" smtClean="0">
                          <a:solidFill>
                            <a:schemeClr val="dk1"/>
                          </a:solidFill>
                          <a:effectLst/>
                          <a:latin typeface="標楷體" panose="03000509000000000000" pitchFamily="65" charset="-120"/>
                          <a:ea typeface="標楷體" panose="03000509000000000000" pitchFamily="65" charset="-120"/>
                          <a:cs typeface="+mn-cs"/>
                        </a:rPr>
                        <a:t>5</a:t>
                      </a:r>
                      <a:r>
                        <a:rPr lang="zh-TW" altLang="zh-TW" sz="2000" kern="1200" dirty="0" smtClean="0">
                          <a:solidFill>
                            <a:schemeClr val="dk1"/>
                          </a:solidFill>
                          <a:effectLst/>
                          <a:latin typeface="標楷體" panose="03000509000000000000" pitchFamily="65" charset="-120"/>
                          <a:ea typeface="標楷體" panose="03000509000000000000" pitchFamily="65" charset="-120"/>
                          <a:cs typeface="+mn-cs"/>
                        </a:rPr>
                        <a:t>月</a:t>
                      </a:r>
                      <a:r>
                        <a:rPr lang="en-US" altLang="zh-TW" sz="2000" kern="1200" dirty="0" smtClean="0">
                          <a:solidFill>
                            <a:schemeClr val="dk1"/>
                          </a:solidFill>
                          <a:effectLst/>
                          <a:latin typeface="標楷體" panose="03000509000000000000" pitchFamily="65" charset="-120"/>
                          <a:ea typeface="標楷體" panose="03000509000000000000" pitchFamily="65" charset="-120"/>
                          <a:cs typeface="+mn-cs"/>
                        </a:rPr>
                        <a:t>23</a:t>
                      </a:r>
                      <a:r>
                        <a:rPr lang="zh-TW" altLang="zh-TW" sz="2000" kern="1200" dirty="0" smtClean="0">
                          <a:solidFill>
                            <a:schemeClr val="dk1"/>
                          </a:solidFill>
                          <a:effectLst/>
                          <a:latin typeface="標楷體" panose="03000509000000000000" pitchFamily="65" charset="-120"/>
                          <a:ea typeface="標楷體" panose="03000509000000000000" pitchFamily="65" charset="-120"/>
                          <a:cs typeface="+mn-cs"/>
                        </a:rPr>
                        <a:t>日至</a:t>
                      </a:r>
                    </a:p>
                    <a:p>
                      <a:r>
                        <a:rPr lang="en-US" altLang="zh-TW" sz="2000" kern="1200" dirty="0" smtClean="0">
                          <a:solidFill>
                            <a:schemeClr val="dk1"/>
                          </a:solidFill>
                          <a:effectLst/>
                          <a:latin typeface="標楷體" panose="03000509000000000000" pitchFamily="65" charset="-120"/>
                          <a:ea typeface="標楷體" panose="03000509000000000000" pitchFamily="65" charset="-120"/>
                          <a:cs typeface="+mn-cs"/>
                        </a:rPr>
                        <a:t>113</a:t>
                      </a:r>
                      <a:r>
                        <a:rPr lang="zh-TW" altLang="zh-TW" sz="2000" kern="1200" dirty="0" smtClean="0">
                          <a:solidFill>
                            <a:schemeClr val="dk1"/>
                          </a:solidFill>
                          <a:effectLst/>
                          <a:latin typeface="標楷體" panose="03000509000000000000" pitchFamily="65" charset="-120"/>
                          <a:ea typeface="標楷體" panose="03000509000000000000" pitchFamily="65" charset="-120"/>
                          <a:cs typeface="+mn-cs"/>
                        </a:rPr>
                        <a:t>年</a:t>
                      </a:r>
                      <a:r>
                        <a:rPr lang="en-US" altLang="zh-TW" sz="2000" kern="1200" dirty="0" smtClean="0">
                          <a:solidFill>
                            <a:schemeClr val="dk1"/>
                          </a:solidFill>
                          <a:effectLst/>
                          <a:latin typeface="標楷體" panose="03000509000000000000" pitchFamily="65" charset="-120"/>
                          <a:ea typeface="標楷體" panose="03000509000000000000" pitchFamily="65" charset="-120"/>
                          <a:cs typeface="+mn-cs"/>
                        </a:rPr>
                        <a:t>5</a:t>
                      </a:r>
                      <a:r>
                        <a:rPr lang="zh-TW" altLang="zh-TW" sz="2000" kern="1200" dirty="0" smtClean="0">
                          <a:solidFill>
                            <a:schemeClr val="dk1"/>
                          </a:solidFill>
                          <a:effectLst/>
                          <a:latin typeface="標楷體" panose="03000509000000000000" pitchFamily="65" charset="-120"/>
                          <a:ea typeface="標楷體" panose="03000509000000000000" pitchFamily="65" charset="-120"/>
                          <a:cs typeface="+mn-cs"/>
                        </a:rPr>
                        <a:t>月</a:t>
                      </a:r>
                      <a:r>
                        <a:rPr lang="en-US" altLang="zh-TW" sz="2000" kern="1200" dirty="0" smtClean="0">
                          <a:solidFill>
                            <a:schemeClr val="dk1"/>
                          </a:solidFill>
                          <a:effectLst/>
                          <a:latin typeface="標楷體" panose="03000509000000000000" pitchFamily="65" charset="-120"/>
                          <a:ea typeface="標楷體" panose="03000509000000000000" pitchFamily="65" charset="-120"/>
                          <a:cs typeface="+mn-cs"/>
                        </a:rPr>
                        <a:t>24</a:t>
                      </a:r>
                      <a:r>
                        <a:rPr lang="zh-TW" altLang="zh-TW" sz="2000" kern="1200" dirty="0" smtClean="0">
                          <a:solidFill>
                            <a:schemeClr val="dk1"/>
                          </a:solidFill>
                          <a:effectLst/>
                          <a:latin typeface="標楷體" panose="03000509000000000000" pitchFamily="65" charset="-120"/>
                          <a:ea typeface="標楷體" panose="03000509000000000000" pitchFamily="65" charset="-120"/>
                          <a:cs typeface="+mn-cs"/>
                        </a:rPr>
                        <a:t>日</a:t>
                      </a:r>
                      <a:endParaRPr lang="en-US" altLang="zh-TW" sz="2000" dirty="0" smtClean="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2"/>
                  </a:ext>
                </a:extLst>
              </a:tr>
            </a:tbl>
          </a:graphicData>
        </a:graphic>
      </p:graphicFrame>
      <p:sp>
        <p:nvSpPr>
          <p:cNvPr id="5" name="投影片編號版面配置區 4"/>
          <p:cNvSpPr>
            <a:spLocks noGrp="1"/>
          </p:cNvSpPr>
          <p:nvPr>
            <p:ph type="sldNum" sz="quarter" idx="12"/>
          </p:nvPr>
        </p:nvSpPr>
        <p:spPr/>
        <p:txBody>
          <a:bodyPr/>
          <a:lstStyle/>
          <a:p>
            <a:pPr>
              <a:defRPr/>
            </a:pPr>
            <a:endParaRPr lang="zh-TW" altLang="en-US"/>
          </a:p>
        </p:txBody>
      </p:sp>
    </p:spTree>
    <p:extLst>
      <p:ext uri="{BB962C8B-B14F-4D97-AF65-F5344CB8AC3E}">
        <p14:creationId xmlns:p14="http://schemas.microsoft.com/office/powerpoint/2010/main" val="1759633197"/>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D5EC2F-BC1E-4A82-AA5C-AA62A9FD805E}"/>
              </a:ext>
            </a:extLst>
          </p:cNvPr>
          <p:cNvSpPr>
            <a:spLocks noGrp="1"/>
          </p:cNvSpPr>
          <p:nvPr>
            <p:ph type="ctrTitle"/>
          </p:nvPr>
        </p:nvSpPr>
        <p:spPr>
          <a:xfrm>
            <a:off x="1143607" y="548680"/>
            <a:ext cx="6856785" cy="1001588"/>
          </a:xfrm>
        </p:spPr>
        <p:txBody>
          <a:bodyPr/>
          <a:lstStyle/>
          <a:p>
            <a:pPr algn="l"/>
            <a:r>
              <a:rPr lang="en-US" altLang="zh-TW" sz="3200" b="1" dirty="0" smtClean="0">
                <a:solidFill>
                  <a:schemeClr val="bg2">
                    <a:lumMod val="25000"/>
                  </a:schemeClr>
                </a:solidFill>
                <a:latin typeface="微軟正黑體" panose="020B0604030504040204" pitchFamily="34" charset="-120"/>
                <a:ea typeface="微軟正黑體" panose="020B0604030504040204" pitchFamily="34" charset="-120"/>
              </a:rPr>
              <a:t>113</a:t>
            </a:r>
            <a:r>
              <a:rPr lang="zh-TW" altLang="en-US" sz="3200" b="1" dirty="0" smtClean="0">
                <a:solidFill>
                  <a:schemeClr val="bg2">
                    <a:lumMod val="25000"/>
                  </a:schemeClr>
                </a:solidFill>
                <a:latin typeface="微軟正黑體" panose="020B0604030504040204" pitchFamily="34" charset="-120"/>
                <a:ea typeface="微軟正黑體" panose="020B0604030504040204" pitchFamily="34" charset="-120"/>
              </a:rPr>
              <a:t>學年</a:t>
            </a:r>
            <a:r>
              <a:rPr lang="zh-TW" altLang="en-US" sz="3200" b="1" dirty="0">
                <a:solidFill>
                  <a:schemeClr val="bg2">
                    <a:lumMod val="25000"/>
                  </a:schemeClr>
                </a:solidFill>
                <a:latin typeface="微軟正黑體" panose="020B0604030504040204" pitchFamily="34" charset="-120"/>
                <a:ea typeface="微軟正黑體" panose="020B0604030504040204" pitchFamily="34" charset="-120"/>
              </a:rPr>
              <a:t>度技優甄審入學</a:t>
            </a:r>
            <a:r>
              <a:rPr lang="en-US" altLang="zh-TW" sz="3200" b="1" dirty="0">
                <a:solidFill>
                  <a:schemeClr val="bg2">
                    <a:lumMod val="25000"/>
                  </a:schemeClr>
                </a:solidFill>
                <a:latin typeface="微軟正黑體" panose="020B0604030504040204" pitchFamily="34" charset="-120"/>
                <a:ea typeface="微軟正黑體" panose="020B0604030504040204" pitchFamily="34" charset="-120"/>
              </a:rPr>
              <a:t>-</a:t>
            </a:r>
            <a:r>
              <a:rPr lang="zh-TW" altLang="en-US" sz="3200" b="1" dirty="0">
                <a:solidFill>
                  <a:schemeClr val="bg2">
                    <a:lumMod val="25000"/>
                  </a:schemeClr>
                </a:solidFill>
                <a:latin typeface="微軟正黑體" panose="020B0604030504040204" pitchFamily="34" charset="-120"/>
                <a:ea typeface="微軟正黑體" panose="020B0604030504040204" pitchFamily="34" charset="-120"/>
              </a:rPr>
              <a:t>報名資格</a:t>
            </a:r>
            <a:r>
              <a:rPr lang="en-US" altLang="zh-TW" sz="3200" b="1" dirty="0">
                <a:solidFill>
                  <a:schemeClr val="bg2">
                    <a:lumMod val="25000"/>
                  </a:schemeClr>
                </a:solidFill>
                <a:latin typeface="微軟正黑體" panose="020B0604030504040204" pitchFamily="34" charset="-120"/>
                <a:ea typeface="微軟正黑體" panose="020B0604030504040204" pitchFamily="34" charset="-120"/>
              </a:rPr>
              <a:t/>
            </a:r>
            <a:br>
              <a:rPr lang="en-US" altLang="zh-TW" sz="3200" b="1" dirty="0">
                <a:solidFill>
                  <a:schemeClr val="bg2">
                    <a:lumMod val="25000"/>
                  </a:schemeClr>
                </a:solidFill>
                <a:latin typeface="微軟正黑體" panose="020B0604030504040204" pitchFamily="34" charset="-120"/>
                <a:ea typeface="微軟正黑體" panose="020B0604030504040204" pitchFamily="34" charset="-120"/>
              </a:rPr>
            </a:br>
            <a:r>
              <a:rPr lang="zh-TW" altLang="en-US" sz="2000" b="1" dirty="0">
                <a:solidFill>
                  <a:schemeClr val="accent2">
                    <a:lumMod val="75000"/>
                  </a:schemeClr>
                </a:solidFill>
                <a:latin typeface="微軟正黑體" panose="020B0604030504040204" pitchFamily="34" charset="-120"/>
                <a:ea typeface="微軟正黑體" panose="020B0604030504040204" pitchFamily="34" charset="-120"/>
              </a:rPr>
              <a:t>凡本區國民中學符合下列各款情形之一，得申請</a:t>
            </a:r>
            <a:r>
              <a:rPr lang="en-US" altLang="zh-TW" sz="2000" b="1" dirty="0">
                <a:solidFill>
                  <a:schemeClr val="accent2">
                    <a:lumMod val="75000"/>
                  </a:schemeClr>
                </a:solidFill>
                <a:latin typeface="微軟正黑體" panose="020B0604030504040204" pitchFamily="34" charset="-120"/>
                <a:ea typeface="微軟正黑體" panose="020B0604030504040204" pitchFamily="34" charset="-120"/>
              </a:rPr>
              <a:t>:</a:t>
            </a:r>
            <a:endParaRPr lang="zh-TW" altLang="en-US" sz="2000" b="1" dirty="0">
              <a:solidFill>
                <a:schemeClr val="accent2">
                  <a:lumMod val="75000"/>
                </a:schemeClr>
              </a:solidFill>
              <a:latin typeface="微軟正黑體" panose="020B0604030504040204" pitchFamily="34" charset="-120"/>
              <a:ea typeface="微軟正黑體" panose="020B0604030504040204" pitchFamily="34" charset="-120"/>
            </a:endParaRPr>
          </a:p>
        </p:txBody>
      </p:sp>
      <p:sp>
        <p:nvSpPr>
          <p:cNvPr id="3" name="副標題 2">
            <a:extLst>
              <a:ext uri="{FF2B5EF4-FFF2-40B4-BE49-F238E27FC236}">
                <a16:creationId xmlns:a16="http://schemas.microsoft.com/office/drawing/2014/main" id="{60652994-753D-4188-9582-E815E8F0964E}"/>
              </a:ext>
            </a:extLst>
          </p:cNvPr>
          <p:cNvSpPr>
            <a:spLocks noGrp="1"/>
          </p:cNvSpPr>
          <p:nvPr>
            <p:ph type="subTitle" idx="1"/>
          </p:nvPr>
        </p:nvSpPr>
        <p:spPr>
          <a:xfrm>
            <a:off x="718091" y="1364332"/>
            <a:ext cx="7920880" cy="4080892"/>
          </a:xfrm>
        </p:spPr>
        <p:txBody>
          <a:bodyPr/>
          <a:lstStyle/>
          <a:p>
            <a:pPr marL="457200" indent="-457200" algn="l">
              <a:buFont typeface="Wingdings" panose="05000000000000000000" pitchFamily="2" charset="2"/>
              <a:buChar char="Ø"/>
            </a:pPr>
            <a:endParaRPr lang="en-US" altLang="zh-TW" dirty="0">
              <a:solidFill>
                <a:schemeClr val="accent1">
                  <a:lumMod val="75000"/>
                </a:schemeClr>
              </a:solidFill>
            </a:endParaRPr>
          </a:p>
          <a:p>
            <a:pPr marL="457200" indent="-457200" algn="l">
              <a:buFont typeface="Wingdings" panose="05000000000000000000" pitchFamily="2" charset="2"/>
              <a:buChar char="Ø"/>
            </a:pPr>
            <a:endParaRPr lang="en-US" altLang="zh-TW" dirty="0">
              <a:solidFill>
                <a:schemeClr val="accent1">
                  <a:lumMod val="75000"/>
                </a:schemeClr>
              </a:solidFill>
            </a:endParaRPr>
          </a:p>
          <a:p>
            <a:pPr marL="457200" indent="-457200" algn="l">
              <a:buFont typeface="Wingdings" panose="05000000000000000000" pitchFamily="2" charset="2"/>
              <a:buChar char="Ø"/>
            </a:pPr>
            <a:endParaRPr lang="en-US" altLang="zh-TW" dirty="0">
              <a:solidFill>
                <a:schemeClr val="accent1">
                  <a:lumMod val="75000"/>
                </a:schemeClr>
              </a:solidFill>
            </a:endParaRPr>
          </a:p>
          <a:p>
            <a:pPr algn="l"/>
            <a:endParaRPr lang="zh-TW" altLang="en-US" dirty="0">
              <a:solidFill>
                <a:schemeClr val="accent1">
                  <a:lumMod val="75000"/>
                </a:schemeClr>
              </a:solidFill>
            </a:endParaRPr>
          </a:p>
        </p:txBody>
      </p:sp>
      <p:graphicFrame>
        <p:nvGraphicFramePr>
          <p:cNvPr id="4" name="資料庫圖表 3">
            <a:extLst>
              <a:ext uri="{FF2B5EF4-FFF2-40B4-BE49-F238E27FC236}">
                <a16:creationId xmlns:a16="http://schemas.microsoft.com/office/drawing/2014/main" id="{6FB38A44-415A-4527-92C8-D5AE94F50C4B}"/>
              </a:ext>
            </a:extLst>
          </p:cNvPr>
          <p:cNvGraphicFramePr/>
          <p:nvPr>
            <p:extLst>
              <p:ext uri="{D42A27DB-BD31-4B8C-83A1-F6EECF244321}">
                <p14:modId xmlns:p14="http://schemas.microsoft.com/office/powerpoint/2010/main" val="2110649551"/>
              </p:ext>
            </p:extLst>
          </p:nvPr>
        </p:nvGraphicFramePr>
        <p:xfrm>
          <a:off x="899591" y="1484784"/>
          <a:ext cx="7739379" cy="50405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投影片編號版面配置區 6"/>
          <p:cNvSpPr>
            <a:spLocks noGrp="1"/>
          </p:cNvSpPr>
          <p:nvPr>
            <p:ph type="sldNum" sz="quarter" idx="12"/>
          </p:nvPr>
        </p:nvSpPr>
        <p:spPr/>
        <p:txBody>
          <a:bodyPr/>
          <a:lstStyle/>
          <a:p>
            <a:pPr>
              <a:defRPr/>
            </a:pPr>
            <a:fld id="{FC2F1E9A-4A31-4517-80CF-D1CCA76BF6AF}" type="slidenum">
              <a:rPr lang="zh-TW" altLang="en-US" smtClean="0"/>
              <a:t>27</a:t>
            </a:fld>
            <a:endParaRPr lang="zh-TW" altLang="en-US" dirty="0"/>
          </a:p>
        </p:txBody>
      </p:sp>
    </p:spTree>
    <p:extLst>
      <p:ext uri="{BB962C8B-B14F-4D97-AF65-F5344CB8AC3E}">
        <p14:creationId xmlns:p14="http://schemas.microsoft.com/office/powerpoint/2010/main" val="473354102"/>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D5EC2F-BC1E-4A82-AA5C-AA62A9FD805E}"/>
              </a:ext>
            </a:extLst>
          </p:cNvPr>
          <p:cNvSpPr>
            <a:spLocks noGrp="1"/>
          </p:cNvSpPr>
          <p:nvPr>
            <p:ph type="ctrTitle"/>
          </p:nvPr>
        </p:nvSpPr>
        <p:spPr>
          <a:xfrm>
            <a:off x="899592" y="620688"/>
            <a:ext cx="7080447" cy="864096"/>
          </a:xfrm>
        </p:spPr>
        <p:txBody>
          <a:bodyPr/>
          <a:lstStyle/>
          <a:p>
            <a:pPr algn="l"/>
            <a:r>
              <a:rPr lang="en-US" altLang="zh-TW" sz="3200" b="1" dirty="0" smtClean="0">
                <a:solidFill>
                  <a:schemeClr val="bg2">
                    <a:lumMod val="25000"/>
                  </a:schemeClr>
                </a:solidFill>
                <a:latin typeface="微軟正黑體" panose="020B0604030504040204" pitchFamily="34" charset="-120"/>
                <a:ea typeface="微軟正黑體" panose="020B0604030504040204" pitchFamily="34" charset="-120"/>
              </a:rPr>
              <a:t>113</a:t>
            </a:r>
            <a:r>
              <a:rPr lang="zh-TW" altLang="en-US" sz="3200" b="1" dirty="0" smtClean="0">
                <a:solidFill>
                  <a:schemeClr val="bg2">
                    <a:lumMod val="25000"/>
                  </a:schemeClr>
                </a:solidFill>
                <a:latin typeface="微軟正黑體" panose="020B0604030504040204" pitchFamily="34" charset="-120"/>
                <a:ea typeface="微軟正黑體" panose="020B0604030504040204" pitchFamily="34" charset="-120"/>
              </a:rPr>
              <a:t>學年</a:t>
            </a:r>
            <a:r>
              <a:rPr lang="zh-TW" altLang="en-US" sz="3200" b="1" dirty="0">
                <a:solidFill>
                  <a:schemeClr val="bg2">
                    <a:lumMod val="25000"/>
                  </a:schemeClr>
                </a:solidFill>
                <a:latin typeface="微軟正黑體" panose="020B0604030504040204" pitchFamily="34" charset="-120"/>
                <a:ea typeface="微軟正黑體" panose="020B0604030504040204" pitchFamily="34" charset="-120"/>
              </a:rPr>
              <a:t>度技優甄審入學</a:t>
            </a:r>
            <a:r>
              <a:rPr lang="en-US" altLang="zh-TW" sz="3200" b="1" dirty="0">
                <a:solidFill>
                  <a:schemeClr val="bg2">
                    <a:lumMod val="25000"/>
                  </a:schemeClr>
                </a:solidFill>
                <a:latin typeface="微軟正黑體" panose="020B0604030504040204" pitchFamily="34" charset="-120"/>
                <a:ea typeface="微軟正黑體" panose="020B0604030504040204" pitchFamily="34" charset="-120"/>
              </a:rPr>
              <a:t>-</a:t>
            </a:r>
            <a:r>
              <a:rPr lang="zh-TW" altLang="en-US" sz="3200" b="1" dirty="0">
                <a:solidFill>
                  <a:schemeClr val="bg2">
                    <a:lumMod val="25000"/>
                  </a:schemeClr>
                </a:solidFill>
                <a:latin typeface="微軟正黑體" panose="020B0604030504040204" pitchFamily="34" charset="-120"/>
                <a:ea typeface="微軟正黑體" panose="020B0604030504040204" pitchFamily="34" charset="-120"/>
              </a:rPr>
              <a:t>報名作業</a:t>
            </a:r>
            <a:endParaRPr lang="zh-TW" altLang="en-US" sz="3200" b="1" dirty="0">
              <a:solidFill>
                <a:srgbClr val="C00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B973CF3D-BD6F-4623-9A30-CD67686E0BCD}"/>
              </a:ext>
            </a:extLst>
          </p:cNvPr>
          <p:cNvGraphicFramePr/>
          <p:nvPr>
            <p:extLst>
              <p:ext uri="{D42A27DB-BD31-4B8C-83A1-F6EECF244321}">
                <p14:modId xmlns:p14="http://schemas.microsoft.com/office/powerpoint/2010/main" val="2765271131"/>
              </p:ext>
            </p:extLst>
          </p:nvPr>
        </p:nvGraphicFramePr>
        <p:xfrm>
          <a:off x="671206" y="1772816"/>
          <a:ext cx="8136904"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投影片編號版面配置區 5"/>
          <p:cNvSpPr>
            <a:spLocks noGrp="1"/>
          </p:cNvSpPr>
          <p:nvPr>
            <p:ph type="sldNum" sz="quarter" idx="12"/>
          </p:nvPr>
        </p:nvSpPr>
        <p:spPr/>
        <p:txBody>
          <a:bodyPr/>
          <a:lstStyle/>
          <a:p>
            <a:pPr>
              <a:defRPr/>
            </a:pPr>
            <a:fld id="{07838E99-B1F4-4894-A4B0-91E4E0538081}" type="slidenum">
              <a:rPr lang="zh-TW" altLang="en-US" smtClean="0"/>
              <a:t>28</a:t>
            </a:fld>
            <a:endParaRPr lang="zh-TW" altLang="en-US" dirty="0"/>
          </a:p>
        </p:txBody>
      </p:sp>
    </p:spTree>
    <p:extLst>
      <p:ext uri="{BB962C8B-B14F-4D97-AF65-F5344CB8AC3E}">
        <p14:creationId xmlns:p14="http://schemas.microsoft.com/office/powerpoint/2010/main" val="1472670352"/>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D5EC2F-BC1E-4A82-AA5C-AA62A9FD805E}"/>
              </a:ext>
            </a:extLst>
          </p:cNvPr>
          <p:cNvSpPr>
            <a:spLocks noGrp="1"/>
          </p:cNvSpPr>
          <p:nvPr>
            <p:ph type="title"/>
          </p:nvPr>
        </p:nvSpPr>
        <p:spPr>
          <a:xfrm>
            <a:off x="895908" y="-171400"/>
            <a:ext cx="7772400" cy="1143000"/>
          </a:xfrm>
        </p:spPr>
        <p:txBody>
          <a:bodyPr/>
          <a:lstStyle/>
          <a:p>
            <a:pPr algn="l"/>
            <a:r>
              <a:rPr lang="en-US" altLang="zh-TW" sz="3200" b="1" dirty="0" smtClean="0">
                <a:solidFill>
                  <a:schemeClr val="bg2">
                    <a:lumMod val="25000"/>
                  </a:schemeClr>
                </a:solidFill>
                <a:latin typeface="微軟正黑體" panose="020B0604030504040204" pitchFamily="34" charset="-120"/>
                <a:ea typeface="微軟正黑體" panose="020B0604030504040204" pitchFamily="34" charset="-120"/>
              </a:rPr>
              <a:t>113</a:t>
            </a:r>
            <a:r>
              <a:rPr lang="zh-TW" altLang="en-US" sz="3200" b="1" dirty="0" smtClean="0">
                <a:solidFill>
                  <a:schemeClr val="bg2">
                    <a:lumMod val="25000"/>
                  </a:schemeClr>
                </a:solidFill>
                <a:latin typeface="微軟正黑體" panose="020B0604030504040204" pitchFamily="34" charset="-120"/>
                <a:ea typeface="微軟正黑體" panose="020B0604030504040204" pitchFamily="34" charset="-120"/>
              </a:rPr>
              <a:t>學年</a:t>
            </a:r>
            <a:r>
              <a:rPr lang="zh-TW" altLang="en-US" sz="3200" b="1" dirty="0">
                <a:solidFill>
                  <a:schemeClr val="bg2">
                    <a:lumMod val="25000"/>
                  </a:schemeClr>
                </a:solidFill>
                <a:latin typeface="微軟正黑體" panose="020B0604030504040204" pitchFamily="34" charset="-120"/>
                <a:ea typeface="微軟正黑體" panose="020B0604030504040204" pitchFamily="34" charset="-120"/>
              </a:rPr>
              <a:t>度技優甄審入學</a:t>
            </a:r>
            <a:r>
              <a:rPr lang="en-US" altLang="zh-TW" sz="3200" b="1" dirty="0">
                <a:solidFill>
                  <a:schemeClr val="bg2">
                    <a:lumMod val="25000"/>
                  </a:schemeClr>
                </a:solidFill>
                <a:latin typeface="微軟正黑體" panose="020B0604030504040204" pitchFamily="34" charset="-120"/>
                <a:ea typeface="微軟正黑體" panose="020B0604030504040204" pitchFamily="34" charset="-120"/>
              </a:rPr>
              <a:t>-</a:t>
            </a:r>
            <a:r>
              <a:rPr lang="zh-TW" altLang="en-US" sz="3200" b="1" dirty="0">
                <a:solidFill>
                  <a:schemeClr val="bg2">
                    <a:lumMod val="25000"/>
                  </a:schemeClr>
                </a:solidFill>
                <a:latin typeface="微軟正黑體" panose="020B0604030504040204" pitchFamily="34" charset="-120"/>
                <a:ea typeface="微軟正黑體" panose="020B0604030504040204" pitchFamily="34" charset="-120"/>
              </a:rPr>
              <a:t>積分審查</a:t>
            </a:r>
            <a:r>
              <a:rPr lang="en-US" altLang="zh-TW" sz="3200" b="1" dirty="0">
                <a:solidFill>
                  <a:schemeClr val="bg2">
                    <a:lumMod val="25000"/>
                  </a:schemeClr>
                </a:solidFill>
                <a:latin typeface="微軟正黑體" panose="020B0604030504040204" pitchFamily="34" charset="-120"/>
                <a:ea typeface="微軟正黑體" panose="020B0604030504040204" pitchFamily="34" charset="-120"/>
              </a:rPr>
              <a:t>(</a:t>
            </a:r>
            <a:r>
              <a:rPr lang="zh-TW" altLang="en-US" sz="3200" b="1" dirty="0">
                <a:solidFill>
                  <a:schemeClr val="bg2">
                    <a:lumMod val="25000"/>
                  </a:schemeClr>
                </a:solidFill>
                <a:latin typeface="微軟正黑體" panose="020B0604030504040204" pitchFamily="34" charset="-120"/>
                <a:ea typeface="微軟正黑體" panose="020B0604030504040204" pitchFamily="34" charset="-120"/>
              </a:rPr>
              <a:t>一</a:t>
            </a:r>
            <a:r>
              <a:rPr lang="en-US" altLang="zh-TW" sz="3200" b="1" dirty="0">
                <a:solidFill>
                  <a:schemeClr val="bg2">
                    <a:lumMod val="25000"/>
                  </a:schemeClr>
                </a:solidFill>
                <a:latin typeface="微軟正黑體" panose="020B0604030504040204" pitchFamily="34" charset="-120"/>
                <a:ea typeface="微軟正黑體" panose="020B0604030504040204" pitchFamily="34" charset="-120"/>
              </a:rPr>
              <a:t>)</a:t>
            </a:r>
            <a:endParaRPr lang="zh-TW" altLang="en-US" sz="3200" b="1" dirty="0">
              <a:solidFill>
                <a:schemeClr val="bg2">
                  <a:lumMod val="25000"/>
                </a:schemeClr>
              </a:solidFill>
              <a:latin typeface="微軟正黑體" panose="020B0604030504040204" pitchFamily="34" charset="-120"/>
              <a:ea typeface="微軟正黑體" panose="020B0604030504040204" pitchFamily="34" charset="-120"/>
            </a:endParaRPr>
          </a:p>
        </p:txBody>
      </p:sp>
      <p:graphicFrame>
        <p:nvGraphicFramePr>
          <p:cNvPr id="7" name="表格 6">
            <a:extLst>
              <a:ext uri="{FF2B5EF4-FFF2-40B4-BE49-F238E27FC236}">
                <a16:creationId xmlns:a16="http://schemas.microsoft.com/office/drawing/2014/main" id="{6F1B1622-2744-4CF4-9138-08E34311DBBE}"/>
              </a:ext>
            </a:extLst>
          </p:cNvPr>
          <p:cNvGraphicFramePr>
            <a:graphicFrameLocks noGrp="1"/>
          </p:cNvGraphicFramePr>
          <p:nvPr>
            <p:extLst>
              <p:ext uri="{D42A27DB-BD31-4B8C-83A1-F6EECF244321}">
                <p14:modId xmlns:p14="http://schemas.microsoft.com/office/powerpoint/2010/main" val="224555256"/>
              </p:ext>
            </p:extLst>
          </p:nvPr>
        </p:nvGraphicFramePr>
        <p:xfrm>
          <a:off x="911994" y="1003627"/>
          <a:ext cx="6984775" cy="5495516"/>
        </p:xfrm>
        <a:graphic>
          <a:graphicData uri="http://schemas.openxmlformats.org/drawingml/2006/table">
            <a:tbl>
              <a:tblPr firstRow="1" bandRow="1">
                <a:tableStyleId>{93296810-A885-4BE3-A3E7-6D5BEEA58F35}</a:tableStyleId>
              </a:tblPr>
              <a:tblGrid>
                <a:gridCol w="2197820">
                  <a:extLst>
                    <a:ext uri="{9D8B030D-6E8A-4147-A177-3AD203B41FA5}">
                      <a16:colId xmlns:a16="http://schemas.microsoft.com/office/drawing/2014/main" val="1233374276"/>
                    </a:ext>
                  </a:extLst>
                </a:gridCol>
                <a:gridCol w="3043516">
                  <a:extLst>
                    <a:ext uri="{9D8B030D-6E8A-4147-A177-3AD203B41FA5}">
                      <a16:colId xmlns:a16="http://schemas.microsoft.com/office/drawing/2014/main" val="79371418"/>
                    </a:ext>
                  </a:extLst>
                </a:gridCol>
                <a:gridCol w="1743439">
                  <a:extLst>
                    <a:ext uri="{9D8B030D-6E8A-4147-A177-3AD203B41FA5}">
                      <a16:colId xmlns:a16="http://schemas.microsoft.com/office/drawing/2014/main" val="2527292292"/>
                    </a:ext>
                  </a:extLst>
                </a:gridCol>
              </a:tblGrid>
              <a:tr h="425563">
                <a:tc>
                  <a:txBody>
                    <a:bodyPr/>
                    <a:lstStyle/>
                    <a:p>
                      <a:pPr algn="ctr"/>
                      <a:r>
                        <a:rPr lang="zh-TW" altLang="en-US" sz="2400" b="1" dirty="0">
                          <a:latin typeface="微軟正黑體" panose="020B0604030504040204" pitchFamily="34" charset="-120"/>
                          <a:ea typeface="微軟正黑體" panose="020B0604030504040204" pitchFamily="34" charset="-120"/>
                        </a:rPr>
                        <a:t>項目</a:t>
                      </a:r>
                    </a:p>
                  </a:txBody>
                  <a:tcPr/>
                </a:tc>
                <a:tc>
                  <a:txBody>
                    <a:bodyPr/>
                    <a:lstStyle/>
                    <a:p>
                      <a:pPr algn="ctr"/>
                      <a:r>
                        <a:rPr lang="zh-TW" altLang="en-US" sz="2400" b="1" dirty="0">
                          <a:latin typeface="微軟正黑體" panose="020B0604030504040204" pitchFamily="34" charset="-120"/>
                          <a:ea typeface="微軟正黑體" panose="020B0604030504040204" pitchFamily="34" charset="-120"/>
                        </a:rPr>
                        <a:t>得獎名次</a:t>
                      </a:r>
                    </a:p>
                  </a:txBody>
                  <a:tcPr/>
                </a:tc>
                <a:tc>
                  <a:txBody>
                    <a:bodyPr/>
                    <a:lstStyle/>
                    <a:p>
                      <a:pPr algn="ctr"/>
                      <a:r>
                        <a:rPr lang="zh-TW" altLang="en-US" sz="2400" b="1" dirty="0">
                          <a:latin typeface="微軟正黑體" panose="020B0604030504040204" pitchFamily="34" charset="-120"/>
                          <a:ea typeface="微軟正黑體" panose="020B0604030504040204" pitchFamily="34" charset="-120"/>
                        </a:rPr>
                        <a:t>積分</a:t>
                      </a:r>
                    </a:p>
                  </a:txBody>
                  <a:tcPr/>
                </a:tc>
                <a:extLst>
                  <a:ext uri="{0D108BD9-81ED-4DB2-BD59-A6C34878D82A}">
                    <a16:rowId xmlns:a16="http://schemas.microsoft.com/office/drawing/2014/main" val="3479749908"/>
                  </a:ext>
                </a:extLst>
              </a:tr>
              <a:tr h="345179">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b="1" kern="0" dirty="0">
                          <a:solidFill>
                            <a:srgbClr val="0070C0"/>
                          </a:solidFill>
                          <a:effectLst/>
                          <a:latin typeface="微軟正黑體" panose="020B0604030504040204" pitchFamily="34" charset="-120"/>
                          <a:ea typeface="微軟正黑體" panose="020B0604030504040204" pitchFamily="34" charset="-120"/>
                        </a:rPr>
                        <a:t>國際技能競賽</a:t>
                      </a:r>
                      <a:r>
                        <a:rPr lang="en-US" altLang="zh-TW" sz="1800" b="1" kern="0" dirty="0">
                          <a:solidFill>
                            <a:srgbClr val="0070C0"/>
                          </a:solidFill>
                          <a:effectLst/>
                          <a:latin typeface="微軟正黑體" panose="020B0604030504040204" pitchFamily="34" charset="-120"/>
                          <a:ea typeface="微軟正黑體" panose="020B0604030504040204" pitchFamily="34" charset="-120"/>
                        </a:rPr>
                        <a:t/>
                      </a:r>
                      <a:br>
                        <a:rPr lang="en-US" altLang="zh-TW" sz="1800" b="1" kern="0" dirty="0">
                          <a:solidFill>
                            <a:srgbClr val="0070C0"/>
                          </a:solidFill>
                          <a:effectLst/>
                          <a:latin typeface="微軟正黑體" panose="020B0604030504040204" pitchFamily="34" charset="-120"/>
                          <a:ea typeface="微軟正黑體" panose="020B0604030504040204" pitchFamily="34" charset="-120"/>
                        </a:rPr>
                      </a:br>
                      <a:r>
                        <a:rPr lang="zh-TW" altLang="zh-TW" sz="1800" b="1" kern="0" dirty="0">
                          <a:solidFill>
                            <a:srgbClr val="0070C0"/>
                          </a:solidFill>
                          <a:effectLst/>
                          <a:latin typeface="微軟正黑體" panose="020B0604030504040204" pitchFamily="34" charset="-120"/>
                          <a:ea typeface="微軟正黑體" panose="020B0604030504040204" pitchFamily="34" charset="-120"/>
                        </a:rPr>
                        <a:t>（包括科技展覽）</a:t>
                      </a:r>
                      <a:endParaRPr lang="zh-TW" altLang="zh-TW" sz="1800" b="1" kern="10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a:tc>
                <a:tc>
                  <a:txBody>
                    <a:bodyPr/>
                    <a:lstStyle/>
                    <a:p>
                      <a:pPr algn="l">
                        <a:lnSpc>
                          <a:spcPct val="100000"/>
                        </a:lnSpc>
                        <a:spcAft>
                          <a:spcPts val="0"/>
                        </a:spcAft>
                      </a:pPr>
                      <a:r>
                        <a:rPr lang="zh-TW" sz="1800" b="1" kern="0" dirty="0">
                          <a:solidFill>
                            <a:srgbClr val="0070C0"/>
                          </a:solidFill>
                          <a:effectLst/>
                          <a:latin typeface="微軟正黑體" panose="020B0604030504040204" pitchFamily="34" charset="-120"/>
                          <a:ea typeface="微軟正黑體" panose="020B0604030504040204" pitchFamily="34" charset="-120"/>
                        </a:rPr>
                        <a:t>優勝以上</a:t>
                      </a:r>
                      <a:endParaRPr lang="zh-TW" sz="1800" b="1" kern="10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tc>
                  <a:txBody>
                    <a:bodyPr/>
                    <a:lstStyle/>
                    <a:p>
                      <a:pPr algn="l">
                        <a:lnSpc>
                          <a:spcPct val="100000"/>
                        </a:lnSpc>
                        <a:spcAft>
                          <a:spcPts val="0"/>
                        </a:spcAft>
                      </a:pPr>
                      <a:r>
                        <a:rPr lang="zh-TW" sz="1800" b="1" kern="0" dirty="0">
                          <a:solidFill>
                            <a:srgbClr val="0070C0"/>
                          </a:solidFill>
                          <a:effectLst/>
                          <a:latin typeface="微軟正黑體" panose="020B0604030504040204" pitchFamily="34" charset="-120"/>
                          <a:ea typeface="微軟正黑體" panose="020B0604030504040204" pitchFamily="34" charset="-120"/>
                        </a:rPr>
                        <a:t>一百分</a:t>
                      </a:r>
                      <a:endParaRPr lang="zh-TW" sz="1800" b="1" kern="10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extLst>
                  <a:ext uri="{0D108BD9-81ED-4DB2-BD59-A6C34878D82A}">
                    <a16:rowId xmlns:a16="http://schemas.microsoft.com/office/drawing/2014/main" val="1846013614"/>
                  </a:ext>
                </a:extLst>
              </a:tr>
              <a:tr h="345179">
                <a:tc vMerge="1">
                  <a:txBody>
                    <a:bodyPr/>
                    <a:lstStyle/>
                    <a:p>
                      <a:endParaRPr lang="zh-TW" altLang="en-US" dirty="0"/>
                    </a:p>
                  </a:txBody>
                  <a:tcPr/>
                </a:tc>
                <a:tc>
                  <a:txBody>
                    <a:bodyPr/>
                    <a:lstStyle/>
                    <a:p>
                      <a:pPr algn="l">
                        <a:lnSpc>
                          <a:spcPct val="100000"/>
                        </a:lnSpc>
                        <a:spcAft>
                          <a:spcPts val="0"/>
                        </a:spcAft>
                      </a:pPr>
                      <a:r>
                        <a:rPr lang="zh-TW" sz="1800" b="1" kern="0" dirty="0">
                          <a:solidFill>
                            <a:srgbClr val="0070C0"/>
                          </a:solidFill>
                          <a:effectLst/>
                          <a:latin typeface="微軟正黑體" panose="020B0604030504040204" pitchFamily="34" charset="-120"/>
                          <a:ea typeface="微軟正黑體" panose="020B0604030504040204" pitchFamily="34" charset="-120"/>
                        </a:rPr>
                        <a:t>未得獎</a:t>
                      </a:r>
                      <a:endParaRPr lang="zh-TW" sz="1800" b="1" kern="10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tc>
                  <a:txBody>
                    <a:bodyPr/>
                    <a:lstStyle/>
                    <a:p>
                      <a:pPr algn="l">
                        <a:lnSpc>
                          <a:spcPct val="100000"/>
                        </a:lnSpc>
                        <a:spcAft>
                          <a:spcPts val="0"/>
                        </a:spcAft>
                      </a:pPr>
                      <a:r>
                        <a:rPr lang="zh-TW" sz="1800" b="1" kern="0" dirty="0">
                          <a:solidFill>
                            <a:srgbClr val="0070C0"/>
                          </a:solidFill>
                          <a:effectLst/>
                          <a:latin typeface="微軟正黑體" panose="020B0604030504040204" pitchFamily="34" charset="-120"/>
                          <a:ea typeface="微軟正黑體" panose="020B0604030504040204" pitchFamily="34" charset="-120"/>
                        </a:rPr>
                        <a:t>九十五分</a:t>
                      </a:r>
                      <a:endParaRPr lang="zh-TW" sz="1800" b="1" kern="10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extLst>
                  <a:ext uri="{0D108BD9-81ED-4DB2-BD59-A6C34878D82A}">
                    <a16:rowId xmlns:a16="http://schemas.microsoft.com/office/drawing/2014/main" val="619982755"/>
                  </a:ext>
                </a:extLst>
              </a:tr>
              <a:tr h="510676">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b="1" kern="0" dirty="0">
                        <a:solidFill>
                          <a:schemeClr val="accent2">
                            <a:lumMod val="75000"/>
                          </a:schemeClr>
                        </a:solidFill>
                        <a:effectLst/>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b="1" kern="0" dirty="0">
                          <a:solidFill>
                            <a:schemeClr val="accent2">
                              <a:lumMod val="75000"/>
                            </a:schemeClr>
                          </a:solidFill>
                          <a:effectLst/>
                          <a:latin typeface="微軟正黑體" panose="020B0604030504040204" pitchFamily="34" charset="-120"/>
                          <a:ea typeface="微軟正黑體" panose="020B0604030504040204" pitchFamily="34" charset="-120"/>
                        </a:rPr>
                        <a:t>全國性技藝技能競賽</a:t>
                      </a:r>
                      <a:endParaRPr lang="zh-TW" altLang="zh-TW" sz="1800" b="1" kern="100" dirty="0">
                        <a:solidFill>
                          <a:schemeClr val="accent2">
                            <a:lumMod val="75000"/>
                          </a:schemeClr>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a:tc>
                <a:tc>
                  <a:txBody>
                    <a:bodyPr/>
                    <a:lstStyle/>
                    <a:p>
                      <a:pPr algn="l">
                        <a:lnSpc>
                          <a:spcPct val="100000"/>
                        </a:lnSpc>
                        <a:spcAft>
                          <a:spcPts val="0"/>
                        </a:spcAft>
                      </a:pPr>
                      <a:r>
                        <a:rPr lang="zh-TW" sz="1800" b="1" kern="0" dirty="0">
                          <a:solidFill>
                            <a:schemeClr val="accent2">
                              <a:lumMod val="75000"/>
                            </a:schemeClr>
                          </a:solidFill>
                          <a:effectLst/>
                          <a:latin typeface="微軟正黑體" panose="020B0604030504040204" pitchFamily="34" charset="-120"/>
                          <a:ea typeface="微軟正黑體" panose="020B0604030504040204" pitchFamily="34" charset="-120"/>
                        </a:rPr>
                        <a:t>第一名、第二名、第三名</a:t>
                      </a:r>
                      <a:endParaRPr lang="zh-TW" sz="1800" b="1" kern="100" dirty="0">
                        <a:solidFill>
                          <a:schemeClr val="accent2">
                            <a:lumMod val="75000"/>
                          </a:schemeClr>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tc>
                  <a:txBody>
                    <a:bodyPr/>
                    <a:lstStyle/>
                    <a:p>
                      <a:pPr algn="l">
                        <a:lnSpc>
                          <a:spcPct val="100000"/>
                        </a:lnSpc>
                        <a:spcAft>
                          <a:spcPts val="0"/>
                        </a:spcAft>
                      </a:pPr>
                      <a:r>
                        <a:rPr lang="zh-TW" sz="1800" b="1" kern="0" dirty="0">
                          <a:solidFill>
                            <a:schemeClr val="accent2">
                              <a:lumMod val="75000"/>
                            </a:schemeClr>
                          </a:solidFill>
                          <a:effectLst/>
                          <a:latin typeface="微軟正黑體" panose="020B0604030504040204" pitchFamily="34" charset="-120"/>
                          <a:ea typeface="微軟正黑體" panose="020B0604030504040204" pitchFamily="34" charset="-120"/>
                        </a:rPr>
                        <a:t>主辦九十五分</a:t>
                      </a:r>
                      <a:endParaRPr lang="zh-TW" sz="1800" b="1" kern="100" dirty="0">
                        <a:solidFill>
                          <a:schemeClr val="accent2">
                            <a:lumMod val="75000"/>
                          </a:schemeClr>
                        </a:solidFill>
                        <a:effectLst/>
                        <a:latin typeface="微軟正黑體" panose="020B0604030504040204" pitchFamily="34" charset="-120"/>
                        <a:ea typeface="微軟正黑體" panose="020B0604030504040204" pitchFamily="34" charset="-120"/>
                      </a:endParaRPr>
                    </a:p>
                    <a:p>
                      <a:pPr algn="l">
                        <a:lnSpc>
                          <a:spcPct val="100000"/>
                        </a:lnSpc>
                        <a:spcAft>
                          <a:spcPts val="0"/>
                        </a:spcAft>
                      </a:pPr>
                      <a:r>
                        <a:rPr lang="zh-TW" sz="1800" b="1" kern="0" dirty="0">
                          <a:solidFill>
                            <a:schemeClr val="accent2">
                              <a:lumMod val="75000"/>
                            </a:schemeClr>
                          </a:solidFill>
                          <a:effectLst/>
                          <a:latin typeface="微軟正黑體" panose="020B0604030504040204" pitchFamily="34" charset="-120"/>
                          <a:ea typeface="微軟正黑體" panose="020B0604030504040204" pitchFamily="34" charset="-120"/>
                        </a:rPr>
                        <a:t>協辦八十分</a:t>
                      </a:r>
                      <a:endParaRPr lang="zh-TW" sz="1800" b="1" kern="100" dirty="0">
                        <a:solidFill>
                          <a:schemeClr val="accent2">
                            <a:lumMod val="75000"/>
                          </a:schemeClr>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extLst>
                  <a:ext uri="{0D108BD9-81ED-4DB2-BD59-A6C34878D82A}">
                    <a16:rowId xmlns:a16="http://schemas.microsoft.com/office/drawing/2014/main" val="1659115296"/>
                  </a:ext>
                </a:extLst>
              </a:tr>
              <a:tr h="510676">
                <a:tc vMerge="1">
                  <a:txBody>
                    <a:bodyPr/>
                    <a:lstStyle/>
                    <a:p>
                      <a:endParaRPr lang="zh-TW" altLang="en-US" dirty="0"/>
                    </a:p>
                  </a:txBody>
                  <a:tcPr/>
                </a:tc>
                <a:tc>
                  <a:txBody>
                    <a:bodyPr/>
                    <a:lstStyle/>
                    <a:p>
                      <a:pPr algn="l">
                        <a:lnSpc>
                          <a:spcPct val="100000"/>
                        </a:lnSpc>
                        <a:spcAft>
                          <a:spcPts val="0"/>
                        </a:spcAft>
                      </a:pPr>
                      <a:r>
                        <a:rPr lang="zh-TW" sz="1800" b="1" kern="0" dirty="0">
                          <a:solidFill>
                            <a:schemeClr val="accent2">
                              <a:lumMod val="75000"/>
                            </a:schemeClr>
                          </a:solidFill>
                          <a:effectLst/>
                          <a:latin typeface="微軟正黑體" panose="020B0604030504040204" pitchFamily="34" charset="-120"/>
                          <a:ea typeface="微軟正黑體" panose="020B0604030504040204" pitchFamily="34" charset="-120"/>
                        </a:rPr>
                        <a:t>第四名至優勝或佳作</a:t>
                      </a:r>
                      <a:endParaRPr lang="zh-TW" sz="1800" b="1" kern="100" dirty="0">
                        <a:solidFill>
                          <a:schemeClr val="accent2">
                            <a:lumMod val="75000"/>
                          </a:schemeClr>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tc>
                  <a:txBody>
                    <a:bodyPr/>
                    <a:lstStyle/>
                    <a:p>
                      <a:pPr algn="l">
                        <a:lnSpc>
                          <a:spcPct val="100000"/>
                        </a:lnSpc>
                        <a:spcAft>
                          <a:spcPts val="0"/>
                        </a:spcAft>
                      </a:pPr>
                      <a:r>
                        <a:rPr lang="zh-TW" sz="1800" b="1" kern="0" dirty="0">
                          <a:solidFill>
                            <a:schemeClr val="accent2">
                              <a:lumMod val="75000"/>
                            </a:schemeClr>
                          </a:solidFill>
                          <a:effectLst/>
                          <a:latin typeface="微軟正黑體" panose="020B0604030504040204" pitchFamily="34" charset="-120"/>
                          <a:ea typeface="微軟正黑體" panose="020B0604030504040204" pitchFamily="34" charset="-120"/>
                        </a:rPr>
                        <a:t>主辦八十分</a:t>
                      </a:r>
                      <a:endParaRPr lang="zh-TW" sz="1800" b="1" kern="100" dirty="0">
                        <a:solidFill>
                          <a:schemeClr val="accent2">
                            <a:lumMod val="75000"/>
                          </a:schemeClr>
                        </a:solidFill>
                        <a:effectLst/>
                        <a:latin typeface="微軟正黑體" panose="020B0604030504040204" pitchFamily="34" charset="-120"/>
                        <a:ea typeface="微軟正黑體" panose="020B0604030504040204" pitchFamily="34" charset="-120"/>
                      </a:endParaRPr>
                    </a:p>
                    <a:p>
                      <a:pPr algn="l">
                        <a:lnSpc>
                          <a:spcPct val="100000"/>
                        </a:lnSpc>
                        <a:spcAft>
                          <a:spcPts val="0"/>
                        </a:spcAft>
                      </a:pPr>
                      <a:r>
                        <a:rPr lang="zh-TW" sz="1800" b="1" kern="0" dirty="0">
                          <a:solidFill>
                            <a:schemeClr val="accent2">
                              <a:lumMod val="75000"/>
                            </a:schemeClr>
                          </a:solidFill>
                          <a:effectLst/>
                          <a:latin typeface="微軟正黑體" panose="020B0604030504040204" pitchFamily="34" charset="-120"/>
                          <a:ea typeface="微軟正黑體" panose="020B0604030504040204" pitchFamily="34" charset="-120"/>
                        </a:rPr>
                        <a:t>協辦六十五分</a:t>
                      </a:r>
                      <a:endParaRPr lang="zh-TW" sz="1800" b="1" kern="100" dirty="0">
                        <a:solidFill>
                          <a:schemeClr val="accent2">
                            <a:lumMod val="75000"/>
                          </a:schemeClr>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extLst>
                  <a:ext uri="{0D108BD9-81ED-4DB2-BD59-A6C34878D82A}">
                    <a16:rowId xmlns:a16="http://schemas.microsoft.com/office/drawing/2014/main" val="1973347585"/>
                  </a:ext>
                </a:extLst>
              </a:tr>
              <a:tr h="345179">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b="1" kern="0" dirty="0">
                          <a:solidFill>
                            <a:srgbClr val="0070C0"/>
                          </a:solidFill>
                          <a:effectLst/>
                          <a:latin typeface="微軟正黑體" panose="020B0604030504040204" pitchFamily="34" charset="-120"/>
                          <a:ea typeface="微軟正黑體" panose="020B0604030504040204" pitchFamily="34" charset="-120"/>
                        </a:rPr>
                        <a:t>全國中小學科學展覽會、臺灣國際科學展覽會</a:t>
                      </a:r>
                      <a:endParaRPr lang="zh-TW" altLang="zh-TW" sz="1800" b="1" kern="10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a:tc>
                <a:tc>
                  <a:txBody>
                    <a:bodyPr/>
                    <a:lstStyle/>
                    <a:p>
                      <a:pPr algn="l">
                        <a:lnSpc>
                          <a:spcPct val="100000"/>
                        </a:lnSpc>
                        <a:spcAft>
                          <a:spcPts val="0"/>
                        </a:spcAft>
                      </a:pPr>
                      <a:r>
                        <a:rPr lang="zh-TW" sz="1800" b="1" kern="0" dirty="0">
                          <a:solidFill>
                            <a:srgbClr val="0070C0"/>
                          </a:solidFill>
                          <a:effectLst/>
                          <a:latin typeface="微軟正黑體" panose="020B0604030504040204" pitchFamily="34" charset="-120"/>
                          <a:ea typeface="微軟正黑體" panose="020B0604030504040204" pitchFamily="34" charset="-120"/>
                        </a:rPr>
                        <a:t>第一名、第二名、第三名</a:t>
                      </a:r>
                      <a:endParaRPr lang="zh-TW" sz="1800" b="1" kern="10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tc>
                  <a:txBody>
                    <a:bodyPr/>
                    <a:lstStyle/>
                    <a:p>
                      <a:pPr algn="l">
                        <a:lnSpc>
                          <a:spcPct val="100000"/>
                        </a:lnSpc>
                        <a:spcAft>
                          <a:spcPts val="0"/>
                        </a:spcAft>
                      </a:pPr>
                      <a:r>
                        <a:rPr lang="zh-TW" sz="1800" b="1" kern="0" dirty="0">
                          <a:solidFill>
                            <a:srgbClr val="0070C0"/>
                          </a:solidFill>
                          <a:effectLst/>
                          <a:latin typeface="微軟正黑體" panose="020B0604030504040204" pitchFamily="34" charset="-120"/>
                          <a:ea typeface="微軟正黑體" panose="020B0604030504040204" pitchFamily="34" charset="-120"/>
                        </a:rPr>
                        <a:t>九十五分</a:t>
                      </a:r>
                      <a:endParaRPr lang="zh-TW" sz="1800" b="1" kern="10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extLst>
                  <a:ext uri="{0D108BD9-81ED-4DB2-BD59-A6C34878D82A}">
                    <a16:rowId xmlns:a16="http://schemas.microsoft.com/office/drawing/2014/main" val="3544191119"/>
                  </a:ext>
                </a:extLst>
              </a:tr>
              <a:tr h="505947">
                <a:tc vMerge="1">
                  <a:txBody>
                    <a:bodyPr/>
                    <a:lstStyle/>
                    <a:p>
                      <a:endParaRPr lang="zh-TW" altLang="en-US" dirty="0"/>
                    </a:p>
                  </a:txBody>
                  <a:tcPr/>
                </a:tc>
                <a:tc>
                  <a:txBody>
                    <a:bodyPr/>
                    <a:lstStyle/>
                    <a:p>
                      <a:pPr algn="l">
                        <a:lnSpc>
                          <a:spcPct val="100000"/>
                        </a:lnSpc>
                        <a:spcAft>
                          <a:spcPts val="0"/>
                        </a:spcAft>
                      </a:pPr>
                      <a:r>
                        <a:rPr lang="zh-TW" sz="1800" b="1" kern="0" dirty="0">
                          <a:solidFill>
                            <a:srgbClr val="0070C0"/>
                          </a:solidFill>
                          <a:effectLst/>
                          <a:latin typeface="微軟正黑體" panose="020B0604030504040204" pitchFamily="34" charset="-120"/>
                          <a:ea typeface="微軟正黑體" panose="020B0604030504040204" pitchFamily="34" charset="-120"/>
                        </a:rPr>
                        <a:t>第四名至優勝或佳作</a:t>
                      </a:r>
                      <a:endParaRPr lang="zh-TW" sz="1800" b="1" kern="10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tc>
                  <a:txBody>
                    <a:bodyPr/>
                    <a:lstStyle/>
                    <a:p>
                      <a:pPr algn="l">
                        <a:lnSpc>
                          <a:spcPct val="100000"/>
                        </a:lnSpc>
                        <a:spcAft>
                          <a:spcPts val="0"/>
                        </a:spcAft>
                      </a:pPr>
                      <a:r>
                        <a:rPr lang="zh-TW" sz="1800" b="1" kern="0" dirty="0">
                          <a:solidFill>
                            <a:srgbClr val="0070C0"/>
                          </a:solidFill>
                          <a:effectLst/>
                          <a:latin typeface="微軟正黑體" panose="020B0604030504040204" pitchFamily="34" charset="-120"/>
                          <a:ea typeface="微軟正黑體" panose="020B0604030504040204" pitchFamily="34" charset="-120"/>
                        </a:rPr>
                        <a:t>八十分</a:t>
                      </a:r>
                      <a:endParaRPr lang="zh-TW" sz="1800" b="1" kern="10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extLst>
                  <a:ext uri="{0D108BD9-81ED-4DB2-BD59-A6C34878D82A}">
                    <a16:rowId xmlns:a16="http://schemas.microsoft.com/office/drawing/2014/main" val="4265256229"/>
                  </a:ext>
                </a:extLst>
              </a:tr>
              <a:tr h="345179">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800" b="1" kern="0" dirty="0">
                          <a:solidFill>
                            <a:schemeClr val="accent2">
                              <a:lumMod val="75000"/>
                            </a:schemeClr>
                          </a:solidFill>
                          <a:effectLst/>
                          <a:latin typeface="微軟正黑體" panose="020B0604030504040204" pitchFamily="34" charset="-120"/>
                          <a:ea typeface="微軟正黑體" panose="020B0604030504040204" pitchFamily="34" charset="-120"/>
                        </a:rPr>
                        <a:t>其他國際性</a:t>
                      </a:r>
                      <a:r>
                        <a:rPr lang="en-US" altLang="zh-TW" sz="1800" b="1" kern="0" dirty="0">
                          <a:solidFill>
                            <a:schemeClr val="accent2">
                              <a:lumMod val="75000"/>
                            </a:schemeClr>
                          </a:solidFill>
                          <a:effectLst/>
                          <a:latin typeface="微軟正黑體" panose="020B0604030504040204" pitchFamily="34" charset="-120"/>
                          <a:ea typeface="微軟正黑體" panose="020B0604030504040204" pitchFamily="34" charset="-120"/>
                        </a:rPr>
                        <a:t/>
                      </a:r>
                      <a:br>
                        <a:rPr lang="en-US" altLang="zh-TW" sz="1800" b="1" kern="0" dirty="0">
                          <a:solidFill>
                            <a:schemeClr val="accent2">
                              <a:lumMod val="75000"/>
                            </a:schemeClr>
                          </a:solidFill>
                          <a:effectLst/>
                          <a:latin typeface="微軟正黑體" panose="020B0604030504040204" pitchFamily="34" charset="-120"/>
                          <a:ea typeface="微軟正黑體" panose="020B0604030504040204" pitchFamily="34" charset="-120"/>
                        </a:rPr>
                      </a:br>
                      <a:r>
                        <a:rPr lang="zh-TW" altLang="zh-TW" sz="1800" b="1" kern="0" dirty="0">
                          <a:solidFill>
                            <a:schemeClr val="accent2">
                              <a:lumMod val="75000"/>
                            </a:schemeClr>
                          </a:solidFill>
                          <a:effectLst/>
                          <a:latin typeface="微軟正黑體" panose="020B0604030504040204" pitchFamily="34" charset="-120"/>
                          <a:ea typeface="微軟正黑體" panose="020B0604030504040204" pitchFamily="34" charset="-120"/>
                        </a:rPr>
                        <a:t>特殊技藝技能競賽</a:t>
                      </a:r>
                      <a:endParaRPr lang="zh-TW" altLang="zh-TW" sz="1800" b="1" kern="100" dirty="0">
                        <a:solidFill>
                          <a:schemeClr val="accent2">
                            <a:lumMod val="75000"/>
                          </a:schemeClr>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a:tc>
                <a:tc>
                  <a:txBody>
                    <a:bodyPr/>
                    <a:lstStyle/>
                    <a:p>
                      <a:pPr algn="l">
                        <a:lnSpc>
                          <a:spcPct val="100000"/>
                        </a:lnSpc>
                        <a:spcAft>
                          <a:spcPts val="0"/>
                        </a:spcAft>
                      </a:pPr>
                      <a:r>
                        <a:rPr lang="zh-TW" sz="1800" b="1" kern="0" dirty="0">
                          <a:solidFill>
                            <a:schemeClr val="accent2">
                              <a:lumMod val="75000"/>
                            </a:schemeClr>
                          </a:solidFill>
                          <a:effectLst/>
                          <a:latin typeface="微軟正黑體" panose="020B0604030504040204" pitchFamily="34" charset="-120"/>
                          <a:ea typeface="微軟正黑體" panose="020B0604030504040204" pitchFamily="34" charset="-120"/>
                        </a:rPr>
                        <a:t>第一名、第二名、第三名</a:t>
                      </a:r>
                      <a:endParaRPr lang="zh-TW" sz="1800" b="1" kern="100" dirty="0">
                        <a:solidFill>
                          <a:schemeClr val="accent2">
                            <a:lumMod val="75000"/>
                          </a:schemeClr>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tc>
                  <a:txBody>
                    <a:bodyPr/>
                    <a:lstStyle/>
                    <a:p>
                      <a:pPr algn="l">
                        <a:lnSpc>
                          <a:spcPct val="100000"/>
                        </a:lnSpc>
                        <a:spcAft>
                          <a:spcPts val="0"/>
                        </a:spcAft>
                      </a:pPr>
                      <a:r>
                        <a:rPr lang="zh-TW" sz="1800" b="1" kern="0" dirty="0">
                          <a:solidFill>
                            <a:schemeClr val="accent2">
                              <a:lumMod val="75000"/>
                            </a:schemeClr>
                          </a:solidFill>
                          <a:effectLst/>
                          <a:latin typeface="微軟正黑體" panose="020B0604030504040204" pitchFamily="34" charset="-120"/>
                          <a:ea typeface="微軟正黑體" panose="020B0604030504040204" pitchFamily="34" charset="-120"/>
                        </a:rPr>
                        <a:t>九十五分</a:t>
                      </a:r>
                      <a:endParaRPr lang="zh-TW" sz="1800" b="1" kern="100" dirty="0">
                        <a:solidFill>
                          <a:schemeClr val="accent2">
                            <a:lumMod val="75000"/>
                          </a:schemeClr>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extLst>
                  <a:ext uri="{0D108BD9-81ED-4DB2-BD59-A6C34878D82A}">
                    <a16:rowId xmlns:a16="http://schemas.microsoft.com/office/drawing/2014/main" val="442943998"/>
                  </a:ext>
                </a:extLst>
              </a:tr>
              <a:tr h="345179">
                <a:tc vMerge="1">
                  <a:txBody>
                    <a:bodyPr/>
                    <a:lstStyle/>
                    <a:p>
                      <a:endParaRPr lang="zh-TW" altLang="en-US" dirty="0"/>
                    </a:p>
                  </a:txBody>
                  <a:tcPr/>
                </a:tc>
                <a:tc>
                  <a:txBody>
                    <a:bodyPr/>
                    <a:lstStyle/>
                    <a:p>
                      <a:pPr algn="l">
                        <a:lnSpc>
                          <a:spcPct val="100000"/>
                        </a:lnSpc>
                        <a:spcAft>
                          <a:spcPts val="0"/>
                        </a:spcAft>
                      </a:pPr>
                      <a:r>
                        <a:rPr lang="zh-TW" sz="1800" b="1" kern="0" dirty="0">
                          <a:solidFill>
                            <a:schemeClr val="accent2">
                              <a:lumMod val="75000"/>
                            </a:schemeClr>
                          </a:solidFill>
                          <a:effectLst/>
                          <a:latin typeface="微軟正黑體" panose="020B0604030504040204" pitchFamily="34" charset="-120"/>
                          <a:ea typeface="微軟正黑體" panose="020B0604030504040204" pitchFamily="34" charset="-120"/>
                        </a:rPr>
                        <a:t>第四名至優勝</a:t>
                      </a:r>
                      <a:endParaRPr lang="zh-TW" sz="1800" b="1" kern="100" dirty="0">
                        <a:solidFill>
                          <a:schemeClr val="accent2">
                            <a:lumMod val="75000"/>
                          </a:schemeClr>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tc>
                  <a:txBody>
                    <a:bodyPr/>
                    <a:lstStyle/>
                    <a:p>
                      <a:pPr algn="l">
                        <a:lnSpc>
                          <a:spcPct val="100000"/>
                        </a:lnSpc>
                        <a:spcAft>
                          <a:spcPts val="0"/>
                        </a:spcAft>
                      </a:pPr>
                      <a:r>
                        <a:rPr lang="zh-TW" sz="1800" b="1" kern="0" dirty="0">
                          <a:solidFill>
                            <a:schemeClr val="accent2">
                              <a:lumMod val="75000"/>
                            </a:schemeClr>
                          </a:solidFill>
                          <a:effectLst/>
                          <a:latin typeface="微軟正黑體" panose="020B0604030504040204" pitchFamily="34" charset="-120"/>
                          <a:ea typeface="微軟正黑體" panose="020B0604030504040204" pitchFamily="34" charset="-120"/>
                        </a:rPr>
                        <a:t>八十分</a:t>
                      </a:r>
                      <a:endParaRPr lang="zh-TW" sz="1800" b="1" kern="100" dirty="0">
                        <a:solidFill>
                          <a:schemeClr val="accent2">
                            <a:lumMod val="75000"/>
                          </a:schemeClr>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extLst>
                  <a:ext uri="{0D108BD9-81ED-4DB2-BD59-A6C34878D82A}">
                    <a16:rowId xmlns:a16="http://schemas.microsoft.com/office/drawing/2014/main" val="2020789501"/>
                  </a:ext>
                </a:extLst>
              </a:tr>
              <a:tr h="345179">
                <a:tc rowSpan="3">
                  <a:txBody>
                    <a:bodyPr/>
                    <a:lstStyle/>
                    <a:p>
                      <a:r>
                        <a:rPr lang="zh-TW" altLang="en-US" sz="1800" b="1" dirty="0">
                          <a:solidFill>
                            <a:srgbClr val="0070C0"/>
                          </a:solidFill>
                          <a:latin typeface="微軟正黑體" panose="020B0604030504040204" pitchFamily="34" charset="-120"/>
                          <a:ea typeface="微軟正黑體" panose="020B0604030504040204" pitchFamily="34" charset="-120"/>
                        </a:rPr>
                        <a:t>各直轄市、縣</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市</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政府主辦報經</a:t>
                      </a:r>
                      <a:r>
                        <a:rPr lang="zh-TW" altLang="en-US" sz="1800" b="1" dirty="0" smtClean="0">
                          <a:solidFill>
                            <a:srgbClr val="0070C0"/>
                          </a:solidFill>
                          <a:latin typeface="微軟正黑體" panose="020B0604030504040204" pitchFamily="34" charset="-120"/>
                          <a:ea typeface="微軟正黑體" panose="020B0604030504040204" pitchFamily="34" charset="-120"/>
                        </a:rPr>
                        <a:t>教育部</a:t>
                      </a:r>
                      <a:r>
                        <a:rPr lang="zh-TW" altLang="en-US" sz="1800" b="1" dirty="0">
                          <a:solidFill>
                            <a:srgbClr val="0070C0"/>
                          </a:solidFill>
                          <a:latin typeface="微軟正黑體" panose="020B0604030504040204" pitchFamily="34" charset="-120"/>
                          <a:ea typeface="微軟正黑體" panose="020B0604030504040204" pitchFamily="34" charset="-120"/>
                        </a:rPr>
                        <a:t>備查之技藝技能比賽及科學展覽 </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不包括成果展</a:t>
                      </a:r>
                      <a:r>
                        <a:rPr lang="en-US" altLang="zh-TW" sz="1800" b="1" dirty="0">
                          <a:solidFill>
                            <a:srgbClr val="0070C0"/>
                          </a:solidFill>
                          <a:latin typeface="微軟正黑體" panose="020B0604030504040204" pitchFamily="34" charset="-120"/>
                          <a:ea typeface="微軟正黑體" panose="020B0604030504040204" pitchFamily="34" charset="-120"/>
                        </a:rPr>
                        <a:t>)</a:t>
                      </a:r>
                      <a:endParaRPr lang="zh-TW" altLang="en-US" sz="1800" b="1" dirty="0">
                        <a:solidFill>
                          <a:srgbClr val="0070C0"/>
                        </a:solidFill>
                        <a:latin typeface="微軟正黑體" panose="020B0604030504040204" pitchFamily="34" charset="-120"/>
                        <a:ea typeface="微軟正黑體" panose="020B0604030504040204" pitchFamily="34" charset="-120"/>
                      </a:endParaRPr>
                    </a:p>
                  </a:txBody>
                  <a:tcPr/>
                </a:tc>
                <a:tc>
                  <a:txBody>
                    <a:bodyPr/>
                    <a:lstStyle/>
                    <a:p>
                      <a:pPr algn="l"/>
                      <a:r>
                        <a:rPr lang="zh-TW" altLang="en-US" sz="1800" b="1" dirty="0">
                          <a:solidFill>
                            <a:srgbClr val="0070C0"/>
                          </a:solidFill>
                          <a:latin typeface="微軟正黑體" panose="020B0604030504040204" pitchFamily="34" charset="-120"/>
                          <a:ea typeface="微軟正黑體" panose="020B0604030504040204" pitchFamily="34" charset="-120"/>
                        </a:rPr>
                        <a:t>第一名、第二名、第三名</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特優</a:t>
                      </a:r>
                      <a:r>
                        <a:rPr lang="en-US" altLang="zh-TW" sz="1800" b="1" dirty="0">
                          <a:solidFill>
                            <a:srgbClr val="0070C0"/>
                          </a:solidFill>
                          <a:latin typeface="微軟正黑體" panose="020B0604030504040204" pitchFamily="34" charset="-120"/>
                          <a:ea typeface="微軟正黑體" panose="020B0604030504040204" pitchFamily="34" charset="-120"/>
                        </a:rPr>
                        <a:t>) </a:t>
                      </a:r>
                      <a:endParaRPr lang="zh-TW" altLang="en-US" sz="1800" b="1" dirty="0">
                        <a:solidFill>
                          <a:srgbClr val="0070C0"/>
                        </a:solidFill>
                        <a:latin typeface="微軟正黑體" panose="020B0604030504040204" pitchFamily="34" charset="-120"/>
                        <a:ea typeface="微軟正黑體" panose="020B0604030504040204" pitchFamily="34" charset="-120"/>
                      </a:endParaRPr>
                    </a:p>
                  </a:txBody>
                  <a:tcPr/>
                </a:tc>
                <a:tc>
                  <a:txBody>
                    <a:bodyPr/>
                    <a:lstStyle/>
                    <a:p>
                      <a:pPr algn="l">
                        <a:lnSpc>
                          <a:spcPct val="100000"/>
                        </a:lnSpc>
                        <a:spcAft>
                          <a:spcPts val="0"/>
                        </a:spcAft>
                      </a:pPr>
                      <a:r>
                        <a:rPr lang="zh-TW" altLang="en-US" sz="1800" b="1" kern="0" dirty="0">
                          <a:solidFill>
                            <a:srgbClr val="0070C0"/>
                          </a:solidFill>
                          <a:effectLst/>
                          <a:latin typeface="微軟正黑體" panose="020B0604030504040204" pitchFamily="34" charset="-120"/>
                          <a:ea typeface="微軟正黑體" panose="020B0604030504040204" pitchFamily="34" charset="-120"/>
                        </a:rPr>
                        <a:t>七十</a:t>
                      </a:r>
                      <a:r>
                        <a:rPr lang="zh-TW" sz="1800" b="1" kern="0" dirty="0">
                          <a:solidFill>
                            <a:srgbClr val="0070C0"/>
                          </a:solidFill>
                          <a:effectLst/>
                          <a:latin typeface="微軟正黑體" panose="020B0604030504040204" pitchFamily="34" charset="-120"/>
                          <a:ea typeface="微軟正黑體" panose="020B0604030504040204" pitchFamily="34" charset="-120"/>
                        </a:rPr>
                        <a:t>分</a:t>
                      </a:r>
                      <a:endParaRPr lang="zh-TW" sz="1800" b="1" kern="10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extLst>
                  <a:ext uri="{0D108BD9-81ED-4DB2-BD59-A6C34878D82A}">
                    <a16:rowId xmlns:a16="http://schemas.microsoft.com/office/drawing/2014/main" val="2233859864"/>
                  </a:ext>
                </a:extLst>
              </a:tr>
              <a:tr h="345179">
                <a:tc vMerge="1">
                  <a:txBody>
                    <a:bodyPr/>
                    <a:lstStyle/>
                    <a:p>
                      <a:endParaRPr lang="zh-TW" altLang="en-US" dirty="0"/>
                    </a:p>
                  </a:txBody>
                  <a:tcPr/>
                </a:tc>
                <a:tc>
                  <a:txBody>
                    <a:bodyPr/>
                    <a:lstStyle/>
                    <a:p>
                      <a:pPr algn="l"/>
                      <a:r>
                        <a:rPr lang="zh-TW" altLang="en-US" sz="1800" b="1" dirty="0">
                          <a:solidFill>
                            <a:srgbClr val="0070C0"/>
                          </a:solidFill>
                          <a:latin typeface="微軟正黑體" panose="020B0604030504040204" pitchFamily="34" charset="-120"/>
                          <a:ea typeface="微軟正黑體" panose="020B0604030504040204" pitchFamily="34" charset="-120"/>
                        </a:rPr>
                        <a:t>第四名、第五名、第六名</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優等</a:t>
                      </a:r>
                      <a:r>
                        <a:rPr lang="en-US" altLang="zh-TW" sz="1800" b="1" dirty="0">
                          <a:solidFill>
                            <a:srgbClr val="0070C0"/>
                          </a:solidFill>
                          <a:latin typeface="微軟正黑體" panose="020B0604030504040204" pitchFamily="34" charset="-120"/>
                          <a:ea typeface="微軟正黑體" panose="020B0604030504040204" pitchFamily="34" charset="-120"/>
                        </a:rPr>
                        <a:t>) </a:t>
                      </a:r>
                      <a:endParaRPr lang="zh-TW" altLang="en-US" sz="1800" b="1" dirty="0">
                        <a:solidFill>
                          <a:srgbClr val="0070C0"/>
                        </a:solidFill>
                        <a:latin typeface="微軟正黑體" panose="020B0604030504040204" pitchFamily="34" charset="-120"/>
                        <a:ea typeface="微軟正黑體" panose="020B0604030504040204" pitchFamily="34" charset="-120"/>
                      </a:endParaRPr>
                    </a:p>
                  </a:txBody>
                  <a:tcPr/>
                </a:tc>
                <a:tc>
                  <a:txBody>
                    <a:bodyPr/>
                    <a:lstStyle/>
                    <a:p>
                      <a:pPr algn="l">
                        <a:lnSpc>
                          <a:spcPct val="100000"/>
                        </a:lnSpc>
                        <a:spcAft>
                          <a:spcPts val="0"/>
                        </a:spcAft>
                      </a:pPr>
                      <a:r>
                        <a:rPr lang="zh-TW" altLang="en-US" sz="1800" b="1" kern="0" dirty="0">
                          <a:solidFill>
                            <a:srgbClr val="0070C0"/>
                          </a:solidFill>
                          <a:effectLst/>
                          <a:latin typeface="微軟正黑體" panose="020B0604030504040204" pitchFamily="34" charset="-120"/>
                          <a:ea typeface="微軟正黑體" panose="020B0604030504040204" pitchFamily="34" charset="-120"/>
                        </a:rPr>
                        <a:t>六</a:t>
                      </a:r>
                      <a:r>
                        <a:rPr lang="zh-TW" sz="1800" b="1" kern="0" dirty="0">
                          <a:solidFill>
                            <a:srgbClr val="0070C0"/>
                          </a:solidFill>
                          <a:effectLst/>
                          <a:latin typeface="微軟正黑體" panose="020B0604030504040204" pitchFamily="34" charset="-120"/>
                          <a:ea typeface="微軟正黑體" panose="020B0604030504040204" pitchFamily="34" charset="-120"/>
                        </a:rPr>
                        <a:t>十</a:t>
                      </a:r>
                      <a:r>
                        <a:rPr lang="zh-TW" altLang="en-US" sz="1800" b="1" kern="0" dirty="0">
                          <a:solidFill>
                            <a:srgbClr val="0070C0"/>
                          </a:solidFill>
                          <a:effectLst/>
                          <a:latin typeface="微軟正黑體" panose="020B0604030504040204" pitchFamily="34" charset="-120"/>
                          <a:ea typeface="微軟正黑體" panose="020B0604030504040204" pitchFamily="34" charset="-120"/>
                        </a:rPr>
                        <a:t>五</a:t>
                      </a:r>
                      <a:r>
                        <a:rPr lang="zh-TW" sz="1800" b="1" kern="0" dirty="0">
                          <a:solidFill>
                            <a:srgbClr val="0070C0"/>
                          </a:solidFill>
                          <a:effectLst/>
                          <a:latin typeface="微軟正黑體" panose="020B0604030504040204" pitchFamily="34" charset="-120"/>
                          <a:ea typeface="微軟正黑體" panose="020B0604030504040204" pitchFamily="34" charset="-120"/>
                        </a:rPr>
                        <a:t>分</a:t>
                      </a:r>
                      <a:endParaRPr lang="zh-TW" sz="1800" b="1" kern="10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extLst>
                  <a:ext uri="{0D108BD9-81ED-4DB2-BD59-A6C34878D82A}">
                    <a16:rowId xmlns:a16="http://schemas.microsoft.com/office/drawing/2014/main" val="2950826668"/>
                  </a:ext>
                </a:extLst>
              </a:tr>
              <a:tr h="313264">
                <a:tc vMerge="1">
                  <a:txBody>
                    <a:bodyPr/>
                    <a:lstStyle/>
                    <a:p>
                      <a:endParaRPr lang="zh-TW" altLang="en-US" dirty="0"/>
                    </a:p>
                  </a:txBody>
                  <a:tcPr/>
                </a:tc>
                <a:tc>
                  <a:txBody>
                    <a:bodyPr/>
                    <a:lstStyle/>
                    <a:p>
                      <a:pPr algn="l"/>
                      <a:r>
                        <a:rPr lang="zh-TW" altLang="en-US" sz="1800" b="1" dirty="0">
                          <a:solidFill>
                            <a:srgbClr val="0070C0"/>
                          </a:solidFill>
                          <a:latin typeface="微軟正黑體" panose="020B0604030504040204" pitchFamily="34" charset="-120"/>
                          <a:ea typeface="微軟正黑體" panose="020B0604030504040204" pitchFamily="34" charset="-120"/>
                        </a:rPr>
                        <a:t>佳作</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甲等</a:t>
                      </a:r>
                      <a:r>
                        <a:rPr lang="en-US" altLang="zh-TW" sz="1800" b="1" dirty="0">
                          <a:solidFill>
                            <a:srgbClr val="0070C0"/>
                          </a:solidFill>
                          <a:latin typeface="微軟正黑體" panose="020B0604030504040204" pitchFamily="34" charset="-120"/>
                          <a:ea typeface="微軟正黑體" panose="020B0604030504040204" pitchFamily="34" charset="-120"/>
                        </a:rPr>
                        <a:t>) </a:t>
                      </a:r>
                      <a:endParaRPr lang="zh-TW" altLang="en-US" sz="1800" b="1" dirty="0">
                        <a:solidFill>
                          <a:srgbClr val="0070C0"/>
                        </a:solidFill>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kern="0" dirty="0">
                          <a:solidFill>
                            <a:srgbClr val="0070C0"/>
                          </a:solidFill>
                          <a:effectLst/>
                          <a:latin typeface="微軟正黑體" panose="020B0604030504040204" pitchFamily="34" charset="-120"/>
                          <a:ea typeface="微軟正黑體" panose="020B0604030504040204" pitchFamily="34" charset="-120"/>
                        </a:rPr>
                        <a:t>六</a:t>
                      </a:r>
                      <a:r>
                        <a:rPr lang="zh-TW" altLang="zh-TW" sz="1800" b="1" kern="0" dirty="0">
                          <a:solidFill>
                            <a:srgbClr val="0070C0"/>
                          </a:solidFill>
                          <a:effectLst/>
                          <a:latin typeface="微軟正黑體" panose="020B0604030504040204" pitchFamily="34" charset="-120"/>
                          <a:ea typeface="微軟正黑體" panose="020B0604030504040204" pitchFamily="34" charset="-120"/>
                        </a:rPr>
                        <a:t>十分</a:t>
                      </a:r>
                      <a:endParaRPr lang="zh-TW" altLang="zh-TW" sz="1800" b="1" kern="10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a:tc>
                <a:extLst>
                  <a:ext uri="{0D108BD9-81ED-4DB2-BD59-A6C34878D82A}">
                    <a16:rowId xmlns:a16="http://schemas.microsoft.com/office/drawing/2014/main" val="2937950757"/>
                  </a:ext>
                </a:extLst>
              </a:tr>
            </a:tbl>
          </a:graphicData>
        </a:graphic>
      </p:graphicFrame>
      <p:sp>
        <p:nvSpPr>
          <p:cNvPr id="5" name="投影片編號版面配置區 4"/>
          <p:cNvSpPr>
            <a:spLocks noGrp="1"/>
          </p:cNvSpPr>
          <p:nvPr>
            <p:ph type="sldNum" sz="quarter" idx="12"/>
          </p:nvPr>
        </p:nvSpPr>
        <p:spPr/>
        <p:txBody>
          <a:bodyPr/>
          <a:lstStyle/>
          <a:p>
            <a:pPr>
              <a:defRPr/>
            </a:pPr>
            <a:fld id="{B4CD86B7-A963-4517-9277-C29857CA1888}" type="slidenum">
              <a:rPr lang="zh-TW" altLang="en-US" smtClean="0"/>
              <a:pPr>
                <a:defRPr/>
              </a:pPr>
              <a:t>29</a:t>
            </a:fld>
            <a:endParaRPr lang="zh-TW" altLang="en-US"/>
          </a:p>
        </p:txBody>
      </p:sp>
    </p:spTree>
    <p:extLst>
      <p:ext uri="{BB962C8B-B14F-4D97-AF65-F5344CB8AC3E}">
        <p14:creationId xmlns:p14="http://schemas.microsoft.com/office/powerpoint/2010/main" val="4190044191"/>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p:cNvSpPr>
            <a:spLocks noGrp="1"/>
          </p:cNvSpPr>
          <p:nvPr>
            <p:ph type="title"/>
          </p:nvPr>
        </p:nvSpPr>
        <p:spPr/>
        <p:txBody>
          <a:bodyPr/>
          <a:lstStyle/>
          <a:p>
            <a:endParaRPr lang="zh-TW" altLang="en-US"/>
          </a:p>
        </p:txBody>
      </p:sp>
      <p:sp>
        <p:nvSpPr>
          <p:cNvPr id="8" name="文字版面配置區 7"/>
          <p:cNvSpPr>
            <a:spLocks noGrp="1"/>
          </p:cNvSpPr>
          <p:nvPr>
            <p:ph type="body" sz="half" idx="2"/>
          </p:nvPr>
        </p:nvSpPr>
        <p:spPr/>
        <p:txBody>
          <a:bodyPr/>
          <a:lstStyle/>
          <a:p>
            <a:endParaRPr lang="zh-TW" altLang="en-US"/>
          </a:p>
        </p:txBody>
      </p:sp>
      <p:pic>
        <p:nvPicPr>
          <p:cNvPr id="6" name="圖片 5">
            <a:extLst>
              <a:ext uri="{FF2B5EF4-FFF2-40B4-BE49-F238E27FC236}">
                <a16:creationId xmlns:a16="http://schemas.microsoft.com/office/drawing/2014/main" id="{7038BABE-73BC-4336-B8D5-A333E4C83BDD}"/>
              </a:ext>
            </a:extLst>
          </p:cNvPr>
          <p:cNvPicPr>
            <a:picLocks noChangeAspect="1"/>
          </p:cNvPicPr>
          <p:nvPr/>
        </p:nvPicPr>
        <p:blipFill rotWithShape="1">
          <a:blip r:embed="rId3" cstate="print"/>
          <a:srcRect t="19537" r="4236"/>
          <a:stretch/>
        </p:blipFill>
        <p:spPr>
          <a:xfrm>
            <a:off x="931371" y="1517736"/>
            <a:ext cx="7578588" cy="5109831"/>
          </a:xfrm>
          <a:prstGeom prst="rect">
            <a:avLst/>
          </a:prstGeom>
        </p:spPr>
      </p:pic>
      <p:sp>
        <p:nvSpPr>
          <p:cNvPr id="4" name="標題 1"/>
          <p:cNvSpPr txBox="1">
            <a:spLocks/>
          </p:cNvSpPr>
          <p:nvPr/>
        </p:nvSpPr>
        <p:spPr bwMode="auto">
          <a:xfrm>
            <a:off x="148665" y="548680"/>
            <a:ext cx="9144000" cy="675452"/>
          </a:xfrm>
          <a:prstGeom prst="rect">
            <a:avLst/>
          </a:prstGeom>
          <a:noFill/>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400" b="1" i="0" u="none" strike="noStrike" kern="1200" cap="none" spc="0" normalizeH="0" baseline="0" noProof="0" dirty="0">
                <a:ln>
                  <a:noFill/>
                </a:ln>
                <a:solidFill>
                  <a:srgbClr val="FF3399"/>
                </a:solidFill>
                <a:effectLst/>
                <a:uLnTx/>
                <a:uFillTx/>
                <a:latin typeface="微軟正黑體" pitchFamily="34" charset="-120"/>
                <a:ea typeface="微軟正黑體" pitchFamily="34" charset="-120"/>
                <a:cs typeface="+mn-cs"/>
              </a:rPr>
              <a:t>國中畢業生升學進路圖</a:t>
            </a:r>
          </a:p>
        </p:txBody>
      </p:sp>
      <p:sp>
        <p:nvSpPr>
          <p:cNvPr id="7" name="投影片編號版面配置區 6"/>
          <p:cNvSpPr>
            <a:spLocks noGrp="1"/>
          </p:cNvSpPr>
          <p:nvPr>
            <p:ph type="sldNum" sz="quarter" idx="12"/>
          </p:nvPr>
        </p:nvSpPr>
        <p:spPr/>
        <p:txBody>
          <a:bodyPr/>
          <a:lstStyle/>
          <a:p>
            <a:pPr>
              <a:defRPr/>
            </a:pPr>
            <a:fld id="{4BD9A98D-DD14-458F-9916-69C5A076919C}" type="slidenum">
              <a:rPr lang="zh-TW" altLang="en-US" smtClean="0"/>
              <a:pPr>
                <a:defRPr/>
              </a:pPr>
              <a:t>3</a:t>
            </a:fld>
            <a:endParaRPr lang="zh-TW" altLang="en-US"/>
          </a:p>
        </p:txBody>
      </p:sp>
    </p:spTree>
    <p:extLst>
      <p:ext uri="{BB962C8B-B14F-4D97-AF65-F5344CB8AC3E}">
        <p14:creationId xmlns:p14="http://schemas.microsoft.com/office/powerpoint/2010/main" val="2183060356"/>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D5EC2F-BC1E-4A82-AA5C-AA62A9FD805E}"/>
              </a:ext>
            </a:extLst>
          </p:cNvPr>
          <p:cNvSpPr>
            <a:spLocks noGrp="1"/>
          </p:cNvSpPr>
          <p:nvPr>
            <p:ph type="title"/>
          </p:nvPr>
        </p:nvSpPr>
        <p:spPr/>
        <p:txBody>
          <a:bodyPr/>
          <a:lstStyle/>
          <a:p>
            <a:pPr algn="l"/>
            <a:r>
              <a:rPr lang="en-US" altLang="zh-TW" sz="3200" b="1" dirty="0" smtClean="0">
                <a:solidFill>
                  <a:schemeClr val="bg2">
                    <a:lumMod val="25000"/>
                  </a:schemeClr>
                </a:solidFill>
                <a:latin typeface="微軟正黑體" panose="020B0604030504040204" pitchFamily="34" charset="-120"/>
                <a:ea typeface="微軟正黑體" panose="020B0604030504040204" pitchFamily="34" charset="-120"/>
              </a:rPr>
              <a:t>113</a:t>
            </a:r>
            <a:r>
              <a:rPr lang="zh-TW" altLang="en-US" sz="3200" b="1" dirty="0" smtClean="0">
                <a:solidFill>
                  <a:schemeClr val="bg2">
                    <a:lumMod val="25000"/>
                  </a:schemeClr>
                </a:solidFill>
                <a:latin typeface="微軟正黑體" panose="020B0604030504040204" pitchFamily="34" charset="-120"/>
                <a:ea typeface="微軟正黑體" panose="020B0604030504040204" pitchFamily="34" charset="-120"/>
              </a:rPr>
              <a:t>學年</a:t>
            </a:r>
            <a:r>
              <a:rPr lang="zh-TW" altLang="en-US" sz="3200" b="1" dirty="0">
                <a:solidFill>
                  <a:schemeClr val="bg2">
                    <a:lumMod val="25000"/>
                  </a:schemeClr>
                </a:solidFill>
                <a:latin typeface="微軟正黑體" panose="020B0604030504040204" pitchFamily="34" charset="-120"/>
                <a:ea typeface="微軟正黑體" panose="020B0604030504040204" pitchFamily="34" charset="-120"/>
              </a:rPr>
              <a:t>度技優甄審入學</a:t>
            </a:r>
            <a:r>
              <a:rPr lang="en-US" altLang="zh-TW" sz="3200" b="1" dirty="0">
                <a:solidFill>
                  <a:schemeClr val="bg2">
                    <a:lumMod val="25000"/>
                  </a:schemeClr>
                </a:solidFill>
                <a:latin typeface="微軟正黑體" panose="020B0604030504040204" pitchFamily="34" charset="-120"/>
                <a:ea typeface="微軟正黑體" panose="020B0604030504040204" pitchFamily="34" charset="-120"/>
              </a:rPr>
              <a:t>-</a:t>
            </a:r>
            <a:r>
              <a:rPr lang="zh-TW" altLang="en-US" sz="3200" b="1" dirty="0">
                <a:solidFill>
                  <a:schemeClr val="bg2">
                    <a:lumMod val="25000"/>
                  </a:schemeClr>
                </a:solidFill>
                <a:latin typeface="微軟正黑體" panose="020B0604030504040204" pitchFamily="34" charset="-120"/>
                <a:ea typeface="微軟正黑體" panose="020B0604030504040204" pitchFamily="34" charset="-120"/>
              </a:rPr>
              <a:t>積分審查</a:t>
            </a:r>
            <a:r>
              <a:rPr lang="en-US" altLang="zh-TW" sz="3200" b="1" dirty="0">
                <a:solidFill>
                  <a:schemeClr val="bg2">
                    <a:lumMod val="25000"/>
                  </a:schemeClr>
                </a:solidFill>
                <a:latin typeface="微軟正黑體" panose="020B0604030504040204" pitchFamily="34" charset="-120"/>
                <a:ea typeface="微軟正黑體" panose="020B0604030504040204" pitchFamily="34" charset="-120"/>
              </a:rPr>
              <a:t>(</a:t>
            </a:r>
            <a:r>
              <a:rPr lang="zh-TW" altLang="en-US" sz="3200" b="1" dirty="0">
                <a:solidFill>
                  <a:schemeClr val="bg2">
                    <a:lumMod val="25000"/>
                  </a:schemeClr>
                </a:solidFill>
                <a:latin typeface="微軟正黑體" panose="020B0604030504040204" pitchFamily="34" charset="-120"/>
                <a:ea typeface="微軟正黑體" panose="020B0604030504040204" pitchFamily="34" charset="-120"/>
              </a:rPr>
              <a:t>續</a:t>
            </a:r>
            <a:r>
              <a:rPr lang="en-US" altLang="zh-TW" sz="3200" b="1" dirty="0">
                <a:solidFill>
                  <a:schemeClr val="bg2">
                    <a:lumMod val="25000"/>
                  </a:schemeClr>
                </a:solidFill>
                <a:latin typeface="微軟正黑體" panose="020B0604030504040204" pitchFamily="34" charset="-120"/>
                <a:ea typeface="微軟正黑體" panose="020B0604030504040204" pitchFamily="34" charset="-120"/>
              </a:rPr>
              <a:t>)</a:t>
            </a:r>
            <a:endParaRPr lang="zh-TW" altLang="en-US" sz="3200" b="1" dirty="0">
              <a:solidFill>
                <a:schemeClr val="bg2">
                  <a:lumMod val="25000"/>
                </a:schemeClr>
              </a:solidFill>
              <a:latin typeface="微軟正黑體" panose="020B0604030504040204" pitchFamily="34" charset="-120"/>
              <a:ea typeface="微軟正黑體" panose="020B0604030504040204" pitchFamily="34" charset="-120"/>
            </a:endParaRPr>
          </a:p>
        </p:txBody>
      </p:sp>
      <p:graphicFrame>
        <p:nvGraphicFramePr>
          <p:cNvPr id="7" name="表格 6">
            <a:extLst>
              <a:ext uri="{FF2B5EF4-FFF2-40B4-BE49-F238E27FC236}">
                <a16:creationId xmlns:a16="http://schemas.microsoft.com/office/drawing/2014/main" id="{6F1B1622-2744-4CF4-9138-08E34311DBBE}"/>
              </a:ext>
            </a:extLst>
          </p:cNvPr>
          <p:cNvGraphicFramePr>
            <a:graphicFrameLocks noGrp="1"/>
          </p:cNvGraphicFramePr>
          <p:nvPr>
            <p:extLst>
              <p:ext uri="{D42A27DB-BD31-4B8C-83A1-F6EECF244321}">
                <p14:modId xmlns:p14="http://schemas.microsoft.com/office/powerpoint/2010/main" val="1116488412"/>
              </p:ext>
            </p:extLst>
          </p:nvPr>
        </p:nvGraphicFramePr>
        <p:xfrm>
          <a:off x="1043608" y="1484784"/>
          <a:ext cx="7500663" cy="4608512"/>
        </p:xfrm>
        <a:graphic>
          <a:graphicData uri="http://schemas.openxmlformats.org/drawingml/2006/table">
            <a:tbl>
              <a:tblPr firstRow="1" bandRow="1">
                <a:tableStyleId>{93296810-A885-4BE3-A3E7-6D5BEEA58F35}</a:tableStyleId>
              </a:tblPr>
              <a:tblGrid>
                <a:gridCol w="2072137">
                  <a:extLst>
                    <a:ext uri="{9D8B030D-6E8A-4147-A177-3AD203B41FA5}">
                      <a16:colId xmlns:a16="http://schemas.microsoft.com/office/drawing/2014/main" val="1233374276"/>
                    </a:ext>
                  </a:extLst>
                </a:gridCol>
                <a:gridCol w="4119206">
                  <a:extLst>
                    <a:ext uri="{9D8B030D-6E8A-4147-A177-3AD203B41FA5}">
                      <a16:colId xmlns:a16="http://schemas.microsoft.com/office/drawing/2014/main" val="79371418"/>
                    </a:ext>
                  </a:extLst>
                </a:gridCol>
                <a:gridCol w="1309320">
                  <a:extLst>
                    <a:ext uri="{9D8B030D-6E8A-4147-A177-3AD203B41FA5}">
                      <a16:colId xmlns:a16="http://schemas.microsoft.com/office/drawing/2014/main" val="2527292292"/>
                    </a:ext>
                  </a:extLst>
                </a:gridCol>
              </a:tblGrid>
              <a:tr h="522375">
                <a:tc>
                  <a:txBody>
                    <a:bodyPr/>
                    <a:lstStyle/>
                    <a:p>
                      <a:pPr algn="ctr"/>
                      <a:r>
                        <a:rPr lang="zh-TW" altLang="en-US" sz="2400" b="1" dirty="0">
                          <a:latin typeface="微軟正黑體" panose="020B0604030504040204" pitchFamily="34" charset="-120"/>
                          <a:ea typeface="微軟正黑體" panose="020B0604030504040204" pitchFamily="34" charset="-120"/>
                        </a:rPr>
                        <a:t>項目</a:t>
                      </a:r>
                    </a:p>
                  </a:txBody>
                  <a:tcPr/>
                </a:tc>
                <a:tc>
                  <a:txBody>
                    <a:bodyPr/>
                    <a:lstStyle/>
                    <a:p>
                      <a:pPr algn="ctr"/>
                      <a:r>
                        <a:rPr lang="zh-TW" altLang="en-US" sz="2400" b="1" dirty="0">
                          <a:latin typeface="微軟正黑體" panose="020B0604030504040204" pitchFamily="34" charset="-120"/>
                          <a:ea typeface="微軟正黑體" panose="020B0604030504040204" pitchFamily="34" charset="-120"/>
                        </a:rPr>
                        <a:t>得獎名次</a:t>
                      </a:r>
                    </a:p>
                  </a:txBody>
                  <a:tcPr/>
                </a:tc>
                <a:tc>
                  <a:txBody>
                    <a:bodyPr/>
                    <a:lstStyle/>
                    <a:p>
                      <a:pPr algn="ctr"/>
                      <a:r>
                        <a:rPr lang="zh-TW" altLang="en-US" sz="2400" b="1" dirty="0">
                          <a:latin typeface="微軟正黑體" panose="020B0604030504040204" pitchFamily="34" charset="-120"/>
                          <a:ea typeface="微軟正黑體" panose="020B0604030504040204" pitchFamily="34" charset="-120"/>
                        </a:rPr>
                        <a:t>積分</a:t>
                      </a:r>
                    </a:p>
                  </a:txBody>
                  <a:tcPr/>
                </a:tc>
                <a:extLst>
                  <a:ext uri="{0D108BD9-81ED-4DB2-BD59-A6C34878D82A}">
                    <a16:rowId xmlns:a16="http://schemas.microsoft.com/office/drawing/2014/main" val="3479749908"/>
                  </a:ext>
                </a:extLst>
              </a:tr>
              <a:tr h="8474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b="1" dirty="0" smtClean="0">
                        <a:solidFill>
                          <a:schemeClr val="accent2">
                            <a:lumMod val="75000"/>
                          </a:schemeClr>
                        </a:solidFill>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dirty="0" smtClean="0">
                          <a:solidFill>
                            <a:schemeClr val="accent2">
                              <a:lumMod val="75000"/>
                            </a:schemeClr>
                          </a:solidFill>
                          <a:latin typeface="微軟正黑體" panose="020B0604030504040204" pitchFamily="34" charset="-120"/>
                          <a:ea typeface="微軟正黑體" panose="020B0604030504040204" pitchFamily="34" charset="-120"/>
                        </a:rPr>
                        <a:t>領有</a:t>
                      </a:r>
                      <a:r>
                        <a:rPr lang="zh-TW" altLang="en-US" sz="1800" b="1" dirty="0">
                          <a:solidFill>
                            <a:schemeClr val="accent2">
                              <a:lumMod val="75000"/>
                            </a:schemeClr>
                          </a:solidFill>
                          <a:latin typeface="微軟正黑體" panose="020B0604030504040204" pitchFamily="34" charset="-120"/>
                          <a:ea typeface="微軟正黑體" panose="020B0604030504040204" pitchFamily="34" charset="-120"/>
                        </a:rPr>
                        <a:t>技術士證</a:t>
                      </a:r>
                      <a:endParaRPr lang="zh-TW" altLang="zh-TW" sz="1800" b="1" kern="100" dirty="0">
                        <a:solidFill>
                          <a:schemeClr val="accent2">
                            <a:lumMod val="75000"/>
                          </a:schemeClr>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a:tc>
                <a:tc>
                  <a:txBody>
                    <a:bodyPr/>
                    <a:lstStyle/>
                    <a:p>
                      <a:pPr algn="l">
                        <a:lnSpc>
                          <a:spcPct val="100000"/>
                        </a:lnSpc>
                        <a:spcAft>
                          <a:spcPts val="0"/>
                        </a:spcAft>
                      </a:pPr>
                      <a:r>
                        <a:rPr lang="zh-TW" altLang="en-US" sz="1800" b="1" dirty="0">
                          <a:solidFill>
                            <a:schemeClr val="accent2">
                              <a:lumMod val="75000"/>
                            </a:schemeClr>
                          </a:solidFill>
                          <a:latin typeface="微軟正黑體" panose="020B0604030504040204" pitchFamily="34" charset="-120"/>
                          <a:ea typeface="微軟正黑體" panose="020B0604030504040204" pitchFamily="34" charset="-120"/>
                        </a:rPr>
                        <a:t>領有丙級以上技術士證或相當於丙級 以上之單一級技術士證</a:t>
                      </a:r>
                      <a:endParaRPr lang="zh-TW" sz="1800" b="1" kern="100" dirty="0">
                        <a:solidFill>
                          <a:schemeClr val="accent2">
                            <a:lumMod val="75000"/>
                          </a:schemeClr>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tc>
                  <a:txBody>
                    <a:bodyPr/>
                    <a:lstStyle/>
                    <a:p>
                      <a:pPr algn="l">
                        <a:lnSpc>
                          <a:spcPct val="100000"/>
                        </a:lnSpc>
                        <a:spcAft>
                          <a:spcPts val="0"/>
                        </a:spcAft>
                      </a:pPr>
                      <a:r>
                        <a:rPr lang="zh-TW" altLang="en-US" sz="1800" b="1" kern="0" dirty="0">
                          <a:solidFill>
                            <a:schemeClr val="accent2">
                              <a:lumMod val="75000"/>
                            </a:schemeClr>
                          </a:solidFill>
                          <a:effectLst/>
                          <a:latin typeface="微軟正黑體" panose="020B0604030504040204" pitchFamily="34" charset="-120"/>
                          <a:ea typeface="微軟正黑體" panose="020B0604030504040204" pitchFamily="34" charset="-120"/>
                        </a:rPr>
                        <a:t>五</a:t>
                      </a:r>
                      <a:r>
                        <a:rPr lang="zh-TW" sz="1800" b="1" kern="0" dirty="0">
                          <a:solidFill>
                            <a:schemeClr val="accent2">
                              <a:lumMod val="75000"/>
                            </a:schemeClr>
                          </a:solidFill>
                          <a:effectLst/>
                          <a:latin typeface="微軟正黑體" panose="020B0604030504040204" pitchFamily="34" charset="-120"/>
                          <a:ea typeface="微軟正黑體" panose="020B0604030504040204" pitchFamily="34" charset="-120"/>
                        </a:rPr>
                        <a:t>十分</a:t>
                      </a:r>
                      <a:endParaRPr lang="zh-TW" sz="1800" b="1" kern="100" dirty="0">
                        <a:solidFill>
                          <a:schemeClr val="accent2">
                            <a:lumMod val="75000"/>
                          </a:schemeClr>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extLst>
                  <a:ext uri="{0D108BD9-81ED-4DB2-BD59-A6C34878D82A}">
                    <a16:rowId xmlns:a16="http://schemas.microsoft.com/office/drawing/2014/main" val="442943998"/>
                  </a:ext>
                </a:extLst>
              </a:tr>
              <a:tr h="1044751">
                <a:tc rowSpan="3">
                  <a:txBody>
                    <a:bodyPr/>
                    <a:lstStyle/>
                    <a:p>
                      <a:r>
                        <a:rPr lang="zh-TW" altLang="en-US" sz="1800" b="1" dirty="0">
                          <a:solidFill>
                            <a:srgbClr val="0070C0"/>
                          </a:solidFill>
                          <a:latin typeface="微軟正黑體" panose="020B0604030504040204" pitchFamily="34" charset="-120"/>
                          <a:ea typeface="微軟正黑體" panose="020B0604030504040204" pitchFamily="34" charset="-120"/>
                        </a:rPr>
                        <a:t>應屆畢</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結</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業生技藝教育課程成績 優良，技藝教育課程職群成績</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與國 中在校學習領域評量成績無涉</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達 該班 </a:t>
                      </a:r>
                      <a:r>
                        <a:rPr lang="en-US" altLang="zh-TW" sz="1800" b="1" dirty="0">
                          <a:solidFill>
                            <a:srgbClr val="0070C0"/>
                          </a:solidFill>
                          <a:latin typeface="微軟正黑體" panose="020B0604030504040204" pitchFamily="34" charset="-120"/>
                          <a:ea typeface="微軟正黑體" panose="020B0604030504040204" pitchFamily="34" charset="-120"/>
                        </a:rPr>
                        <a:t>PR </a:t>
                      </a:r>
                      <a:r>
                        <a:rPr lang="zh-TW" altLang="en-US" sz="1800" b="1" dirty="0">
                          <a:solidFill>
                            <a:srgbClr val="0070C0"/>
                          </a:solidFill>
                          <a:latin typeface="微軟正黑體" panose="020B0604030504040204" pitchFamily="34" charset="-120"/>
                          <a:ea typeface="微軟正黑體" panose="020B0604030504040204" pitchFamily="34" charset="-120"/>
                        </a:rPr>
                        <a:t>值七十以上者</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得擇優一職 群成績採計得分</a:t>
                      </a:r>
                      <a:r>
                        <a:rPr lang="en-US" altLang="zh-TW" sz="1800" b="1" dirty="0">
                          <a:solidFill>
                            <a:srgbClr val="0070C0"/>
                          </a:solidFill>
                          <a:latin typeface="微軟正黑體" panose="020B0604030504040204" pitchFamily="34" charset="-120"/>
                          <a:ea typeface="微軟正黑體" panose="020B0604030504040204" pitchFamily="34" charset="-120"/>
                        </a:rPr>
                        <a:t>)</a:t>
                      </a:r>
                      <a:endParaRPr lang="zh-TW" altLang="en-US" sz="1800" b="1" dirty="0">
                        <a:solidFill>
                          <a:srgbClr val="0070C0"/>
                        </a:solidFill>
                        <a:latin typeface="微軟正黑體" panose="020B0604030504040204" pitchFamily="34" charset="-120"/>
                        <a:ea typeface="微軟正黑體" panose="020B0604030504040204" pitchFamily="34" charset="-120"/>
                      </a:endParaRPr>
                    </a:p>
                  </a:txBody>
                  <a:tcPr/>
                </a:tc>
                <a:tc>
                  <a:txBody>
                    <a:bodyPr/>
                    <a:lstStyle/>
                    <a:p>
                      <a:pPr algn="l"/>
                      <a:endParaRPr lang="en-US" altLang="zh-TW" sz="1800" b="1" dirty="0" smtClean="0">
                        <a:solidFill>
                          <a:srgbClr val="0070C0"/>
                        </a:solidFill>
                        <a:latin typeface="微軟正黑體" panose="020B0604030504040204" pitchFamily="34" charset="-120"/>
                        <a:ea typeface="微軟正黑體" panose="020B0604030504040204" pitchFamily="34" charset="-120"/>
                      </a:endParaRPr>
                    </a:p>
                    <a:p>
                      <a:pPr algn="l"/>
                      <a:r>
                        <a:rPr lang="en-US" altLang="zh-TW" sz="1800" b="1" dirty="0" smtClean="0">
                          <a:solidFill>
                            <a:srgbClr val="0070C0"/>
                          </a:solidFill>
                          <a:latin typeface="微軟正黑體" panose="020B0604030504040204" pitchFamily="34" charset="-120"/>
                          <a:ea typeface="微軟正黑體" panose="020B0604030504040204" pitchFamily="34" charset="-120"/>
                        </a:rPr>
                        <a:t> </a:t>
                      </a:r>
                      <a:r>
                        <a:rPr lang="en-US" altLang="zh-TW" sz="1800" b="1" dirty="0">
                          <a:solidFill>
                            <a:srgbClr val="0070C0"/>
                          </a:solidFill>
                          <a:latin typeface="微軟正黑體" panose="020B0604030504040204" pitchFamily="34" charset="-120"/>
                          <a:ea typeface="微軟正黑體" panose="020B0604030504040204" pitchFamily="34" charset="-120"/>
                        </a:rPr>
                        <a:t>PR </a:t>
                      </a:r>
                      <a:r>
                        <a:rPr lang="zh-TW" altLang="en-US" sz="1800" b="1" dirty="0">
                          <a:solidFill>
                            <a:srgbClr val="0070C0"/>
                          </a:solidFill>
                          <a:latin typeface="微軟正黑體" panose="020B0604030504040204" pitchFamily="34" charset="-120"/>
                          <a:ea typeface="微軟正黑體" panose="020B0604030504040204" pitchFamily="34" charset="-120"/>
                        </a:rPr>
                        <a:t>值</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百分等級</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九十</a:t>
                      </a:r>
                      <a:r>
                        <a:rPr lang="zh-TW" altLang="en-US" sz="1800" b="1" dirty="0" smtClean="0">
                          <a:solidFill>
                            <a:srgbClr val="0070C0"/>
                          </a:solidFill>
                          <a:latin typeface="微軟正黑體" panose="020B0604030504040204" pitchFamily="34" charset="-120"/>
                          <a:ea typeface="微軟正黑體" panose="020B0604030504040204" pitchFamily="34" charset="-120"/>
                        </a:rPr>
                        <a:t>以上</a:t>
                      </a:r>
                      <a:endParaRPr lang="en-US" altLang="zh-TW" sz="1800" b="1" dirty="0" smtClean="0">
                        <a:solidFill>
                          <a:srgbClr val="0070C0"/>
                        </a:solidFill>
                        <a:latin typeface="微軟正黑體" panose="020B0604030504040204" pitchFamily="34" charset="-120"/>
                        <a:ea typeface="微軟正黑體" panose="020B0604030504040204" pitchFamily="34" charset="-120"/>
                      </a:endParaRPr>
                    </a:p>
                    <a:p>
                      <a:pPr algn="l"/>
                      <a:endParaRPr lang="zh-TW" altLang="en-US" sz="1800" b="1" dirty="0">
                        <a:solidFill>
                          <a:srgbClr val="0070C0"/>
                        </a:solidFill>
                        <a:latin typeface="微軟正黑體" panose="020B0604030504040204" pitchFamily="34" charset="-120"/>
                        <a:ea typeface="微軟正黑體" panose="020B0604030504040204" pitchFamily="34" charset="-120"/>
                      </a:endParaRPr>
                    </a:p>
                  </a:txBody>
                  <a:tcPr/>
                </a:tc>
                <a:tc>
                  <a:txBody>
                    <a:bodyPr/>
                    <a:lstStyle/>
                    <a:p>
                      <a:pPr algn="l">
                        <a:lnSpc>
                          <a:spcPct val="100000"/>
                        </a:lnSpc>
                        <a:spcAft>
                          <a:spcPts val="0"/>
                        </a:spcAft>
                      </a:pPr>
                      <a:r>
                        <a:rPr lang="zh-TW" altLang="en-US" sz="1800" b="1" kern="0" dirty="0">
                          <a:solidFill>
                            <a:srgbClr val="0070C0"/>
                          </a:solidFill>
                          <a:effectLst/>
                          <a:latin typeface="微軟正黑體" panose="020B0604030504040204" pitchFamily="34" charset="-120"/>
                          <a:ea typeface="微軟正黑體" panose="020B0604030504040204" pitchFamily="34" charset="-120"/>
                        </a:rPr>
                        <a:t>五十</a:t>
                      </a:r>
                      <a:r>
                        <a:rPr lang="zh-TW" sz="1800" b="1" kern="0" dirty="0">
                          <a:solidFill>
                            <a:srgbClr val="0070C0"/>
                          </a:solidFill>
                          <a:effectLst/>
                          <a:latin typeface="微軟正黑體" panose="020B0604030504040204" pitchFamily="34" charset="-120"/>
                          <a:ea typeface="微軟正黑體" panose="020B0604030504040204" pitchFamily="34" charset="-120"/>
                        </a:rPr>
                        <a:t>分</a:t>
                      </a:r>
                      <a:endParaRPr lang="zh-TW" sz="1800" b="1" kern="10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extLst>
                  <a:ext uri="{0D108BD9-81ED-4DB2-BD59-A6C34878D82A}">
                    <a16:rowId xmlns:a16="http://schemas.microsoft.com/office/drawing/2014/main" val="2233859864"/>
                  </a:ext>
                </a:extLst>
              </a:tr>
              <a:tr h="1044751">
                <a:tc vMerge="1">
                  <a:txBody>
                    <a:bodyPr/>
                    <a:lstStyle/>
                    <a:p>
                      <a:endParaRPr lang="zh-TW" altLang="en-US" dirty="0"/>
                    </a:p>
                  </a:txBody>
                  <a:tcPr/>
                </a:tc>
                <a:tc>
                  <a:txBody>
                    <a:bodyPr/>
                    <a:lstStyle/>
                    <a:p>
                      <a:pPr algn="l"/>
                      <a:endParaRPr lang="en-US" altLang="zh-TW" sz="1800" b="1" dirty="0" smtClean="0">
                        <a:solidFill>
                          <a:srgbClr val="0070C0"/>
                        </a:solidFill>
                        <a:latin typeface="微軟正黑體" panose="020B0604030504040204" pitchFamily="34" charset="-120"/>
                        <a:ea typeface="微軟正黑體" panose="020B0604030504040204" pitchFamily="34" charset="-120"/>
                      </a:endParaRPr>
                    </a:p>
                    <a:p>
                      <a:pPr algn="l"/>
                      <a:r>
                        <a:rPr lang="en-US" altLang="zh-TW" sz="1800" b="1" dirty="0" smtClean="0">
                          <a:solidFill>
                            <a:srgbClr val="0070C0"/>
                          </a:solidFill>
                          <a:latin typeface="微軟正黑體" panose="020B0604030504040204" pitchFamily="34" charset="-120"/>
                          <a:ea typeface="微軟正黑體" panose="020B0604030504040204" pitchFamily="34" charset="-120"/>
                        </a:rPr>
                        <a:t>PR </a:t>
                      </a:r>
                      <a:r>
                        <a:rPr lang="zh-TW" altLang="en-US" sz="1800" b="1" dirty="0">
                          <a:solidFill>
                            <a:srgbClr val="0070C0"/>
                          </a:solidFill>
                          <a:latin typeface="微軟正黑體" panose="020B0604030504040204" pitchFamily="34" charset="-120"/>
                          <a:ea typeface="微軟正黑體" panose="020B0604030504040204" pitchFamily="34" charset="-120"/>
                        </a:rPr>
                        <a:t>值</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百分等級</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八十以上未達</a:t>
                      </a:r>
                      <a:r>
                        <a:rPr lang="zh-TW" altLang="en-US" sz="1800" b="1" dirty="0" smtClean="0">
                          <a:solidFill>
                            <a:srgbClr val="0070C0"/>
                          </a:solidFill>
                          <a:latin typeface="微軟正黑體" panose="020B0604030504040204" pitchFamily="34" charset="-120"/>
                          <a:ea typeface="微軟正黑體" panose="020B0604030504040204" pitchFamily="34" charset="-120"/>
                        </a:rPr>
                        <a:t>九十</a:t>
                      </a:r>
                      <a:endParaRPr lang="en-US" altLang="zh-TW" sz="1800" b="1" dirty="0" smtClean="0">
                        <a:solidFill>
                          <a:srgbClr val="0070C0"/>
                        </a:solidFill>
                        <a:latin typeface="微軟正黑體" panose="020B0604030504040204" pitchFamily="34" charset="-120"/>
                        <a:ea typeface="微軟正黑體" panose="020B0604030504040204" pitchFamily="34" charset="-120"/>
                      </a:endParaRPr>
                    </a:p>
                    <a:p>
                      <a:pPr algn="l"/>
                      <a:endParaRPr lang="zh-TW" altLang="en-US" sz="1800" b="1" dirty="0">
                        <a:solidFill>
                          <a:srgbClr val="0070C0"/>
                        </a:solidFill>
                        <a:latin typeface="微軟正黑體" panose="020B0604030504040204" pitchFamily="34" charset="-120"/>
                        <a:ea typeface="微軟正黑體" panose="020B0604030504040204" pitchFamily="34" charset="-120"/>
                      </a:endParaRPr>
                    </a:p>
                  </a:txBody>
                  <a:tcPr/>
                </a:tc>
                <a:tc>
                  <a:txBody>
                    <a:bodyPr/>
                    <a:lstStyle/>
                    <a:p>
                      <a:pPr algn="l">
                        <a:lnSpc>
                          <a:spcPct val="100000"/>
                        </a:lnSpc>
                        <a:spcAft>
                          <a:spcPts val="0"/>
                        </a:spcAft>
                      </a:pPr>
                      <a:r>
                        <a:rPr lang="zh-TW" altLang="en-US" sz="1800" b="1" kern="0" dirty="0">
                          <a:solidFill>
                            <a:srgbClr val="0070C0"/>
                          </a:solidFill>
                          <a:effectLst/>
                          <a:latin typeface="微軟正黑體" panose="020B0604030504040204" pitchFamily="34" charset="-120"/>
                          <a:ea typeface="微軟正黑體" panose="020B0604030504040204" pitchFamily="34" charset="-120"/>
                        </a:rPr>
                        <a:t>四</a:t>
                      </a:r>
                      <a:r>
                        <a:rPr lang="zh-TW" sz="1800" b="1" kern="0" dirty="0">
                          <a:solidFill>
                            <a:srgbClr val="0070C0"/>
                          </a:solidFill>
                          <a:effectLst/>
                          <a:latin typeface="微軟正黑體" panose="020B0604030504040204" pitchFamily="34" charset="-120"/>
                          <a:ea typeface="微軟正黑體" panose="020B0604030504040204" pitchFamily="34" charset="-120"/>
                        </a:rPr>
                        <a:t>十</a:t>
                      </a:r>
                      <a:r>
                        <a:rPr lang="zh-TW" altLang="en-US" sz="1800" b="1" kern="0" dirty="0">
                          <a:solidFill>
                            <a:srgbClr val="0070C0"/>
                          </a:solidFill>
                          <a:effectLst/>
                          <a:latin typeface="微軟正黑體" panose="020B0604030504040204" pitchFamily="34" charset="-120"/>
                          <a:ea typeface="微軟正黑體" panose="020B0604030504040204" pitchFamily="34" charset="-120"/>
                        </a:rPr>
                        <a:t>五</a:t>
                      </a:r>
                      <a:r>
                        <a:rPr lang="zh-TW" sz="1800" b="1" kern="0" dirty="0">
                          <a:solidFill>
                            <a:srgbClr val="0070C0"/>
                          </a:solidFill>
                          <a:effectLst/>
                          <a:latin typeface="微軟正黑體" panose="020B0604030504040204" pitchFamily="34" charset="-120"/>
                          <a:ea typeface="微軟正黑體" panose="020B0604030504040204" pitchFamily="34" charset="-120"/>
                        </a:rPr>
                        <a:t>分</a:t>
                      </a:r>
                      <a:endParaRPr lang="zh-TW" sz="1800" b="1" kern="10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marL="10771" marR="10771" marT="0" marB="0" anchor="ctr"/>
                </a:tc>
                <a:extLst>
                  <a:ext uri="{0D108BD9-81ED-4DB2-BD59-A6C34878D82A}">
                    <a16:rowId xmlns:a16="http://schemas.microsoft.com/office/drawing/2014/main" val="2950826668"/>
                  </a:ext>
                </a:extLst>
              </a:tr>
              <a:tr h="1149226">
                <a:tc vMerge="1">
                  <a:txBody>
                    <a:bodyPr/>
                    <a:lstStyle/>
                    <a:p>
                      <a:endParaRPr lang="zh-TW" altLang="en-US" dirty="0"/>
                    </a:p>
                  </a:txBody>
                  <a:tcPr/>
                </a:tc>
                <a:tc>
                  <a:txBody>
                    <a:bodyPr/>
                    <a:lstStyle/>
                    <a:p>
                      <a:pPr algn="l"/>
                      <a:endParaRPr lang="en-US" altLang="zh-TW" sz="1800" b="1" dirty="0" smtClean="0">
                        <a:solidFill>
                          <a:srgbClr val="0070C0"/>
                        </a:solidFill>
                        <a:latin typeface="微軟正黑體" panose="020B0604030504040204" pitchFamily="34" charset="-120"/>
                        <a:ea typeface="微軟正黑體" panose="020B0604030504040204" pitchFamily="34" charset="-120"/>
                      </a:endParaRPr>
                    </a:p>
                    <a:p>
                      <a:pPr algn="l"/>
                      <a:r>
                        <a:rPr lang="en-US" altLang="zh-TW" sz="1800" b="1" dirty="0" smtClean="0">
                          <a:solidFill>
                            <a:srgbClr val="0070C0"/>
                          </a:solidFill>
                          <a:latin typeface="微軟正黑體" panose="020B0604030504040204" pitchFamily="34" charset="-120"/>
                          <a:ea typeface="微軟正黑體" panose="020B0604030504040204" pitchFamily="34" charset="-120"/>
                        </a:rPr>
                        <a:t>PR </a:t>
                      </a:r>
                      <a:r>
                        <a:rPr lang="zh-TW" altLang="en-US" sz="1800" b="1" dirty="0">
                          <a:solidFill>
                            <a:srgbClr val="0070C0"/>
                          </a:solidFill>
                          <a:latin typeface="微軟正黑體" panose="020B0604030504040204" pitchFamily="34" charset="-120"/>
                          <a:ea typeface="微軟正黑體" panose="020B0604030504040204" pitchFamily="34" charset="-120"/>
                        </a:rPr>
                        <a:t>值</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百分等級</a:t>
                      </a:r>
                      <a:r>
                        <a:rPr lang="en-US" altLang="zh-TW" sz="1800" b="1" dirty="0">
                          <a:solidFill>
                            <a:srgbClr val="0070C0"/>
                          </a:solidFill>
                          <a:latin typeface="微軟正黑體" panose="020B0604030504040204" pitchFamily="34" charset="-120"/>
                          <a:ea typeface="微軟正黑體" panose="020B0604030504040204" pitchFamily="34" charset="-120"/>
                        </a:rPr>
                        <a:t>)</a:t>
                      </a:r>
                      <a:r>
                        <a:rPr lang="zh-TW" altLang="en-US" sz="1800" b="1" dirty="0">
                          <a:solidFill>
                            <a:srgbClr val="0070C0"/>
                          </a:solidFill>
                          <a:latin typeface="微軟正黑體" panose="020B0604030504040204" pitchFamily="34" charset="-120"/>
                          <a:ea typeface="微軟正黑體" panose="020B0604030504040204" pitchFamily="34" charset="-120"/>
                        </a:rPr>
                        <a:t>七十以上未達八十</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sz="1800" b="1" kern="0" dirty="0" smtClean="0">
                        <a:solidFill>
                          <a:srgbClr val="0070C0"/>
                        </a:solidFill>
                        <a:effectLst/>
                        <a:latin typeface="微軟正黑體" panose="020B0604030504040204" pitchFamily="34" charset="-120"/>
                        <a:ea typeface="微軟正黑體" panose="020B060403050404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800" b="1" kern="0" dirty="0" smtClean="0">
                          <a:solidFill>
                            <a:srgbClr val="0070C0"/>
                          </a:solidFill>
                          <a:effectLst/>
                          <a:latin typeface="微軟正黑體" panose="020B0604030504040204" pitchFamily="34" charset="-120"/>
                          <a:ea typeface="微軟正黑體" panose="020B0604030504040204" pitchFamily="34" charset="-120"/>
                        </a:rPr>
                        <a:t>四</a:t>
                      </a:r>
                      <a:r>
                        <a:rPr lang="zh-TW" altLang="zh-TW" sz="1800" b="1" kern="0" dirty="0" smtClean="0">
                          <a:solidFill>
                            <a:srgbClr val="0070C0"/>
                          </a:solidFill>
                          <a:effectLst/>
                          <a:latin typeface="微軟正黑體" panose="020B0604030504040204" pitchFamily="34" charset="-120"/>
                          <a:ea typeface="微軟正黑體" panose="020B0604030504040204" pitchFamily="34" charset="-120"/>
                        </a:rPr>
                        <a:t>十分</a:t>
                      </a:r>
                      <a:endParaRPr lang="zh-TW" altLang="zh-TW" sz="1800" b="1" kern="100" dirty="0">
                        <a:solidFill>
                          <a:srgbClr val="0070C0"/>
                        </a:solidFill>
                        <a:effectLst/>
                        <a:latin typeface="微軟正黑體" panose="020B0604030504040204" pitchFamily="34" charset="-120"/>
                        <a:ea typeface="微軟正黑體" panose="020B0604030504040204" pitchFamily="34" charset="-120"/>
                        <a:cs typeface="Calibri" panose="020F0502020204030204" pitchFamily="34" charset="0"/>
                      </a:endParaRPr>
                    </a:p>
                  </a:txBody>
                  <a:tcPr/>
                </a:tc>
                <a:extLst>
                  <a:ext uri="{0D108BD9-81ED-4DB2-BD59-A6C34878D82A}">
                    <a16:rowId xmlns:a16="http://schemas.microsoft.com/office/drawing/2014/main" val="2937950757"/>
                  </a:ext>
                </a:extLst>
              </a:tr>
            </a:tbl>
          </a:graphicData>
        </a:graphic>
      </p:graphicFrame>
      <p:sp>
        <p:nvSpPr>
          <p:cNvPr id="5" name="投影片編號版面配置區 4"/>
          <p:cNvSpPr>
            <a:spLocks noGrp="1"/>
          </p:cNvSpPr>
          <p:nvPr>
            <p:ph type="sldNum" sz="quarter" idx="12"/>
          </p:nvPr>
        </p:nvSpPr>
        <p:spPr/>
        <p:txBody>
          <a:bodyPr/>
          <a:lstStyle/>
          <a:p>
            <a:pPr>
              <a:defRPr/>
            </a:pPr>
            <a:fld id="{B4CD86B7-A963-4517-9277-C29857CA1888}" type="slidenum">
              <a:rPr lang="zh-TW" altLang="en-US" smtClean="0"/>
              <a:pPr>
                <a:defRPr/>
              </a:pPr>
              <a:t>30</a:t>
            </a:fld>
            <a:endParaRPr lang="zh-TW" altLang="en-US"/>
          </a:p>
        </p:txBody>
      </p:sp>
    </p:spTree>
    <p:extLst>
      <p:ext uri="{BB962C8B-B14F-4D97-AF65-F5344CB8AC3E}">
        <p14:creationId xmlns:p14="http://schemas.microsoft.com/office/powerpoint/2010/main" val="3621698620"/>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D5EC2F-BC1E-4A82-AA5C-AA62A9FD805E}"/>
              </a:ext>
            </a:extLst>
          </p:cNvPr>
          <p:cNvSpPr>
            <a:spLocks noGrp="1"/>
          </p:cNvSpPr>
          <p:nvPr>
            <p:ph type="ctrTitle"/>
          </p:nvPr>
        </p:nvSpPr>
        <p:spPr>
          <a:xfrm>
            <a:off x="899592" y="548680"/>
            <a:ext cx="6856785" cy="568549"/>
          </a:xfrm>
        </p:spPr>
        <p:txBody>
          <a:bodyPr/>
          <a:lstStyle/>
          <a:p>
            <a:pPr algn="l"/>
            <a:r>
              <a:rPr lang="en-US" altLang="zh-TW" sz="3200" b="1" dirty="0" smtClean="0">
                <a:solidFill>
                  <a:schemeClr val="bg2">
                    <a:lumMod val="25000"/>
                  </a:schemeClr>
                </a:solidFill>
                <a:latin typeface="微軟正黑體" panose="020B0604030504040204" pitchFamily="34" charset="-120"/>
                <a:ea typeface="微軟正黑體" panose="020B0604030504040204" pitchFamily="34" charset="-120"/>
              </a:rPr>
              <a:t>113</a:t>
            </a:r>
            <a:r>
              <a:rPr lang="zh-TW" altLang="en-US" sz="3200" b="1" dirty="0" smtClean="0">
                <a:solidFill>
                  <a:schemeClr val="bg2">
                    <a:lumMod val="25000"/>
                  </a:schemeClr>
                </a:solidFill>
                <a:latin typeface="微軟正黑體" panose="020B0604030504040204" pitchFamily="34" charset="-120"/>
                <a:ea typeface="微軟正黑體" panose="020B0604030504040204" pitchFamily="34" charset="-120"/>
              </a:rPr>
              <a:t>學年</a:t>
            </a:r>
            <a:r>
              <a:rPr lang="zh-TW" altLang="en-US" sz="3200" b="1" dirty="0">
                <a:solidFill>
                  <a:schemeClr val="bg2">
                    <a:lumMod val="25000"/>
                  </a:schemeClr>
                </a:solidFill>
                <a:latin typeface="微軟正黑體" panose="020B0604030504040204" pitchFamily="34" charset="-120"/>
                <a:ea typeface="微軟正黑體" panose="020B0604030504040204" pitchFamily="34" charset="-120"/>
              </a:rPr>
              <a:t>度直升入學</a:t>
            </a:r>
          </a:p>
        </p:txBody>
      </p:sp>
      <p:sp>
        <p:nvSpPr>
          <p:cNvPr id="3" name="副標題 2">
            <a:extLst>
              <a:ext uri="{FF2B5EF4-FFF2-40B4-BE49-F238E27FC236}">
                <a16:creationId xmlns:a16="http://schemas.microsoft.com/office/drawing/2014/main" id="{60652994-753D-4188-9582-E815E8F0964E}"/>
              </a:ext>
            </a:extLst>
          </p:cNvPr>
          <p:cNvSpPr>
            <a:spLocks noGrp="1"/>
          </p:cNvSpPr>
          <p:nvPr>
            <p:ph type="subTitle" idx="1"/>
          </p:nvPr>
        </p:nvSpPr>
        <p:spPr>
          <a:xfrm>
            <a:off x="574075" y="1412776"/>
            <a:ext cx="7920880" cy="4080892"/>
          </a:xfrm>
        </p:spPr>
        <p:txBody>
          <a:bodyPr/>
          <a:lstStyle/>
          <a:p>
            <a:pPr marL="457200" indent="-457200" algn="l">
              <a:buFont typeface="Wingdings" panose="05000000000000000000" pitchFamily="2" charset="2"/>
              <a:buChar char="Ø"/>
            </a:pPr>
            <a:r>
              <a:rPr lang="zh-TW" altLang="en-US" dirty="0">
                <a:solidFill>
                  <a:schemeClr val="accent1">
                    <a:lumMod val="75000"/>
                  </a:schemeClr>
                </a:solidFill>
              </a:rPr>
              <a:t>主辦單位</a:t>
            </a:r>
            <a:r>
              <a:rPr lang="en-US" altLang="zh-TW" dirty="0">
                <a:solidFill>
                  <a:schemeClr val="accent1">
                    <a:lumMod val="75000"/>
                  </a:schemeClr>
                </a:solidFill>
              </a:rPr>
              <a:t>:</a:t>
            </a:r>
            <a:r>
              <a:rPr lang="en-US" altLang="zh-TW" dirty="0" smtClean="0">
                <a:solidFill>
                  <a:schemeClr val="accent1">
                    <a:lumMod val="75000"/>
                  </a:schemeClr>
                </a:solidFill>
              </a:rPr>
              <a:t>113</a:t>
            </a:r>
            <a:r>
              <a:rPr lang="zh-TW" altLang="en-US" dirty="0" smtClean="0">
                <a:solidFill>
                  <a:schemeClr val="accent1">
                    <a:lumMod val="75000"/>
                  </a:schemeClr>
                </a:solidFill>
              </a:rPr>
              <a:t>學年</a:t>
            </a:r>
            <a:r>
              <a:rPr lang="zh-TW" altLang="en-US" dirty="0">
                <a:solidFill>
                  <a:schemeClr val="accent1">
                    <a:lumMod val="75000"/>
                  </a:schemeClr>
                </a:solidFill>
              </a:rPr>
              <a:t>度免試入學委員會</a:t>
            </a:r>
            <a:endParaRPr lang="en-US" altLang="zh-TW" dirty="0">
              <a:solidFill>
                <a:schemeClr val="accent1">
                  <a:lumMod val="75000"/>
                </a:schemeClr>
              </a:solidFill>
            </a:endParaRPr>
          </a:p>
          <a:p>
            <a:pPr marL="457200" indent="-457200" algn="l">
              <a:buFont typeface="Wingdings" panose="05000000000000000000" pitchFamily="2" charset="2"/>
              <a:buChar char="Ø"/>
            </a:pPr>
            <a:r>
              <a:rPr lang="zh-TW" altLang="en-US" dirty="0">
                <a:solidFill>
                  <a:schemeClr val="accent1">
                    <a:lumMod val="75000"/>
                  </a:schemeClr>
                </a:solidFill>
              </a:rPr>
              <a:t>重要日程</a:t>
            </a:r>
            <a:r>
              <a:rPr lang="en-US" altLang="zh-TW" dirty="0">
                <a:solidFill>
                  <a:schemeClr val="accent1">
                    <a:lumMod val="75000"/>
                  </a:schemeClr>
                </a:solidFill>
              </a:rPr>
              <a:t>:</a:t>
            </a:r>
          </a:p>
          <a:p>
            <a:pPr marL="457200" indent="-457200" algn="l">
              <a:buFont typeface="Wingdings" panose="05000000000000000000" pitchFamily="2" charset="2"/>
              <a:buChar char="Ø"/>
            </a:pPr>
            <a:endParaRPr lang="en-US" altLang="zh-TW" dirty="0">
              <a:solidFill>
                <a:schemeClr val="accent1">
                  <a:lumMod val="75000"/>
                </a:schemeClr>
              </a:solidFill>
            </a:endParaRPr>
          </a:p>
          <a:p>
            <a:pPr marL="457200" indent="-457200" algn="l">
              <a:buFont typeface="Wingdings" panose="05000000000000000000" pitchFamily="2" charset="2"/>
              <a:buChar char="Ø"/>
            </a:pPr>
            <a:endParaRPr lang="en-US" altLang="zh-TW" dirty="0">
              <a:solidFill>
                <a:schemeClr val="accent1">
                  <a:lumMod val="75000"/>
                </a:schemeClr>
              </a:solidFill>
            </a:endParaRPr>
          </a:p>
          <a:p>
            <a:pPr marL="457200" indent="-457200" algn="l">
              <a:buFont typeface="Wingdings" panose="05000000000000000000" pitchFamily="2" charset="2"/>
              <a:buChar char="Ø"/>
            </a:pPr>
            <a:endParaRPr lang="en-US" altLang="zh-TW" dirty="0">
              <a:solidFill>
                <a:schemeClr val="accent1">
                  <a:lumMod val="75000"/>
                </a:schemeClr>
              </a:solidFill>
            </a:endParaRPr>
          </a:p>
          <a:p>
            <a:pPr marL="457200" indent="-457200" algn="l">
              <a:buFont typeface="Wingdings" panose="05000000000000000000" pitchFamily="2" charset="2"/>
              <a:buChar char="Ø"/>
            </a:pPr>
            <a:endParaRPr lang="en-US" altLang="zh-TW" dirty="0">
              <a:solidFill>
                <a:schemeClr val="accent1">
                  <a:lumMod val="75000"/>
                </a:schemeClr>
              </a:solidFill>
            </a:endParaRPr>
          </a:p>
          <a:p>
            <a:pPr algn="l"/>
            <a:endParaRPr lang="zh-TW" altLang="en-US" dirty="0">
              <a:solidFill>
                <a:schemeClr val="accent1">
                  <a:lumMod val="75000"/>
                </a:schemeClr>
              </a:solidFill>
            </a:endParaRPr>
          </a:p>
        </p:txBody>
      </p:sp>
      <p:graphicFrame>
        <p:nvGraphicFramePr>
          <p:cNvPr id="5" name="表格 4">
            <a:extLst>
              <a:ext uri="{FF2B5EF4-FFF2-40B4-BE49-F238E27FC236}">
                <a16:creationId xmlns:a16="http://schemas.microsoft.com/office/drawing/2014/main" id="{5118E30F-1B10-47CF-BB11-882B0D9543F9}"/>
              </a:ext>
            </a:extLst>
          </p:cNvPr>
          <p:cNvGraphicFramePr>
            <a:graphicFrameLocks noGrp="1"/>
          </p:cNvGraphicFramePr>
          <p:nvPr>
            <p:extLst>
              <p:ext uri="{D42A27DB-BD31-4B8C-83A1-F6EECF244321}">
                <p14:modId xmlns:p14="http://schemas.microsoft.com/office/powerpoint/2010/main" val="907208960"/>
              </p:ext>
            </p:extLst>
          </p:nvPr>
        </p:nvGraphicFramePr>
        <p:xfrm>
          <a:off x="251520" y="2636912"/>
          <a:ext cx="8712967" cy="3456384"/>
        </p:xfrm>
        <a:graphic>
          <a:graphicData uri="http://schemas.openxmlformats.org/drawingml/2006/table">
            <a:tbl>
              <a:tblPr firstRow="1" bandRow="1">
                <a:tableStyleId>{7DF18680-E054-41AD-8BC1-D1AEF772440D}</a:tableStyleId>
              </a:tblPr>
              <a:tblGrid>
                <a:gridCol w="929429">
                  <a:extLst>
                    <a:ext uri="{9D8B030D-6E8A-4147-A177-3AD203B41FA5}">
                      <a16:colId xmlns:a16="http://schemas.microsoft.com/office/drawing/2014/main" val="3503179599"/>
                    </a:ext>
                  </a:extLst>
                </a:gridCol>
                <a:gridCol w="1734867">
                  <a:extLst>
                    <a:ext uri="{9D8B030D-6E8A-4147-A177-3AD203B41FA5}">
                      <a16:colId xmlns:a16="http://schemas.microsoft.com/office/drawing/2014/main" val="591466932"/>
                    </a:ext>
                  </a:extLst>
                </a:gridCol>
                <a:gridCol w="1440160">
                  <a:extLst>
                    <a:ext uri="{9D8B030D-6E8A-4147-A177-3AD203B41FA5}">
                      <a16:colId xmlns:a16="http://schemas.microsoft.com/office/drawing/2014/main" val="445500843"/>
                    </a:ext>
                  </a:extLst>
                </a:gridCol>
                <a:gridCol w="2304256">
                  <a:extLst>
                    <a:ext uri="{9D8B030D-6E8A-4147-A177-3AD203B41FA5}">
                      <a16:colId xmlns:a16="http://schemas.microsoft.com/office/drawing/2014/main" val="2332827967"/>
                    </a:ext>
                  </a:extLst>
                </a:gridCol>
                <a:gridCol w="2304255">
                  <a:extLst>
                    <a:ext uri="{9D8B030D-6E8A-4147-A177-3AD203B41FA5}">
                      <a16:colId xmlns:a16="http://schemas.microsoft.com/office/drawing/2014/main" val="476714195"/>
                    </a:ext>
                  </a:extLst>
                </a:gridCol>
              </a:tblGrid>
              <a:tr h="1451912">
                <a:tc>
                  <a:txBody>
                    <a:bodyPr/>
                    <a:lstStyle/>
                    <a:p>
                      <a:pPr algn="ctr"/>
                      <a:endParaRPr lang="en-US" altLang="zh-TW" sz="2400" dirty="0">
                        <a:latin typeface="標楷體" panose="03000509000000000000" pitchFamily="65" charset="-120"/>
                        <a:ea typeface="標楷體" panose="03000509000000000000" pitchFamily="65" charset="-120"/>
                      </a:endParaRPr>
                    </a:p>
                    <a:p>
                      <a:pPr algn="ctr"/>
                      <a:r>
                        <a:rPr lang="zh-TW" altLang="en-US" sz="2400" dirty="0">
                          <a:latin typeface="標楷體" panose="03000509000000000000" pitchFamily="65" charset="-120"/>
                          <a:ea typeface="標楷體" panose="03000509000000000000" pitchFamily="65" charset="-120"/>
                        </a:rPr>
                        <a:t>項目</a:t>
                      </a:r>
                    </a:p>
                  </a:txBody>
                  <a:tcPr/>
                </a:tc>
                <a:tc>
                  <a:txBody>
                    <a:bodyPr/>
                    <a:lstStyle/>
                    <a:p>
                      <a:pPr algn="ctr"/>
                      <a:endParaRPr lang="en-US" altLang="zh-TW" sz="2400" dirty="0">
                        <a:latin typeface="標楷體" panose="03000509000000000000" pitchFamily="65" charset="-120"/>
                        <a:ea typeface="標楷體" panose="03000509000000000000" pitchFamily="65" charset="-120"/>
                      </a:endParaRPr>
                    </a:p>
                    <a:p>
                      <a:pPr algn="ctr"/>
                      <a:r>
                        <a:rPr lang="zh-TW" altLang="en-US" sz="2400" dirty="0">
                          <a:latin typeface="標楷體" panose="03000509000000000000" pitchFamily="65" charset="-120"/>
                          <a:ea typeface="標楷體" panose="03000509000000000000" pitchFamily="65" charset="-120"/>
                        </a:rPr>
                        <a:t>報名</a:t>
                      </a:r>
                    </a:p>
                  </a:txBody>
                  <a:tcPr/>
                </a:tc>
                <a:tc>
                  <a:txBody>
                    <a:bodyPr/>
                    <a:lstStyle/>
                    <a:p>
                      <a:pPr algn="ctr"/>
                      <a:endParaRPr lang="en-US" altLang="zh-TW" sz="2400" dirty="0">
                        <a:latin typeface="標楷體" panose="03000509000000000000" pitchFamily="65" charset="-120"/>
                        <a:ea typeface="標楷體" panose="03000509000000000000" pitchFamily="65" charset="-120"/>
                      </a:endParaRPr>
                    </a:p>
                    <a:p>
                      <a:pPr marL="0" algn="ctr" defTabSz="914400" rtl="0" eaLnBrk="1" latinLnBrk="0" hangingPunct="1"/>
                      <a:r>
                        <a:rPr lang="zh-TW" altLang="zh-TW" sz="2400" b="1" kern="1200" dirty="0" smtClean="0">
                          <a:solidFill>
                            <a:schemeClr val="lt1"/>
                          </a:solidFill>
                          <a:latin typeface="標楷體" panose="03000509000000000000" pitchFamily="65" charset="-120"/>
                          <a:ea typeface="標楷體" panose="03000509000000000000" pitchFamily="65" charset="-120"/>
                          <a:cs typeface="+mn-cs"/>
                        </a:rPr>
                        <a:t>錄取</a:t>
                      </a:r>
                      <a:endParaRPr lang="en-US" altLang="zh-TW" sz="2400" b="1" kern="1200" dirty="0" smtClean="0">
                        <a:solidFill>
                          <a:schemeClr val="lt1"/>
                        </a:solidFill>
                        <a:latin typeface="標楷體" panose="03000509000000000000" pitchFamily="65" charset="-120"/>
                        <a:ea typeface="標楷體" panose="03000509000000000000" pitchFamily="65" charset="-120"/>
                        <a:cs typeface="+mn-cs"/>
                      </a:endParaRPr>
                    </a:p>
                    <a:p>
                      <a:pPr marL="0" algn="ctr" defTabSz="914400" rtl="0" eaLnBrk="1" latinLnBrk="0" hangingPunct="1"/>
                      <a:r>
                        <a:rPr lang="zh-TW" altLang="zh-TW" sz="2400" b="1" kern="1200" dirty="0" smtClean="0">
                          <a:solidFill>
                            <a:schemeClr val="lt1"/>
                          </a:solidFill>
                          <a:latin typeface="標楷體" panose="03000509000000000000" pitchFamily="65" charset="-120"/>
                          <a:ea typeface="標楷體" panose="03000509000000000000" pitchFamily="65" charset="-120"/>
                          <a:cs typeface="+mn-cs"/>
                        </a:rPr>
                        <a:t>公告</a:t>
                      </a:r>
                      <a:endParaRPr lang="zh-TW" altLang="en-US" sz="2400" b="1" kern="1200" dirty="0">
                        <a:solidFill>
                          <a:schemeClr val="lt1"/>
                        </a:solidFill>
                        <a:latin typeface="標楷體" panose="03000509000000000000" pitchFamily="65" charset="-120"/>
                        <a:ea typeface="標楷體" panose="03000509000000000000" pitchFamily="65" charset="-120"/>
                        <a:cs typeface="+mn-cs"/>
                      </a:endParaRPr>
                    </a:p>
                  </a:txBody>
                  <a:tcPr/>
                </a:tc>
                <a:tc>
                  <a:txBody>
                    <a:bodyPr/>
                    <a:lstStyle/>
                    <a:p>
                      <a:pPr algn="ctr"/>
                      <a:endParaRPr lang="en-US" altLang="zh-TW" sz="2400" dirty="0">
                        <a:latin typeface="標楷體" panose="03000509000000000000" pitchFamily="65" charset="-120"/>
                        <a:ea typeface="標楷體" panose="03000509000000000000" pitchFamily="65" charset="-120"/>
                      </a:endParaRPr>
                    </a:p>
                    <a:p>
                      <a:pPr algn="ctr"/>
                      <a:r>
                        <a:rPr lang="zh-TW" altLang="en-US" sz="2400" dirty="0">
                          <a:latin typeface="標楷體" panose="03000509000000000000" pitchFamily="65" charset="-120"/>
                          <a:ea typeface="標楷體" panose="03000509000000000000" pitchFamily="65" charset="-120"/>
                        </a:rPr>
                        <a:t>報到</a:t>
                      </a:r>
                    </a:p>
                  </a:txBody>
                  <a:tcPr/>
                </a:tc>
                <a:tc>
                  <a:txBody>
                    <a:bodyPr/>
                    <a:lstStyle/>
                    <a:p>
                      <a:r>
                        <a:rPr lang="zh-TW" altLang="en-US" sz="2400" dirty="0">
                          <a:latin typeface="標楷體" panose="03000509000000000000" pitchFamily="65" charset="-120"/>
                          <a:ea typeface="標楷體" panose="03000509000000000000" pitchFamily="65" charset="-120"/>
                        </a:rPr>
                        <a:t>已報到學生聲明放棄錄取資格期限</a:t>
                      </a:r>
                    </a:p>
                  </a:txBody>
                  <a:tcPr/>
                </a:tc>
                <a:extLst>
                  <a:ext uri="{0D108BD9-81ED-4DB2-BD59-A6C34878D82A}">
                    <a16:rowId xmlns:a16="http://schemas.microsoft.com/office/drawing/2014/main" val="2513851699"/>
                  </a:ext>
                </a:extLst>
              </a:tr>
              <a:tr h="2004472">
                <a:tc>
                  <a:txBody>
                    <a:bodyPr/>
                    <a:lstStyle/>
                    <a:p>
                      <a:r>
                        <a:rPr lang="zh-TW" altLang="en-US" sz="2400" dirty="0">
                          <a:latin typeface="標楷體" panose="03000509000000000000" pitchFamily="65" charset="-120"/>
                          <a:ea typeface="標楷體" panose="03000509000000000000" pitchFamily="65" charset="-120"/>
                        </a:rPr>
                        <a:t>日期</a:t>
                      </a:r>
                    </a:p>
                  </a:txBody>
                  <a:tcPr/>
                </a:tc>
                <a:tc>
                  <a:txBody>
                    <a:bodyPr/>
                    <a:lstStyle/>
                    <a:p>
                      <a:r>
                        <a:rPr lang="en-US" altLang="zh-TW" sz="2400" kern="1200" dirty="0" smtClean="0">
                          <a:solidFill>
                            <a:schemeClr val="dk1"/>
                          </a:solidFill>
                          <a:effectLst/>
                          <a:latin typeface="標楷體" panose="03000509000000000000" pitchFamily="65" charset="-120"/>
                          <a:ea typeface="標楷體" panose="03000509000000000000" pitchFamily="65" charset="-120"/>
                          <a:cs typeface="+mn-cs"/>
                        </a:rPr>
                        <a:t>5</a:t>
                      </a:r>
                      <a:r>
                        <a:rPr lang="zh-TW" altLang="zh-TW" sz="2400" kern="1200" dirty="0" smtClean="0">
                          <a:solidFill>
                            <a:schemeClr val="dk1"/>
                          </a:solidFill>
                          <a:effectLst/>
                          <a:latin typeface="標楷體" panose="03000509000000000000" pitchFamily="65" charset="-120"/>
                          <a:ea typeface="標楷體" panose="03000509000000000000" pitchFamily="65" charset="-120"/>
                          <a:cs typeface="+mn-cs"/>
                        </a:rPr>
                        <a:t>月</a:t>
                      </a:r>
                      <a:r>
                        <a:rPr lang="en-US" altLang="zh-TW" sz="2400" kern="1200" dirty="0" smtClean="0">
                          <a:solidFill>
                            <a:schemeClr val="dk1"/>
                          </a:solidFill>
                          <a:effectLst/>
                          <a:latin typeface="標楷體" panose="03000509000000000000" pitchFamily="65" charset="-120"/>
                          <a:ea typeface="標楷體" panose="03000509000000000000" pitchFamily="65" charset="-120"/>
                          <a:cs typeface="+mn-cs"/>
                        </a:rPr>
                        <a:t>30</a:t>
                      </a:r>
                      <a:r>
                        <a:rPr lang="zh-TW" altLang="zh-TW" sz="2400" kern="1200" dirty="0" smtClean="0">
                          <a:solidFill>
                            <a:schemeClr val="dk1"/>
                          </a:solidFill>
                          <a:effectLst/>
                          <a:latin typeface="標楷體" panose="03000509000000000000" pitchFamily="65" charset="-120"/>
                          <a:ea typeface="標楷體" panose="03000509000000000000" pitchFamily="65" charset="-120"/>
                          <a:cs typeface="+mn-cs"/>
                        </a:rPr>
                        <a:t>日至</a:t>
                      </a:r>
                    </a:p>
                    <a:p>
                      <a:r>
                        <a:rPr lang="en-US" altLang="zh-TW" sz="2400" kern="1200" dirty="0" smtClean="0">
                          <a:solidFill>
                            <a:schemeClr val="dk1"/>
                          </a:solidFill>
                          <a:effectLst/>
                          <a:latin typeface="標楷體" panose="03000509000000000000" pitchFamily="65" charset="-120"/>
                          <a:ea typeface="標楷體" panose="03000509000000000000" pitchFamily="65" charset="-120"/>
                          <a:cs typeface="+mn-cs"/>
                        </a:rPr>
                        <a:t>6</a:t>
                      </a:r>
                      <a:r>
                        <a:rPr lang="zh-TW" altLang="zh-TW" sz="2400" kern="1200" dirty="0" smtClean="0">
                          <a:solidFill>
                            <a:schemeClr val="dk1"/>
                          </a:solidFill>
                          <a:effectLst/>
                          <a:latin typeface="標楷體" panose="03000509000000000000" pitchFamily="65" charset="-120"/>
                          <a:ea typeface="標楷體" panose="03000509000000000000" pitchFamily="65" charset="-120"/>
                          <a:cs typeface="+mn-cs"/>
                        </a:rPr>
                        <a:t>月</a:t>
                      </a:r>
                      <a:r>
                        <a:rPr lang="en-US" altLang="zh-TW" sz="2400" kern="1200" dirty="0" smtClean="0">
                          <a:solidFill>
                            <a:schemeClr val="dk1"/>
                          </a:solidFill>
                          <a:effectLst/>
                          <a:latin typeface="標楷體" panose="03000509000000000000" pitchFamily="65" charset="-120"/>
                          <a:ea typeface="標楷體" panose="03000509000000000000" pitchFamily="65" charset="-120"/>
                          <a:cs typeface="+mn-cs"/>
                        </a:rPr>
                        <a:t>7</a:t>
                      </a:r>
                      <a:r>
                        <a:rPr lang="zh-TW" altLang="zh-TW" sz="2400" kern="1200" dirty="0" smtClean="0">
                          <a:solidFill>
                            <a:schemeClr val="dk1"/>
                          </a:solidFill>
                          <a:effectLst/>
                          <a:latin typeface="標楷體" panose="03000509000000000000" pitchFamily="65" charset="-120"/>
                          <a:ea typeface="標楷體" panose="03000509000000000000" pitchFamily="65" charset="-120"/>
                          <a:cs typeface="+mn-cs"/>
                        </a:rPr>
                        <a:t>日</a:t>
                      </a:r>
                      <a:endParaRPr lang="en-US" altLang="zh-TW" sz="2400" dirty="0">
                        <a:latin typeface="標楷體" panose="03000509000000000000" pitchFamily="65" charset="-120"/>
                        <a:ea typeface="標楷體" panose="03000509000000000000" pitchFamily="65" charset="-120"/>
                      </a:endParaRPr>
                    </a:p>
                  </a:txBody>
                  <a:tcPr/>
                </a:tc>
                <a:tc>
                  <a:txBody>
                    <a:bodyPr/>
                    <a:lstStyle/>
                    <a:p>
                      <a:r>
                        <a:rPr lang="en-US" altLang="zh-TW" sz="2400" kern="1200" dirty="0" smtClean="0">
                          <a:solidFill>
                            <a:schemeClr val="dk1"/>
                          </a:solidFill>
                          <a:effectLst/>
                          <a:latin typeface="標楷體" panose="03000509000000000000" pitchFamily="65" charset="-120"/>
                          <a:ea typeface="標楷體" panose="03000509000000000000" pitchFamily="65" charset="-120"/>
                          <a:cs typeface="+mn-cs"/>
                        </a:rPr>
                        <a:t> 6</a:t>
                      </a:r>
                      <a:r>
                        <a:rPr lang="zh-TW" altLang="zh-TW" sz="2400" kern="1200" dirty="0" smtClean="0">
                          <a:solidFill>
                            <a:schemeClr val="dk1"/>
                          </a:solidFill>
                          <a:effectLst/>
                          <a:latin typeface="標楷體" panose="03000509000000000000" pitchFamily="65" charset="-120"/>
                          <a:ea typeface="標楷體" panose="03000509000000000000" pitchFamily="65" charset="-120"/>
                          <a:cs typeface="+mn-cs"/>
                        </a:rPr>
                        <a:t>月</a:t>
                      </a:r>
                      <a:r>
                        <a:rPr lang="en-US" altLang="zh-TW" sz="2400" kern="1200" dirty="0" smtClean="0">
                          <a:solidFill>
                            <a:schemeClr val="dk1"/>
                          </a:solidFill>
                          <a:effectLst/>
                          <a:latin typeface="標楷體" panose="03000509000000000000" pitchFamily="65" charset="-120"/>
                          <a:ea typeface="標楷體" panose="03000509000000000000" pitchFamily="65" charset="-120"/>
                          <a:cs typeface="+mn-cs"/>
                        </a:rPr>
                        <a:t>14</a:t>
                      </a:r>
                      <a:r>
                        <a:rPr lang="zh-TW" altLang="zh-TW" sz="2400" kern="1200" dirty="0" smtClean="0">
                          <a:solidFill>
                            <a:schemeClr val="dk1"/>
                          </a:solidFill>
                          <a:effectLst/>
                          <a:latin typeface="標楷體" panose="03000509000000000000" pitchFamily="65" charset="-120"/>
                          <a:ea typeface="標楷體" panose="03000509000000000000" pitchFamily="65" charset="-120"/>
                          <a:cs typeface="+mn-cs"/>
                        </a:rPr>
                        <a:t>日上午</a:t>
                      </a:r>
                      <a:r>
                        <a:rPr lang="en-US" altLang="zh-TW" sz="2400" kern="1200" dirty="0" smtClean="0">
                          <a:solidFill>
                            <a:schemeClr val="dk1"/>
                          </a:solidFill>
                          <a:effectLst/>
                          <a:latin typeface="標楷體" panose="03000509000000000000" pitchFamily="65" charset="-120"/>
                          <a:ea typeface="標楷體" panose="03000509000000000000" pitchFamily="65" charset="-120"/>
                          <a:cs typeface="+mn-cs"/>
                        </a:rPr>
                        <a:t>11</a:t>
                      </a:r>
                      <a:r>
                        <a:rPr lang="zh-TW" altLang="zh-TW" sz="2400" kern="1200" dirty="0" smtClean="0">
                          <a:solidFill>
                            <a:schemeClr val="dk1"/>
                          </a:solidFill>
                          <a:effectLst/>
                          <a:latin typeface="標楷體" panose="03000509000000000000" pitchFamily="65" charset="-120"/>
                          <a:ea typeface="標楷體" panose="03000509000000000000" pitchFamily="65" charset="-120"/>
                          <a:cs typeface="+mn-cs"/>
                        </a:rPr>
                        <a:t>時</a:t>
                      </a:r>
                      <a:endParaRPr lang="zh-TW" altLang="en-US" sz="2400" dirty="0">
                        <a:latin typeface="標楷體" panose="03000509000000000000" pitchFamily="65" charset="-120"/>
                        <a:ea typeface="標楷體" panose="03000509000000000000" pitchFamily="65" charset="-120"/>
                      </a:endParaRPr>
                    </a:p>
                  </a:txBody>
                  <a:tcPr/>
                </a:tc>
                <a:tc>
                  <a:txBody>
                    <a:bodyPr/>
                    <a:lstStyle/>
                    <a:p>
                      <a:r>
                        <a:rPr lang="en-US" altLang="zh-TW" sz="2400" kern="1200" baseline="0" dirty="0" smtClean="0">
                          <a:solidFill>
                            <a:schemeClr val="dk1"/>
                          </a:solidFill>
                          <a:effectLst/>
                          <a:latin typeface="標楷體" panose="03000509000000000000" pitchFamily="65" charset="-120"/>
                          <a:ea typeface="標楷體" panose="03000509000000000000" pitchFamily="65" charset="-120"/>
                          <a:cs typeface="+mn-cs"/>
                        </a:rPr>
                        <a:t>  </a:t>
                      </a:r>
                      <a:r>
                        <a:rPr lang="en-US" altLang="zh-TW" sz="2400" kern="1200" dirty="0" smtClean="0">
                          <a:solidFill>
                            <a:schemeClr val="dk1"/>
                          </a:solidFill>
                          <a:effectLst/>
                          <a:latin typeface="標楷體" panose="03000509000000000000" pitchFamily="65" charset="-120"/>
                          <a:ea typeface="標楷體" panose="03000509000000000000" pitchFamily="65" charset="-120"/>
                          <a:cs typeface="+mn-cs"/>
                        </a:rPr>
                        <a:t>6</a:t>
                      </a:r>
                      <a:r>
                        <a:rPr lang="zh-TW" altLang="zh-TW" sz="2400" kern="1200" dirty="0" smtClean="0">
                          <a:solidFill>
                            <a:schemeClr val="dk1"/>
                          </a:solidFill>
                          <a:effectLst/>
                          <a:latin typeface="標楷體" panose="03000509000000000000" pitchFamily="65" charset="-120"/>
                          <a:ea typeface="標楷體" panose="03000509000000000000" pitchFamily="65" charset="-120"/>
                          <a:cs typeface="+mn-cs"/>
                        </a:rPr>
                        <a:t>月</a:t>
                      </a:r>
                      <a:r>
                        <a:rPr lang="en-US" altLang="zh-TW" sz="2400" kern="1200" dirty="0" smtClean="0">
                          <a:solidFill>
                            <a:schemeClr val="dk1"/>
                          </a:solidFill>
                          <a:effectLst/>
                          <a:latin typeface="標楷體" panose="03000509000000000000" pitchFamily="65" charset="-120"/>
                          <a:ea typeface="標楷體" panose="03000509000000000000" pitchFamily="65" charset="-120"/>
                          <a:cs typeface="+mn-cs"/>
                        </a:rPr>
                        <a:t>18</a:t>
                      </a:r>
                      <a:r>
                        <a:rPr lang="zh-TW" altLang="zh-TW" sz="2400" kern="1200" dirty="0" smtClean="0">
                          <a:solidFill>
                            <a:schemeClr val="dk1"/>
                          </a:solidFill>
                          <a:effectLst/>
                          <a:latin typeface="標楷體" panose="03000509000000000000" pitchFamily="65" charset="-120"/>
                          <a:ea typeface="標楷體" panose="03000509000000000000" pitchFamily="65" charset="-120"/>
                          <a:cs typeface="+mn-cs"/>
                        </a:rPr>
                        <a:t>日</a:t>
                      </a:r>
                    </a:p>
                    <a:p>
                      <a:r>
                        <a:rPr lang="zh-TW" altLang="zh-TW" sz="2400" kern="1200" dirty="0" smtClean="0">
                          <a:solidFill>
                            <a:schemeClr val="dk1"/>
                          </a:solidFill>
                          <a:effectLst/>
                          <a:latin typeface="標楷體" panose="03000509000000000000" pitchFamily="65" charset="-120"/>
                          <a:ea typeface="標楷體" panose="03000509000000000000" pitchFamily="65" charset="-120"/>
                          <a:cs typeface="+mn-cs"/>
                        </a:rPr>
                        <a:t>上午</a:t>
                      </a:r>
                      <a:r>
                        <a:rPr lang="en-US" altLang="zh-TW" sz="2400" kern="1200" dirty="0" smtClean="0">
                          <a:solidFill>
                            <a:schemeClr val="dk1"/>
                          </a:solidFill>
                          <a:effectLst/>
                          <a:latin typeface="標楷體" panose="03000509000000000000" pitchFamily="65" charset="-120"/>
                          <a:ea typeface="標楷體" panose="03000509000000000000" pitchFamily="65" charset="-120"/>
                          <a:cs typeface="+mn-cs"/>
                        </a:rPr>
                        <a:t>9</a:t>
                      </a:r>
                      <a:r>
                        <a:rPr lang="zh-TW" altLang="zh-TW" sz="2400" kern="1200" dirty="0" smtClean="0">
                          <a:solidFill>
                            <a:schemeClr val="dk1"/>
                          </a:solidFill>
                          <a:effectLst/>
                          <a:latin typeface="標楷體" panose="03000509000000000000" pitchFamily="65" charset="-120"/>
                          <a:ea typeface="標楷體" panose="03000509000000000000" pitchFamily="65" charset="-120"/>
                          <a:cs typeface="+mn-cs"/>
                        </a:rPr>
                        <a:t>時至</a:t>
                      </a:r>
                      <a:r>
                        <a:rPr lang="en-US" altLang="zh-TW" sz="2400" kern="1200" dirty="0" smtClean="0">
                          <a:solidFill>
                            <a:schemeClr val="dk1"/>
                          </a:solidFill>
                          <a:effectLst/>
                          <a:latin typeface="標楷體" panose="03000509000000000000" pitchFamily="65" charset="-120"/>
                          <a:ea typeface="標楷體" panose="03000509000000000000" pitchFamily="65" charset="-120"/>
                          <a:cs typeface="+mn-cs"/>
                        </a:rPr>
                        <a:t>11</a:t>
                      </a:r>
                      <a:r>
                        <a:rPr lang="zh-TW" altLang="zh-TW" sz="2400" kern="1200" dirty="0" smtClean="0">
                          <a:solidFill>
                            <a:schemeClr val="dk1"/>
                          </a:solidFill>
                          <a:effectLst/>
                          <a:latin typeface="標楷體" panose="03000509000000000000" pitchFamily="65" charset="-120"/>
                          <a:ea typeface="標楷體" panose="03000509000000000000" pitchFamily="65" charset="-120"/>
                          <a:cs typeface="+mn-cs"/>
                        </a:rPr>
                        <a:t>時</a:t>
                      </a:r>
                      <a:endParaRPr lang="zh-TW" altLang="en-US" sz="2400" dirty="0">
                        <a:latin typeface="標楷體" panose="03000509000000000000" pitchFamily="65" charset="-120"/>
                        <a:ea typeface="標楷體" panose="03000509000000000000" pitchFamily="65" charset="-120"/>
                      </a:endParaRPr>
                    </a:p>
                  </a:txBody>
                  <a:tcPr/>
                </a:tc>
                <a:tc>
                  <a:txBody>
                    <a:bodyPr/>
                    <a:lstStyle/>
                    <a:p>
                      <a:r>
                        <a:rPr lang="en-US" altLang="zh-TW" sz="2400" kern="1200" dirty="0" smtClean="0">
                          <a:solidFill>
                            <a:schemeClr val="dk1"/>
                          </a:solidFill>
                          <a:effectLst/>
                          <a:latin typeface="標楷體" panose="03000509000000000000" pitchFamily="65" charset="-120"/>
                          <a:ea typeface="標楷體" panose="03000509000000000000" pitchFamily="65" charset="-120"/>
                          <a:cs typeface="+mn-cs"/>
                        </a:rPr>
                        <a:t>113</a:t>
                      </a:r>
                      <a:r>
                        <a:rPr lang="zh-TW" altLang="zh-TW" sz="2400" kern="1200" dirty="0" smtClean="0">
                          <a:solidFill>
                            <a:schemeClr val="dk1"/>
                          </a:solidFill>
                          <a:effectLst/>
                          <a:latin typeface="標楷體" panose="03000509000000000000" pitchFamily="65" charset="-120"/>
                          <a:ea typeface="標楷體" panose="03000509000000000000" pitchFamily="65" charset="-120"/>
                          <a:cs typeface="+mn-cs"/>
                        </a:rPr>
                        <a:t>年</a:t>
                      </a:r>
                      <a:r>
                        <a:rPr lang="en-US" altLang="zh-TW" sz="2400" kern="1200" dirty="0" smtClean="0">
                          <a:solidFill>
                            <a:schemeClr val="dk1"/>
                          </a:solidFill>
                          <a:effectLst/>
                          <a:latin typeface="標楷體" panose="03000509000000000000" pitchFamily="65" charset="-120"/>
                          <a:ea typeface="標楷體" panose="03000509000000000000" pitchFamily="65" charset="-120"/>
                          <a:cs typeface="+mn-cs"/>
                        </a:rPr>
                        <a:t>6</a:t>
                      </a:r>
                      <a:r>
                        <a:rPr lang="zh-TW" altLang="zh-TW" sz="2400" kern="1200" dirty="0" smtClean="0">
                          <a:solidFill>
                            <a:schemeClr val="dk1"/>
                          </a:solidFill>
                          <a:effectLst/>
                          <a:latin typeface="標楷體" panose="03000509000000000000" pitchFamily="65" charset="-120"/>
                          <a:ea typeface="標楷體" panose="03000509000000000000" pitchFamily="65" charset="-120"/>
                          <a:cs typeface="+mn-cs"/>
                        </a:rPr>
                        <a:t>月</a:t>
                      </a:r>
                      <a:r>
                        <a:rPr lang="en-US" altLang="zh-TW" sz="2400" kern="1200" dirty="0" smtClean="0">
                          <a:solidFill>
                            <a:schemeClr val="dk1"/>
                          </a:solidFill>
                          <a:effectLst/>
                          <a:latin typeface="標楷體" panose="03000509000000000000" pitchFamily="65" charset="-120"/>
                          <a:ea typeface="標楷體" panose="03000509000000000000" pitchFamily="65" charset="-120"/>
                          <a:cs typeface="+mn-cs"/>
                        </a:rPr>
                        <a:t>18</a:t>
                      </a:r>
                      <a:r>
                        <a:rPr lang="zh-TW" altLang="zh-TW" sz="2400" kern="1200" dirty="0" smtClean="0">
                          <a:solidFill>
                            <a:schemeClr val="dk1"/>
                          </a:solidFill>
                          <a:effectLst/>
                          <a:latin typeface="標楷體" panose="03000509000000000000" pitchFamily="65" charset="-120"/>
                          <a:ea typeface="標楷體" panose="03000509000000000000" pitchFamily="65" charset="-120"/>
                          <a:cs typeface="+mn-cs"/>
                        </a:rPr>
                        <a:t>日</a:t>
                      </a:r>
                      <a:r>
                        <a:rPr lang="zh-TW" altLang="en-US" sz="2400" dirty="0" smtClean="0">
                          <a:latin typeface="標楷體" panose="03000509000000000000" pitchFamily="65" charset="-120"/>
                          <a:ea typeface="標楷體" panose="03000509000000000000" pitchFamily="65" charset="-120"/>
                        </a:rPr>
                        <a:t>下午</a:t>
                      </a:r>
                      <a:r>
                        <a:rPr lang="en-US" altLang="zh-TW" sz="2400" dirty="0" smtClean="0">
                          <a:latin typeface="標楷體" panose="03000509000000000000" pitchFamily="65" charset="-120"/>
                          <a:ea typeface="標楷體" panose="03000509000000000000" pitchFamily="65" charset="-120"/>
                        </a:rPr>
                        <a:t>5</a:t>
                      </a:r>
                      <a:r>
                        <a:rPr lang="zh-TW" altLang="en-US" sz="2400" dirty="0" smtClean="0">
                          <a:latin typeface="標楷體" panose="03000509000000000000" pitchFamily="65" charset="-120"/>
                          <a:ea typeface="標楷體" panose="03000509000000000000" pitchFamily="65" charset="-120"/>
                        </a:rPr>
                        <a:t>時前</a:t>
                      </a:r>
                      <a:endParaRPr lang="en-US" altLang="zh-TW" sz="2400" dirty="0" smtClean="0">
                        <a:latin typeface="標楷體" panose="03000509000000000000" pitchFamily="65" charset="-120"/>
                        <a:ea typeface="標楷體" panose="03000509000000000000" pitchFamily="65" charset="-120"/>
                      </a:endParaRPr>
                    </a:p>
                    <a:p>
                      <a:r>
                        <a:rPr lang="zh-TW" altLang="en-US" sz="2400" dirty="0" smtClean="0">
                          <a:latin typeface="標楷體" panose="03000509000000000000" pitchFamily="65" charset="-120"/>
                          <a:ea typeface="標楷體" panose="03000509000000000000" pitchFamily="65" charset="-120"/>
                        </a:rPr>
                        <a:t>向原就讀學校辦理</a:t>
                      </a:r>
                      <a:endParaRPr lang="zh-TW" altLang="en-US" sz="24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2735888355"/>
                  </a:ext>
                </a:extLst>
              </a:tr>
            </a:tbl>
          </a:graphicData>
        </a:graphic>
      </p:graphicFrame>
      <p:sp>
        <p:nvSpPr>
          <p:cNvPr id="7" name="投影片編號版面配置區 6"/>
          <p:cNvSpPr>
            <a:spLocks noGrp="1"/>
          </p:cNvSpPr>
          <p:nvPr>
            <p:ph type="sldNum" sz="quarter" idx="12"/>
          </p:nvPr>
        </p:nvSpPr>
        <p:spPr/>
        <p:txBody>
          <a:bodyPr/>
          <a:lstStyle/>
          <a:p>
            <a:pPr>
              <a:defRPr/>
            </a:pPr>
            <a:fld id="{779621FA-81D0-49E2-92C2-EF3A07183F2D}" type="slidenum">
              <a:rPr lang="zh-TW" altLang="en-US" smtClean="0"/>
              <a:t>31</a:t>
            </a:fld>
            <a:endParaRPr lang="zh-TW" altLang="en-US" dirty="0"/>
          </a:p>
        </p:txBody>
      </p:sp>
    </p:spTree>
    <p:extLst>
      <p:ext uri="{BB962C8B-B14F-4D97-AF65-F5344CB8AC3E}">
        <p14:creationId xmlns:p14="http://schemas.microsoft.com/office/powerpoint/2010/main" val="1798051802"/>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D5EC2F-BC1E-4A82-AA5C-AA62A9FD805E}"/>
              </a:ext>
            </a:extLst>
          </p:cNvPr>
          <p:cNvSpPr>
            <a:spLocks noGrp="1"/>
          </p:cNvSpPr>
          <p:nvPr>
            <p:ph type="ctrTitle"/>
          </p:nvPr>
        </p:nvSpPr>
        <p:spPr>
          <a:xfrm>
            <a:off x="899592" y="620688"/>
            <a:ext cx="7080447" cy="864096"/>
          </a:xfrm>
        </p:spPr>
        <p:txBody>
          <a:bodyPr/>
          <a:lstStyle/>
          <a:p>
            <a:pPr algn="l"/>
            <a:r>
              <a:rPr lang="en-US" altLang="zh-TW" sz="3200" b="1" dirty="0" smtClean="0">
                <a:solidFill>
                  <a:schemeClr val="bg2">
                    <a:lumMod val="25000"/>
                  </a:schemeClr>
                </a:solidFill>
                <a:latin typeface="微軟正黑體" panose="020B0604030504040204" pitchFamily="34" charset="-120"/>
                <a:ea typeface="微軟正黑體" panose="020B0604030504040204" pitchFamily="34" charset="-120"/>
              </a:rPr>
              <a:t>113</a:t>
            </a:r>
            <a:r>
              <a:rPr lang="zh-TW" altLang="en-US" sz="3200" b="1" dirty="0" smtClean="0">
                <a:solidFill>
                  <a:schemeClr val="bg2">
                    <a:lumMod val="25000"/>
                  </a:schemeClr>
                </a:solidFill>
                <a:latin typeface="微軟正黑體" panose="020B0604030504040204" pitchFamily="34" charset="-120"/>
                <a:ea typeface="微軟正黑體" panose="020B0604030504040204" pitchFamily="34" charset="-120"/>
              </a:rPr>
              <a:t>學年度</a:t>
            </a:r>
            <a:r>
              <a:rPr lang="zh-TW" altLang="en-US" sz="3200" b="1" dirty="0">
                <a:solidFill>
                  <a:schemeClr val="bg2">
                    <a:lumMod val="25000"/>
                  </a:schemeClr>
                </a:solidFill>
                <a:latin typeface="微軟正黑體" panose="020B0604030504040204" pitchFamily="34" charset="-120"/>
                <a:ea typeface="微軟正黑體" panose="020B0604030504040204" pitchFamily="34" charset="-120"/>
              </a:rPr>
              <a:t>嘉義</a:t>
            </a:r>
            <a:r>
              <a:rPr lang="zh-TW" altLang="en-US" sz="3200" b="1" dirty="0" smtClean="0">
                <a:solidFill>
                  <a:schemeClr val="bg2">
                    <a:lumMod val="25000"/>
                  </a:schemeClr>
                </a:solidFill>
                <a:latin typeface="微軟正黑體" panose="020B0604030504040204" pitchFamily="34" charset="-120"/>
                <a:ea typeface="微軟正黑體" panose="020B0604030504040204" pitchFamily="34" charset="-120"/>
              </a:rPr>
              <a:t>區直</a:t>
            </a:r>
            <a:r>
              <a:rPr lang="zh-TW" altLang="en-US" sz="3200" b="1" dirty="0">
                <a:solidFill>
                  <a:schemeClr val="bg2">
                    <a:lumMod val="25000"/>
                  </a:schemeClr>
                </a:solidFill>
                <a:latin typeface="微軟正黑體" panose="020B0604030504040204" pitchFamily="34" charset="-120"/>
                <a:ea typeface="微軟正黑體" panose="020B0604030504040204" pitchFamily="34" charset="-120"/>
              </a:rPr>
              <a:t>升入學</a:t>
            </a:r>
            <a:r>
              <a:rPr lang="en-US" altLang="zh-TW" sz="3200" b="1" dirty="0">
                <a:solidFill>
                  <a:schemeClr val="bg2">
                    <a:lumMod val="25000"/>
                  </a:schemeClr>
                </a:solidFill>
                <a:latin typeface="微軟正黑體" panose="020B0604030504040204" pitchFamily="34" charset="-120"/>
                <a:ea typeface="微軟正黑體" panose="020B0604030504040204" pitchFamily="34" charset="-120"/>
              </a:rPr>
              <a:t>-</a:t>
            </a:r>
            <a:r>
              <a:rPr lang="zh-TW" altLang="en-US" sz="3200" b="1" dirty="0">
                <a:solidFill>
                  <a:schemeClr val="bg2">
                    <a:lumMod val="25000"/>
                  </a:schemeClr>
                </a:solidFill>
                <a:latin typeface="微軟正黑體" panose="020B0604030504040204" pitchFamily="34" charset="-120"/>
                <a:ea typeface="微軟正黑體" panose="020B0604030504040204" pitchFamily="34" charset="-120"/>
              </a:rPr>
              <a:t>報名作業</a:t>
            </a:r>
            <a:endParaRPr lang="zh-TW" altLang="en-US" sz="3200" b="1" dirty="0">
              <a:solidFill>
                <a:srgbClr val="C00000"/>
              </a:solidFill>
              <a:latin typeface="微軟正黑體" panose="020B0604030504040204" pitchFamily="34" charset="-120"/>
              <a:ea typeface="微軟正黑體" panose="020B0604030504040204" pitchFamily="34" charset="-120"/>
            </a:endParaRPr>
          </a:p>
        </p:txBody>
      </p:sp>
      <p:graphicFrame>
        <p:nvGraphicFramePr>
          <p:cNvPr id="4" name="資料庫圖表 3">
            <a:extLst>
              <a:ext uri="{FF2B5EF4-FFF2-40B4-BE49-F238E27FC236}">
                <a16:creationId xmlns:a16="http://schemas.microsoft.com/office/drawing/2014/main" id="{B973CF3D-BD6F-4623-9A30-CD67686E0BCD}"/>
              </a:ext>
            </a:extLst>
          </p:cNvPr>
          <p:cNvGraphicFramePr/>
          <p:nvPr>
            <p:extLst>
              <p:ext uri="{D42A27DB-BD31-4B8C-83A1-F6EECF244321}">
                <p14:modId xmlns:p14="http://schemas.microsoft.com/office/powerpoint/2010/main" val="958292590"/>
              </p:ext>
            </p:extLst>
          </p:nvPr>
        </p:nvGraphicFramePr>
        <p:xfrm>
          <a:off x="467544" y="1772816"/>
          <a:ext cx="8365290"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投影片編號版面配置區 5"/>
          <p:cNvSpPr>
            <a:spLocks noGrp="1"/>
          </p:cNvSpPr>
          <p:nvPr>
            <p:ph type="sldNum" sz="quarter" idx="12"/>
          </p:nvPr>
        </p:nvSpPr>
        <p:spPr/>
        <p:txBody>
          <a:bodyPr/>
          <a:lstStyle/>
          <a:p>
            <a:pPr>
              <a:defRPr/>
            </a:pPr>
            <a:endParaRPr lang="zh-TW" altLang="en-US"/>
          </a:p>
        </p:txBody>
      </p:sp>
    </p:spTree>
    <p:extLst>
      <p:ext uri="{BB962C8B-B14F-4D97-AF65-F5344CB8AC3E}">
        <p14:creationId xmlns:p14="http://schemas.microsoft.com/office/powerpoint/2010/main" val="4046876449"/>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6D5EC2F-BC1E-4A82-AA5C-AA62A9FD805E}"/>
              </a:ext>
            </a:extLst>
          </p:cNvPr>
          <p:cNvSpPr>
            <a:spLocks noGrp="1"/>
          </p:cNvSpPr>
          <p:nvPr>
            <p:ph type="ctrTitle"/>
          </p:nvPr>
        </p:nvSpPr>
        <p:spPr>
          <a:xfrm>
            <a:off x="1115616" y="548680"/>
            <a:ext cx="7133712" cy="936104"/>
          </a:xfrm>
        </p:spPr>
        <p:txBody>
          <a:bodyPr/>
          <a:lstStyle/>
          <a:p>
            <a:pPr algn="l"/>
            <a:r>
              <a:rPr lang="en-US" altLang="zh-TW" sz="3200" b="1" dirty="0" smtClean="0">
                <a:solidFill>
                  <a:schemeClr val="bg2">
                    <a:lumMod val="25000"/>
                  </a:schemeClr>
                </a:solidFill>
                <a:latin typeface="微軟正黑體" panose="020B0604030504040204" pitchFamily="34" charset="-120"/>
                <a:ea typeface="微軟正黑體" panose="020B0604030504040204" pitchFamily="34" charset="-120"/>
              </a:rPr>
              <a:t>  113</a:t>
            </a:r>
            <a:r>
              <a:rPr lang="zh-TW" altLang="en-US" sz="3200" b="1" dirty="0" smtClean="0">
                <a:solidFill>
                  <a:schemeClr val="bg2">
                    <a:lumMod val="25000"/>
                  </a:schemeClr>
                </a:solidFill>
                <a:latin typeface="微軟正黑體" panose="020B0604030504040204" pitchFamily="34" charset="-120"/>
                <a:ea typeface="微軟正黑體" panose="020B0604030504040204" pitchFamily="34" charset="-120"/>
              </a:rPr>
              <a:t>學年</a:t>
            </a:r>
            <a:r>
              <a:rPr lang="zh-TW" altLang="en-US" sz="3200" b="1" dirty="0">
                <a:solidFill>
                  <a:schemeClr val="bg2">
                    <a:lumMod val="25000"/>
                  </a:schemeClr>
                </a:solidFill>
                <a:latin typeface="微軟正黑體" panose="020B0604030504040204" pitchFamily="34" charset="-120"/>
                <a:ea typeface="微軟正黑體" panose="020B0604030504040204" pitchFamily="34" charset="-120"/>
              </a:rPr>
              <a:t>度直升入學招生</a:t>
            </a:r>
            <a:r>
              <a:rPr lang="zh-TW" altLang="en-US" sz="3200" b="1" dirty="0" smtClean="0">
                <a:solidFill>
                  <a:schemeClr val="bg2">
                    <a:lumMod val="25000"/>
                  </a:schemeClr>
                </a:solidFill>
                <a:latin typeface="微軟正黑體" panose="020B0604030504040204" pitchFamily="34" charset="-120"/>
                <a:ea typeface="微軟正黑體" panose="020B0604030504040204" pitchFamily="34" charset="-120"/>
              </a:rPr>
              <a:t>學校</a:t>
            </a:r>
            <a:endParaRPr lang="zh-TW" altLang="en-US" sz="3200" b="1" dirty="0">
              <a:solidFill>
                <a:schemeClr val="bg2">
                  <a:lumMod val="25000"/>
                </a:schemeClr>
              </a:solidFill>
              <a:latin typeface="微軟正黑體" panose="020B0604030504040204" pitchFamily="34" charset="-120"/>
              <a:ea typeface="微軟正黑體" panose="020B0604030504040204" pitchFamily="34" charset="-120"/>
            </a:endParaRPr>
          </a:p>
        </p:txBody>
      </p:sp>
      <p:sp>
        <p:nvSpPr>
          <p:cNvPr id="6" name="投影片編號版面配置區 5"/>
          <p:cNvSpPr>
            <a:spLocks noGrp="1"/>
          </p:cNvSpPr>
          <p:nvPr>
            <p:ph type="sldNum" sz="quarter" idx="12"/>
          </p:nvPr>
        </p:nvSpPr>
        <p:spPr/>
        <p:txBody>
          <a:bodyPr/>
          <a:lstStyle/>
          <a:p>
            <a:pPr>
              <a:defRPr/>
            </a:pPr>
            <a:fld id="{322780C0-3628-4361-8C2B-91FD5DF9E43D}" type="slidenum">
              <a:rPr lang="zh-TW" altLang="en-US" smtClean="0"/>
              <a:t>33</a:t>
            </a:fld>
            <a:endParaRPr lang="zh-TW" altLang="en-US" dirty="0"/>
          </a:p>
        </p:txBody>
      </p:sp>
      <p:graphicFrame>
        <p:nvGraphicFramePr>
          <p:cNvPr id="4" name="表格 3"/>
          <p:cNvGraphicFramePr>
            <a:graphicFrameLocks noGrp="1"/>
          </p:cNvGraphicFramePr>
          <p:nvPr>
            <p:extLst>
              <p:ext uri="{D42A27DB-BD31-4B8C-83A1-F6EECF244321}">
                <p14:modId xmlns:p14="http://schemas.microsoft.com/office/powerpoint/2010/main" val="76011597"/>
              </p:ext>
            </p:extLst>
          </p:nvPr>
        </p:nvGraphicFramePr>
        <p:xfrm>
          <a:off x="1475656" y="1628800"/>
          <a:ext cx="4608512" cy="4358640"/>
        </p:xfrm>
        <a:graphic>
          <a:graphicData uri="http://schemas.openxmlformats.org/drawingml/2006/table">
            <a:tbl>
              <a:tblPr firstRow="1" bandRow="1">
                <a:tableStyleId>{F5AB1C69-6EDB-4FF4-983F-18BD219EF322}</a:tableStyleId>
              </a:tblPr>
              <a:tblGrid>
                <a:gridCol w="4608512">
                  <a:extLst>
                    <a:ext uri="{9D8B030D-6E8A-4147-A177-3AD203B41FA5}">
                      <a16:colId xmlns:a16="http://schemas.microsoft.com/office/drawing/2014/main" val="20000"/>
                    </a:ext>
                  </a:extLst>
                </a:gridCol>
              </a:tblGrid>
              <a:tr h="4032448">
                <a:tc>
                  <a:txBody>
                    <a:bodyPr/>
                    <a:lstStyle/>
                    <a:p>
                      <a:r>
                        <a:rPr lang="zh-TW" altLang="zh-TW" sz="2000" b="1" kern="1200" dirty="0" smtClean="0">
                          <a:solidFill>
                            <a:schemeClr val="lt1"/>
                          </a:solidFill>
                          <a:effectLst/>
                          <a:latin typeface="標楷體" panose="03000509000000000000" pitchFamily="65" charset="-120"/>
                          <a:ea typeface="標楷體" panose="03000509000000000000" pitchFamily="65" charset="-120"/>
                          <a:cs typeface="+mn-cs"/>
                        </a:rPr>
                        <a:t>嘉義縣立竹崎高級中學</a:t>
                      </a:r>
                      <a:endParaRPr lang="en-US" altLang="zh-TW" sz="2000" b="1" kern="1200" dirty="0" smtClean="0">
                        <a:solidFill>
                          <a:schemeClr val="lt1"/>
                        </a:solidFill>
                        <a:effectLst/>
                        <a:latin typeface="標楷體" panose="03000509000000000000" pitchFamily="65" charset="-120"/>
                        <a:ea typeface="標楷體" panose="03000509000000000000" pitchFamily="65" charset="-120"/>
                        <a:cs typeface="+mn-cs"/>
                      </a:endParaRPr>
                    </a:p>
                    <a:p>
                      <a:endParaRPr lang="zh-TW" altLang="zh-TW" sz="2000" b="1" kern="1200" dirty="0" smtClean="0">
                        <a:solidFill>
                          <a:schemeClr val="lt1"/>
                        </a:solidFill>
                        <a:effectLst/>
                        <a:latin typeface="標楷體" panose="03000509000000000000" pitchFamily="65" charset="-120"/>
                        <a:ea typeface="標楷體" panose="03000509000000000000" pitchFamily="65" charset="-120"/>
                        <a:cs typeface="+mn-cs"/>
                      </a:endParaRPr>
                    </a:p>
                    <a:p>
                      <a:r>
                        <a:rPr lang="zh-TW" altLang="zh-TW" sz="2000" b="1" kern="1200" dirty="0" smtClean="0">
                          <a:solidFill>
                            <a:schemeClr val="lt1"/>
                          </a:solidFill>
                          <a:effectLst/>
                          <a:latin typeface="標楷體" panose="03000509000000000000" pitchFamily="65" charset="-120"/>
                          <a:ea typeface="標楷體" panose="03000509000000000000" pitchFamily="65" charset="-120"/>
                          <a:cs typeface="+mn-cs"/>
                        </a:rPr>
                        <a:t>嘉義縣立永慶高級中學</a:t>
                      </a:r>
                      <a:r>
                        <a:rPr lang="en-US" altLang="zh-TW" sz="2000" b="1" kern="1200" dirty="0" smtClean="0">
                          <a:solidFill>
                            <a:schemeClr val="lt1"/>
                          </a:solidFill>
                          <a:effectLst/>
                          <a:latin typeface="標楷體" panose="03000509000000000000" pitchFamily="65" charset="-120"/>
                          <a:ea typeface="標楷體" panose="03000509000000000000" pitchFamily="65" charset="-120"/>
                          <a:cs typeface="+mn-cs"/>
                        </a:rPr>
                        <a:t> </a:t>
                      </a:r>
                    </a:p>
                    <a:p>
                      <a:endParaRPr lang="zh-TW" altLang="zh-TW" sz="2000" b="1" kern="1200" dirty="0" smtClean="0">
                        <a:solidFill>
                          <a:schemeClr val="lt1"/>
                        </a:solidFill>
                        <a:effectLst/>
                        <a:latin typeface="標楷體" panose="03000509000000000000" pitchFamily="65" charset="-120"/>
                        <a:ea typeface="標楷體" panose="03000509000000000000" pitchFamily="65" charset="-120"/>
                        <a:cs typeface="+mn-cs"/>
                      </a:endParaRPr>
                    </a:p>
                    <a:p>
                      <a:r>
                        <a:rPr lang="zh-TW" altLang="zh-TW" sz="2000" b="1" kern="1200" dirty="0" smtClean="0">
                          <a:solidFill>
                            <a:schemeClr val="lt1"/>
                          </a:solidFill>
                          <a:effectLst/>
                          <a:latin typeface="標楷體" panose="03000509000000000000" pitchFamily="65" charset="-120"/>
                          <a:ea typeface="標楷體" panose="03000509000000000000" pitchFamily="65" charset="-120"/>
                          <a:cs typeface="+mn-cs"/>
                        </a:rPr>
                        <a:t>嘉義市私立興華高級中學</a:t>
                      </a:r>
                      <a:r>
                        <a:rPr lang="en-US" altLang="zh-TW" sz="2000" b="1" kern="1200" dirty="0" smtClean="0">
                          <a:solidFill>
                            <a:schemeClr val="lt1"/>
                          </a:solidFill>
                          <a:effectLst/>
                          <a:latin typeface="標楷體" panose="03000509000000000000" pitchFamily="65" charset="-120"/>
                          <a:ea typeface="標楷體" panose="03000509000000000000" pitchFamily="65" charset="-120"/>
                          <a:cs typeface="+mn-cs"/>
                        </a:rPr>
                        <a:t> </a:t>
                      </a:r>
                    </a:p>
                    <a:p>
                      <a:endParaRPr lang="zh-TW" altLang="zh-TW" sz="2000" b="1" kern="1200" dirty="0" smtClean="0">
                        <a:solidFill>
                          <a:schemeClr val="lt1"/>
                        </a:solidFill>
                        <a:effectLst/>
                        <a:latin typeface="標楷體" panose="03000509000000000000" pitchFamily="65" charset="-120"/>
                        <a:ea typeface="標楷體" panose="03000509000000000000" pitchFamily="65" charset="-120"/>
                        <a:cs typeface="+mn-cs"/>
                      </a:endParaRPr>
                    </a:p>
                    <a:p>
                      <a:r>
                        <a:rPr lang="zh-TW" altLang="zh-TW" sz="2000" b="1" kern="1200" dirty="0" smtClean="0">
                          <a:solidFill>
                            <a:schemeClr val="lt1"/>
                          </a:solidFill>
                          <a:effectLst/>
                          <a:latin typeface="標楷體" panose="03000509000000000000" pitchFamily="65" charset="-120"/>
                          <a:ea typeface="標楷體" panose="03000509000000000000" pitchFamily="65" charset="-120"/>
                          <a:cs typeface="+mn-cs"/>
                        </a:rPr>
                        <a:t>嘉義市私立嘉華高級中學</a:t>
                      </a:r>
                      <a:r>
                        <a:rPr lang="en-US" altLang="zh-TW" sz="2000" b="1" kern="1200" dirty="0" smtClean="0">
                          <a:solidFill>
                            <a:schemeClr val="lt1"/>
                          </a:solidFill>
                          <a:effectLst/>
                          <a:latin typeface="標楷體" panose="03000509000000000000" pitchFamily="65" charset="-120"/>
                          <a:ea typeface="標楷體" panose="03000509000000000000" pitchFamily="65" charset="-120"/>
                          <a:cs typeface="+mn-cs"/>
                        </a:rPr>
                        <a:t> </a:t>
                      </a:r>
                    </a:p>
                    <a:p>
                      <a:endParaRPr lang="zh-TW" altLang="zh-TW" sz="2000" b="1" kern="1200" dirty="0" smtClean="0">
                        <a:solidFill>
                          <a:schemeClr val="lt1"/>
                        </a:solidFill>
                        <a:effectLst/>
                        <a:latin typeface="標楷體" panose="03000509000000000000" pitchFamily="65" charset="-120"/>
                        <a:ea typeface="標楷體" panose="03000509000000000000" pitchFamily="65" charset="-120"/>
                        <a:cs typeface="+mn-cs"/>
                      </a:endParaRPr>
                    </a:p>
                    <a:p>
                      <a:r>
                        <a:rPr lang="zh-TW" altLang="zh-TW" sz="2000" b="1" kern="1200" dirty="0" smtClean="0">
                          <a:solidFill>
                            <a:schemeClr val="lt1"/>
                          </a:solidFill>
                          <a:effectLst/>
                          <a:latin typeface="標楷體" panose="03000509000000000000" pitchFamily="65" charset="-120"/>
                          <a:ea typeface="標楷體" panose="03000509000000000000" pitchFamily="65" charset="-120"/>
                          <a:cs typeface="+mn-cs"/>
                        </a:rPr>
                        <a:t>嘉義市私立輔仁高級中學</a:t>
                      </a:r>
                      <a:r>
                        <a:rPr lang="en-US" altLang="zh-TW" sz="2000" b="1" kern="1200" dirty="0" smtClean="0">
                          <a:solidFill>
                            <a:schemeClr val="lt1"/>
                          </a:solidFill>
                          <a:effectLst/>
                          <a:latin typeface="標楷體" panose="03000509000000000000" pitchFamily="65" charset="-120"/>
                          <a:ea typeface="標楷體" panose="03000509000000000000" pitchFamily="65" charset="-120"/>
                          <a:cs typeface="+mn-cs"/>
                        </a:rPr>
                        <a:t> </a:t>
                      </a:r>
                    </a:p>
                    <a:p>
                      <a:endParaRPr lang="zh-TW" altLang="zh-TW" sz="2000" b="1" kern="1200" dirty="0" smtClean="0">
                        <a:solidFill>
                          <a:schemeClr val="lt1"/>
                        </a:solidFill>
                        <a:effectLst/>
                        <a:latin typeface="標楷體" panose="03000509000000000000" pitchFamily="65" charset="-120"/>
                        <a:ea typeface="標楷體" panose="03000509000000000000" pitchFamily="65" charset="-120"/>
                        <a:cs typeface="+mn-cs"/>
                      </a:endParaRPr>
                    </a:p>
                    <a:p>
                      <a:r>
                        <a:rPr lang="zh-TW" altLang="zh-TW" sz="2000" b="1" kern="1200" dirty="0" smtClean="0">
                          <a:solidFill>
                            <a:schemeClr val="lt1"/>
                          </a:solidFill>
                          <a:effectLst/>
                          <a:latin typeface="標楷體" panose="03000509000000000000" pitchFamily="65" charset="-120"/>
                          <a:ea typeface="標楷體" panose="03000509000000000000" pitchFamily="65" charset="-120"/>
                          <a:cs typeface="+mn-cs"/>
                        </a:rPr>
                        <a:t>嘉義市私立宏仁高級中學</a:t>
                      </a:r>
                      <a:r>
                        <a:rPr lang="en-US" altLang="zh-TW" sz="2000" b="1" kern="1200" dirty="0" smtClean="0">
                          <a:solidFill>
                            <a:schemeClr val="lt1"/>
                          </a:solidFill>
                          <a:effectLst/>
                          <a:latin typeface="標楷體" panose="03000509000000000000" pitchFamily="65" charset="-120"/>
                          <a:ea typeface="標楷體" panose="03000509000000000000" pitchFamily="65" charset="-120"/>
                          <a:cs typeface="+mn-cs"/>
                        </a:rPr>
                        <a:t> </a:t>
                      </a:r>
                    </a:p>
                    <a:p>
                      <a:endParaRPr lang="zh-TW" altLang="zh-TW" sz="2000" b="1" kern="1200" dirty="0" smtClean="0">
                        <a:solidFill>
                          <a:schemeClr val="lt1"/>
                        </a:solidFill>
                        <a:effectLst/>
                        <a:latin typeface="標楷體" panose="03000509000000000000" pitchFamily="65" charset="-120"/>
                        <a:ea typeface="標楷體" panose="03000509000000000000" pitchFamily="65" charset="-120"/>
                        <a:cs typeface="+mn-cs"/>
                      </a:endParaRPr>
                    </a:p>
                    <a:p>
                      <a:r>
                        <a:rPr lang="zh-TW" altLang="zh-TW" sz="2000" b="1" kern="1200" dirty="0" smtClean="0">
                          <a:solidFill>
                            <a:schemeClr val="lt1"/>
                          </a:solidFill>
                          <a:effectLst/>
                          <a:latin typeface="標楷體" panose="03000509000000000000" pitchFamily="65" charset="-120"/>
                          <a:ea typeface="標楷體" panose="03000509000000000000" pitchFamily="65" charset="-120"/>
                          <a:cs typeface="+mn-cs"/>
                        </a:rPr>
                        <a:t>嘉義縣私立協同高級中學</a:t>
                      </a:r>
                    </a:p>
                    <a:p>
                      <a:endParaRPr lang="zh-TW" altLang="en-US" sz="20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539456057"/>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83" y="4676002"/>
            <a:ext cx="1857150" cy="2181998"/>
          </a:xfrm>
          <a:prstGeom prst="rect">
            <a:avLst/>
          </a:prstGeom>
        </p:spPr>
      </p:pic>
      <p:sp>
        <p:nvSpPr>
          <p:cNvPr id="10" name="標題 1">
            <a:extLst>
              <a:ext uri="{FF2B5EF4-FFF2-40B4-BE49-F238E27FC236}">
                <a16:creationId xmlns:a16="http://schemas.microsoft.com/office/drawing/2014/main" id="{4984F80A-5A30-4618-937D-6CF4A97B360B}"/>
              </a:ext>
            </a:extLst>
          </p:cNvPr>
          <p:cNvSpPr txBox="1">
            <a:spLocks/>
          </p:cNvSpPr>
          <p:nvPr/>
        </p:nvSpPr>
        <p:spPr bwMode="auto">
          <a:xfrm>
            <a:off x="-28983" y="692696"/>
            <a:ext cx="9209495" cy="273630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3600" b="1" dirty="0">
                <a:solidFill>
                  <a:srgbClr val="0000FF"/>
                </a:solidFill>
                <a:latin typeface="微軟正黑體" panose="020B0604030504040204" pitchFamily="34" charset="-120"/>
                <a:ea typeface="微軟正黑體" panose="020B0604030504040204" pitchFamily="34" charset="-120"/>
              </a:rPr>
              <a:t>免試</a:t>
            </a:r>
            <a:r>
              <a:rPr kumimoji="0" lang="zh-TW" altLang="en-US" sz="3600" b="1" dirty="0" smtClean="0">
                <a:solidFill>
                  <a:srgbClr val="0000FF"/>
                </a:solidFill>
                <a:latin typeface="微軟正黑體" panose="020B0604030504040204" pitchFamily="34" charset="-120"/>
                <a:ea typeface="微軟正黑體" panose="020B0604030504040204" pitchFamily="34" charset="-120"/>
              </a:rPr>
              <a:t>入學</a:t>
            </a:r>
            <a:endParaRPr kumimoji="0" lang="en-US" altLang="zh-TW" sz="3600" b="1" dirty="0" smtClean="0">
              <a:solidFill>
                <a:srgbClr val="0000FF"/>
              </a:solidFill>
              <a:latin typeface="微軟正黑體" panose="020B0604030504040204" pitchFamily="34" charset="-120"/>
              <a:ea typeface="微軟正黑體" panose="020B0604030504040204" pitchFamily="34" charset="-120"/>
            </a:endParaRPr>
          </a:p>
          <a:p>
            <a:endParaRPr kumimoji="0" lang="en-US" altLang="zh-TW" sz="3600" b="1" dirty="0">
              <a:solidFill>
                <a:srgbClr val="0000FF"/>
              </a:solidFill>
              <a:latin typeface="微軟正黑體" panose="020B0604030504040204" pitchFamily="34" charset="-120"/>
              <a:ea typeface="微軟正黑體" panose="020B0604030504040204" pitchFamily="34" charset="-120"/>
            </a:endParaRPr>
          </a:p>
          <a:p>
            <a:r>
              <a:rPr lang="en-US" altLang="zh-TW" sz="2800" b="1" dirty="0" smtClean="0">
                <a:solidFill>
                  <a:srgbClr val="0070C0"/>
                </a:solidFill>
              </a:rPr>
              <a:t>113</a:t>
            </a:r>
            <a:r>
              <a:rPr lang="zh-TW" altLang="en-US" sz="2800" b="1" dirty="0" smtClean="0">
                <a:solidFill>
                  <a:srgbClr val="0070C0"/>
                </a:solidFill>
              </a:rPr>
              <a:t>學年</a:t>
            </a:r>
            <a:r>
              <a:rPr lang="zh-TW" altLang="en-US" sz="2800" b="1" dirty="0">
                <a:solidFill>
                  <a:srgbClr val="0070C0"/>
                </a:solidFill>
              </a:rPr>
              <a:t>度嘉義區免試入學</a:t>
            </a:r>
            <a:r>
              <a:rPr lang="zh-TW" altLang="en-US" sz="2800" b="1" dirty="0" smtClean="0">
                <a:solidFill>
                  <a:srgbClr val="0070C0"/>
                </a:solidFill>
              </a:rPr>
              <a:t>委員會</a:t>
            </a:r>
            <a:endParaRPr lang="en-US" altLang="zh-TW" sz="2800" b="1" dirty="0" smtClean="0">
              <a:solidFill>
                <a:srgbClr val="0070C0"/>
              </a:solidFill>
            </a:endParaRPr>
          </a:p>
          <a:p>
            <a:endParaRPr lang="en-US" altLang="zh-TW" sz="2800" b="1" dirty="0" smtClean="0">
              <a:solidFill>
                <a:srgbClr val="0070C0"/>
              </a:solidFill>
            </a:endParaRPr>
          </a:p>
          <a:p>
            <a:r>
              <a:rPr kumimoji="0" lang="zh-TW" altLang="en-US" sz="2800" b="1" dirty="0" smtClean="0">
                <a:latin typeface="微軟正黑體" panose="020B0604030504040204" pitchFamily="34" charset="-120"/>
                <a:ea typeface="微軟正黑體" panose="020B0604030504040204" pitchFamily="34" charset="-120"/>
              </a:rPr>
              <a:t>主辦單位</a:t>
            </a:r>
            <a:r>
              <a:rPr kumimoji="0" lang="en-US" altLang="zh-TW" sz="2800" b="1" dirty="0" smtClean="0">
                <a:latin typeface="微軟正黑體" panose="020B0604030504040204" pitchFamily="34" charset="-120"/>
                <a:ea typeface="微軟正黑體" panose="020B0604030504040204" pitchFamily="34" charset="-120"/>
              </a:rPr>
              <a:t>:</a:t>
            </a:r>
            <a:r>
              <a:rPr lang="zh-TW" altLang="en-US" sz="3600" b="1" dirty="0">
                <a:solidFill>
                  <a:srgbClr val="3366FF"/>
                </a:solidFill>
              </a:rPr>
              <a:t>國立華南高級商業</a:t>
            </a:r>
            <a:r>
              <a:rPr lang="zh-TW" altLang="en-US" sz="3600" b="1" dirty="0" smtClean="0">
                <a:solidFill>
                  <a:srgbClr val="3366FF"/>
                </a:solidFill>
              </a:rPr>
              <a:t>職業學校</a:t>
            </a:r>
            <a:endParaRPr lang="zh-TW" altLang="en-US" sz="3600" b="1" dirty="0">
              <a:solidFill>
                <a:srgbClr val="3366FF"/>
              </a:solidFill>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6136" y="4676002"/>
            <a:ext cx="1857150" cy="2181998"/>
          </a:xfrm>
          <a:prstGeom prst="rect">
            <a:avLst/>
          </a:prstGeom>
        </p:spPr>
      </p:pic>
      <p:pic>
        <p:nvPicPr>
          <p:cNvPr id="6" name="圖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7610" y="4671556"/>
            <a:ext cx="1857150" cy="2181998"/>
          </a:xfrm>
          <a:prstGeom prst="rect">
            <a:avLst/>
          </a:prstGeom>
        </p:spPr>
      </p:pic>
      <p:pic>
        <p:nvPicPr>
          <p:cNvPr id="7" name="圖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731" y="4676002"/>
            <a:ext cx="1857150" cy="2181998"/>
          </a:xfrm>
          <a:prstGeom prst="rect">
            <a:avLst/>
          </a:prstGeom>
        </p:spPr>
      </p:pic>
      <p:pic>
        <p:nvPicPr>
          <p:cNvPr id="8" name="圖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6850" y="4671556"/>
            <a:ext cx="1857150" cy="2181998"/>
          </a:xfrm>
          <a:prstGeom prst="rect">
            <a:avLst/>
          </a:prstGeom>
        </p:spPr>
      </p:pic>
      <p:sp>
        <p:nvSpPr>
          <p:cNvPr id="9" name="投影片編號版面配置區 8"/>
          <p:cNvSpPr>
            <a:spLocks noGrp="1"/>
          </p:cNvSpPr>
          <p:nvPr>
            <p:ph type="sldNum" sz="quarter" idx="12"/>
          </p:nvPr>
        </p:nvSpPr>
        <p:spPr/>
        <p:txBody>
          <a:bodyPr/>
          <a:lstStyle/>
          <a:p>
            <a:pPr>
              <a:defRPr/>
            </a:pPr>
            <a:fld id="{5EC5F50B-9AC4-4C5F-95B7-90EC004E59BD}" type="slidenum">
              <a:rPr lang="zh-TW" altLang="en-US" smtClean="0"/>
              <a:t>34</a:t>
            </a:fld>
            <a:endParaRPr lang="zh-TW" altLang="en-US" dirty="0"/>
          </a:p>
        </p:txBody>
      </p:sp>
    </p:spTree>
    <p:extLst>
      <p:ext uri="{BB962C8B-B14F-4D97-AF65-F5344CB8AC3E}">
        <p14:creationId xmlns:p14="http://schemas.microsoft.com/office/powerpoint/2010/main" val="2474658293"/>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3118771" y="1555195"/>
            <a:ext cx="2005980" cy="699895"/>
          </a:xfrm>
          <a:prstGeom prst="rect">
            <a:avLst/>
          </a:prstGeom>
          <a:solidFill>
            <a:schemeClr val="accent5">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1867" dirty="0">
                <a:solidFill>
                  <a:schemeClr val="tx1"/>
                </a:solidFill>
                <a:latin typeface="Times New Roman" panose="02020603050405020304" pitchFamily="18" charset="0"/>
                <a:ea typeface="標楷體" panose="03000509000000000000" pitchFamily="65" charset="-120"/>
              </a:rPr>
              <a:t>學生上網填寫</a:t>
            </a:r>
            <a:endParaRPr lang="en-US" altLang="zh-TW" sz="1867" dirty="0">
              <a:solidFill>
                <a:schemeClr val="tx1"/>
              </a:solidFill>
              <a:latin typeface="Times New Roman" panose="02020603050405020304" pitchFamily="18" charset="0"/>
              <a:ea typeface="標楷體" panose="03000509000000000000" pitchFamily="65" charset="-120"/>
            </a:endParaRPr>
          </a:p>
          <a:p>
            <a:pPr algn="ctr"/>
            <a:r>
              <a:rPr lang="zh-TW" altLang="en-US" sz="1867" dirty="0">
                <a:solidFill>
                  <a:schemeClr val="tx1"/>
                </a:solidFill>
                <a:latin typeface="Times New Roman" panose="02020603050405020304" pitchFamily="18" charset="0"/>
                <a:ea typeface="標楷體" panose="03000509000000000000" pitchFamily="65" charset="-120"/>
              </a:rPr>
              <a:t>變更就學申請表</a:t>
            </a:r>
          </a:p>
        </p:txBody>
      </p:sp>
      <p:sp>
        <p:nvSpPr>
          <p:cNvPr id="11" name="矩形 10"/>
          <p:cNvSpPr/>
          <p:nvPr/>
        </p:nvSpPr>
        <p:spPr>
          <a:xfrm>
            <a:off x="3118771" y="2636114"/>
            <a:ext cx="2000551" cy="673320"/>
          </a:xfrm>
          <a:prstGeom prst="rect">
            <a:avLst/>
          </a:prstGeom>
          <a:solidFill>
            <a:schemeClr val="accent5">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1867" dirty="0">
                <a:solidFill>
                  <a:schemeClr val="accent3">
                    <a:lumMod val="20000"/>
                    <a:lumOff val="80000"/>
                  </a:schemeClr>
                </a:solidFill>
                <a:latin typeface="Times New Roman" panose="02020603050405020304" pitchFamily="18" charset="0"/>
                <a:ea typeface="標楷體" panose="03000509000000000000" pitchFamily="65" charset="-120"/>
              </a:rPr>
              <a:t>學生列印申請表</a:t>
            </a:r>
            <a:endParaRPr lang="en-US" altLang="zh-TW" sz="1867" dirty="0">
              <a:solidFill>
                <a:schemeClr val="accent3">
                  <a:lumMod val="20000"/>
                  <a:lumOff val="80000"/>
                </a:schemeClr>
              </a:solidFill>
              <a:latin typeface="Times New Roman" panose="02020603050405020304" pitchFamily="18" charset="0"/>
              <a:ea typeface="標楷體" panose="03000509000000000000" pitchFamily="65" charset="-120"/>
            </a:endParaRPr>
          </a:p>
          <a:p>
            <a:pPr algn="ctr"/>
            <a:r>
              <a:rPr lang="zh-TW" altLang="en-US" sz="1867" dirty="0">
                <a:solidFill>
                  <a:schemeClr val="accent3">
                    <a:lumMod val="20000"/>
                    <a:lumOff val="80000"/>
                  </a:schemeClr>
                </a:solidFill>
                <a:latin typeface="Times New Roman" panose="02020603050405020304" pitchFamily="18" charset="0"/>
                <a:ea typeface="標楷體" panose="03000509000000000000" pitchFamily="65" charset="-120"/>
              </a:rPr>
              <a:t>檢附證明文件</a:t>
            </a:r>
          </a:p>
        </p:txBody>
      </p:sp>
      <p:cxnSp>
        <p:nvCxnSpPr>
          <p:cNvPr id="12" name="直線單箭頭接點 11"/>
          <p:cNvCxnSpPr/>
          <p:nvPr/>
        </p:nvCxnSpPr>
        <p:spPr>
          <a:xfrm>
            <a:off x="4119046" y="2261862"/>
            <a:ext cx="2716" cy="346384"/>
          </a:xfrm>
          <a:prstGeom prst="straightConnector1">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3" name="肘形接點 12"/>
          <p:cNvCxnSpPr/>
          <p:nvPr/>
        </p:nvCxnSpPr>
        <p:spPr>
          <a:xfrm>
            <a:off x="4119047" y="3595015"/>
            <a:ext cx="1171597" cy="287193"/>
          </a:xfrm>
          <a:prstGeom prst="bentConnector2">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 name="肘形接點 13"/>
          <p:cNvCxnSpPr/>
          <p:nvPr/>
        </p:nvCxnSpPr>
        <p:spPr>
          <a:xfrm rot="5400000">
            <a:off x="3298102" y="3077996"/>
            <a:ext cx="574819" cy="1051359"/>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1742541" y="3908330"/>
            <a:ext cx="1734193" cy="766424"/>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1867" dirty="0">
                <a:solidFill>
                  <a:schemeClr val="accent3">
                    <a:lumMod val="20000"/>
                    <a:lumOff val="80000"/>
                  </a:schemeClr>
                </a:solidFill>
                <a:latin typeface="Times New Roman" panose="02020603050405020304" pitchFamily="18" charset="0"/>
                <a:ea typeface="標楷體" panose="03000509000000000000" pitchFamily="65" charset="-120"/>
              </a:rPr>
              <a:t>向就讀國中教務處提出申請</a:t>
            </a:r>
          </a:p>
        </p:txBody>
      </p:sp>
      <p:sp>
        <p:nvSpPr>
          <p:cNvPr id="16" name="矩形 15"/>
          <p:cNvSpPr/>
          <p:nvPr/>
        </p:nvSpPr>
        <p:spPr>
          <a:xfrm>
            <a:off x="5124157" y="3864924"/>
            <a:ext cx="1833629" cy="747623"/>
          </a:xfrm>
          <a:prstGeom prst="rect">
            <a:avLst/>
          </a:prstGeom>
          <a:solidFill>
            <a:schemeClr val="accent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zh-TW" altLang="en-US" sz="1867" dirty="0">
                <a:solidFill>
                  <a:schemeClr val="accent3">
                    <a:lumMod val="20000"/>
                    <a:lumOff val="80000"/>
                  </a:schemeClr>
                </a:solidFill>
                <a:latin typeface="Times New Roman" panose="02020603050405020304" pitchFamily="18" charset="0"/>
                <a:ea typeface="標楷體" panose="03000509000000000000" pitchFamily="65" charset="-120"/>
              </a:rPr>
              <a:t>親送或自行</a:t>
            </a:r>
            <a:endParaRPr lang="en-US" altLang="zh-TW" sz="1867" dirty="0">
              <a:solidFill>
                <a:schemeClr val="accent3">
                  <a:lumMod val="20000"/>
                  <a:lumOff val="80000"/>
                </a:schemeClr>
              </a:solidFill>
              <a:latin typeface="Times New Roman" panose="02020603050405020304" pitchFamily="18" charset="0"/>
              <a:ea typeface="標楷體" panose="03000509000000000000" pitchFamily="65" charset="-120"/>
            </a:endParaRPr>
          </a:p>
          <a:p>
            <a:pPr algn="ctr"/>
            <a:r>
              <a:rPr lang="zh-TW" altLang="en-US" sz="1867" dirty="0">
                <a:solidFill>
                  <a:schemeClr val="accent3">
                    <a:lumMod val="20000"/>
                    <a:lumOff val="80000"/>
                  </a:schemeClr>
                </a:solidFill>
                <a:latin typeface="Times New Roman" panose="02020603050405020304" pitchFamily="18" charset="0"/>
                <a:ea typeface="標楷體" panose="03000509000000000000" pitchFamily="65" charset="-120"/>
              </a:rPr>
              <a:t>掛號郵寄</a:t>
            </a:r>
            <a:endParaRPr lang="en-US" altLang="zh-TW" sz="1867" dirty="0">
              <a:solidFill>
                <a:schemeClr val="accent3">
                  <a:lumMod val="20000"/>
                  <a:lumOff val="80000"/>
                </a:schemeClr>
              </a:solidFill>
              <a:latin typeface="Times New Roman" panose="02020603050405020304" pitchFamily="18" charset="0"/>
              <a:ea typeface="標楷體" panose="03000509000000000000" pitchFamily="65" charset="-120"/>
            </a:endParaRPr>
          </a:p>
        </p:txBody>
      </p:sp>
      <p:cxnSp>
        <p:nvCxnSpPr>
          <p:cNvPr id="17" name="肘形接點 16"/>
          <p:cNvCxnSpPr/>
          <p:nvPr/>
        </p:nvCxnSpPr>
        <p:spPr>
          <a:xfrm rot="5400000">
            <a:off x="4642651" y="4395991"/>
            <a:ext cx="676943" cy="1164717"/>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8" name="肘形接點 17"/>
          <p:cNvCxnSpPr/>
          <p:nvPr/>
        </p:nvCxnSpPr>
        <p:spPr>
          <a:xfrm rot="16200000" flipH="1">
            <a:off x="3261964" y="4486288"/>
            <a:ext cx="655732" cy="1059996"/>
          </a:xfrm>
          <a:prstGeom prst="bentConnector3">
            <a:avLst>
              <a:gd name="adj1" fmla="val 50000"/>
            </a:avLst>
          </a:prstGeom>
          <a:ln w="63500">
            <a:solidFill>
              <a:schemeClr val="accent2"/>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9" name="圓角矩形 18"/>
          <p:cNvSpPr/>
          <p:nvPr/>
        </p:nvSpPr>
        <p:spPr>
          <a:xfrm>
            <a:off x="2890153" y="5344152"/>
            <a:ext cx="2870076" cy="690077"/>
          </a:xfrm>
          <a:prstGeom prst="roundRect">
            <a:avLst/>
          </a:prstGeom>
          <a:solidFill>
            <a:schemeClr val="accent1">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r>
              <a:rPr lang="zh-TW" altLang="en-US" sz="1867" dirty="0">
                <a:latin typeface="Times New Roman" panose="02020603050405020304" pitchFamily="18" charset="0"/>
                <a:ea typeface="標楷體" panose="03000509000000000000" pitchFamily="65" charset="-120"/>
              </a:rPr>
              <a:t>欲參加之就學區免試入學委員會</a:t>
            </a:r>
          </a:p>
        </p:txBody>
      </p:sp>
      <p:sp>
        <p:nvSpPr>
          <p:cNvPr id="20" name="文字方塊 19"/>
          <p:cNvSpPr txBox="1"/>
          <p:nvPr/>
        </p:nvSpPr>
        <p:spPr>
          <a:xfrm>
            <a:off x="987096" y="3514533"/>
            <a:ext cx="672075" cy="830997"/>
          </a:xfrm>
          <a:prstGeom prst="rect">
            <a:avLst/>
          </a:prstGeom>
          <a:solidFill>
            <a:srgbClr val="FFFF00"/>
          </a:solidFill>
        </p:spPr>
        <p:txBody>
          <a:bodyPr wrap="square" rtlCol="0">
            <a:spAutoFit/>
          </a:bodyPr>
          <a:lstStyle/>
          <a:p>
            <a:r>
              <a:rPr lang="zh-TW" altLang="en-US" sz="1600" dirty="0">
                <a:solidFill>
                  <a:schemeClr val="accent2"/>
                </a:solidFill>
                <a:latin typeface="Times New Roman" panose="02020603050405020304" pitchFamily="18" charset="0"/>
                <a:ea typeface="標楷體" panose="03000509000000000000" pitchFamily="65" charset="-120"/>
              </a:rPr>
              <a:t>應屆畢業生</a:t>
            </a:r>
            <a:endParaRPr lang="zh-TW" altLang="en-US" sz="1600" dirty="0"/>
          </a:p>
        </p:txBody>
      </p:sp>
      <p:sp>
        <p:nvSpPr>
          <p:cNvPr id="21" name="文字方塊 20"/>
          <p:cNvSpPr txBox="1"/>
          <p:nvPr/>
        </p:nvSpPr>
        <p:spPr>
          <a:xfrm>
            <a:off x="6981693" y="3504739"/>
            <a:ext cx="732240" cy="830997"/>
          </a:xfrm>
          <a:prstGeom prst="rect">
            <a:avLst/>
          </a:prstGeom>
          <a:solidFill>
            <a:srgbClr val="FFFF00"/>
          </a:solidFill>
        </p:spPr>
        <p:txBody>
          <a:bodyPr wrap="square" rtlCol="0">
            <a:spAutoFit/>
          </a:bodyPr>
          <a:lstStyle/>
          <a:p>
            <a:r>
              <a:rPr lang="zh-TW" altLang="en-US" sz="1600" dirty="0">
                <a:solidFill>
                  <a:schemeClr val="accent2"/>
                </a:solidFill>
                <a:latin typeface="Times New Roman" panose="02020603050405020304" pitchFamily="18" charset="0"/>
                <a:ea typeface="標楷體" panose="03000509000000000000" pitchFamily="65" charset="-120"/>
              </a:rPr>
              <a:t>非應屆畢業生</a:t>
            </a:r>
            <a:endParaRPr lang="zh-TW" altLang="en-US" sz="1600" dirty="0"/>
          </a:p>
        </p:txBody>
      </p:sp>
      <p:sp>
        <p:nvSpPr>
          <p:cNvPr id="2" name="文字方塊 1">
            <a:extLst>
              <a:ext uri="{FF2B5EF4-FFF2-40B4-BE49-F238E27FC236}">
                <a16:creationId xmlns:a16="http://schemas.microsoft.com/office/drawing/2014/main" id="{5A8576CD-EF40-4012-9E86-25D5B258BF2C}"/>
              </a:ext>
            </a:extLst>
          </p:cNvPr>
          <p:cNvSpPr txBox="1"/>
          <p:nvPr/>
        </p:nvSpPr>
        <p:spPr>
          <a:xfrm>
            <a:off x="2099596" y="581140"/>
            <a:ext cx="4451189" cy="646331"/>
          </a:xfrm>
          <a:prstGeom prst="rect">
            <a:avLst/>
          </a:prstGeom>
          <a:noFill/>
        </p:spPr>
        <p:txBody>
          <a:bodyPr wrap="square" rtlCol="0">
            <a:spAutoFit/>
          </a:bodyPr>
          <a:lstStyle/>
          <a:p>
            <a:r>
              <a:rPr lang="zh-TW" altLang="en-US" sz="3600" b="1" dirty="0">
                <a:solidFill>
                  <a:srgbClr val="0000FF"/>
                </a:solidFill>
                <a:latin typeface="微軟正黑體" panose="020B0604030504040204" pitchFamily="34" charset="-120"/>
                <a:ea typeface="微軟正黑體" panose="020B0604030504040204" pitchFamily="34" charset="-120"/>
              </a:rPr>
              <a:t>變更就學區申請流程</a:t>
            </a:r>
          </a:p>
        </p:txBody>
      </p:sp>
      <p:sp>
        <p:nvSpPr>
          <p:cNvPr id="5" name="投影片編號版面配置區 4"/>
          <p:cNvSpPr>
            <a:spLocks noGrp="1"/>
          </p:cNvSpPr>
          <p:nvPr>
            <p:ph type="sldNum" sz="quarter" idx="12"/>
          </p:nvPr>
        </p:nvSpPr>
        <p:spPr/>
        <p:txBody>
          <a:bodyPr/>
          <a:lstStyle/>
          <a:p>
            <a:pPr>
              <a:defRPr/>
            </a:pPr>
            <a:fld id="{5B67615A-B9B7-4BBD-8442-F74EA181BF3C}" type="slidenum">
              <a:rPr lang="zh-TW" altLang="en-US" smtClean="0"/>
              <a:pPr>
                <a:defRPr/>
              </a:pPr>
              <a:t>35</a:t>
            </a:fld>
            <a:endParaRPr lang="zh-TW" altLang="en-US"/>
          </a:p>
        </p:txBody>
      </p:sp>
    </p:spTree>
    <p:extLst>
      <p:ext uri="{BB962C8B-B14F-4D97-AF65-F5344CB8AC3E}">
        <p14:creationId xmlns:p14="http://schemas.microsoft.com/office/powerpoint/2010/main" val="1537492812"/>
      </p:ext>
    </p:extLst>
  </p:cSld>
  <p:clrMapOvr>
    <a:masterClrMapping/>
  </p:clrMapOvr>
  <p:transition spd="slow"/>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5A8576CD-EF40-4012-9E86-25D5B258BF2C}"/>
              </a:ext>
            </a:extLst>
          </p:cNvPr>
          <p:cNvSpPr txBox="1"/>
          <p:nvPr/>
        </p:nvSpPr>
        <p:spPr>
          <a:xfrm>
            <a:off x="3131840" y="404664"/>
            <a:ext cx="3528391" cy="523220"/>
          </a:xfrm>
          <a:prstGeom prst="rect">
            <a:avLst/>
          </a:prstGeom>
          <a:noFill/>
        </p:spPr>
        <p:txBody>
          <a:bodyPr wrap="square" rtlCol="0">
            <a:spAutoFit/>
          </a:bodyPr>
          <a:lstStyle/>
          <a:p>
            <a:r>
              <a:rPr lang="zh-TW" altLang="en-US" sz="2800" b="1" dirty="0" smtClean="0">
                <a:solidFill>
                  <a:srgbClr val="0000FF"/>
                </a:solidFill>
                <a:latin typeface="微軟正黑體" panose="020B0604030504040204" pitchFamily="34" charset="-120"/>
                <a:ea typeface="微軟正黑體" panose="020B0604030504040204" pitchFamily="34" charset="-120"/>
              </a:rPr>
              <a:t>嘉義區及共同就學區</a:t>
            </a:r>
            <a:endParaRPr lang="zh-TW" altLang="en-US" sz="2800" b="1" dirty="0">
              <a:solidFill>
                <a:srgbClr val="0000FF"/>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2"/>
          <a:stretch>
            <a:fillRect/>
          </a:stretch>
        </p:blipFill>
        <p:spPr>
          <a:xfrm>
            <a:off x="2026315" y="956851"/>
            <a:ext cx="5924107" cy="944759"/>
          </a:xfrm>
          <a:prstGeom prst="rect">
            <a:avLst/>
          </a:prstGeom>
        </p:spPr>
      </p:pic>
      <p:pic>
        <p:nvPicPr>
          <p:cNvPr id="4" name="圖片 3"/>
          <p:cNvPicPr>
            <a:picLocks noChangeAspect="1"/>
          </p:cNvPicPr>
          <p:nvPr/>
        </p:nvPicPr>
        <p:blipFill>
          <a:blip r:embed="rId3"/>
          <a:stretch>
            <a:fillRect/>
          </a:stretch>
        </p:blipFill>
        <p:spPr>
          <a:xfrm>
            <a:off x="2051720" y="1864465"/>
            <a:ext cx="5898702" cy="4555614"/>
          </a:xfrm>
          <a:prstGeom prst="rect">
            <a:avLst/>
          </a:prstGeom>
        </p:spPr>
      </p:pic>
      <p:sp>
        <p:nvSpPr>
          <p:cNvPr id="7" name="投影片編號版面配置區 6"/>
          <p:cNvSpPr>
            <a:spLocks noGrp="1"/>
          </p:cNvSpPr>
          <p:nvPr>
            <p:ph type="sldNum" sz="quarter" idx="12"/>
          </p:nvPr>
        </p:nvSpPr>
        <p:spPr/>
        <p:txBody>
          <a:bodyPr/>
          <a:lstStyle/>
          <a:p>
            <a:pPr>
              <a:defRPr/>
            </a:pPr>
            <a:fld id="{5B67615A-B9B7-4BBD-8442-F74EA181BF3C}" type="slidenum">
              <a:rPr lang="zh-TW" altLang="en-US" smtClean="0"/>
              <a:pPr>
                <a:defRPr/>
              </a:pPr>
              <a:t>36</a:t>
            </a:fld>
            <a:endParaRPr lang="zh-TW" altLang="en-US"/>
          </a:p>
        </p:txBody>
      </p:sp>
    </p:spTree>
    <p:extLst>
      <p:ext uri="{BB962C8B-B14F-4D97-AF65-F5344CB8AC3E}">
        <p14:creationId xmlns:p14="http://schemas.microsoft.com/office/powerpoint/2010/main" val="4250171039"/>
      </p:ext>
    </p:extLst>
  </p:cSld>
  <p:clrMapOvr>
    <a:masterClrMapping/>
  </p:clrMapOvr>
  <p:transition spd="slow"/>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內容版面配置區 2"/>
          <p:cNvSpPr txBox="1">
            <a:spLocks/>
          </p:cNvSpPr>
          <p:nvPr/>
        </p:nvSpPr>
        <p:spPr>
          <a:xfrm>
            <a:off x="827584" y="1087772"/>
            <a:ext cx="7673825" cy="50405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Clr>
                <a:schemeClr val="accent6">
                  <a:lumMod val="75000"/>
                </a:schemeClr>
              </a:buClr>
              <a:buFont typeface="Times New Roman" panose="02020603050405020304" pitchFamily="18" charset="0"/>
              <a:buChar char="►"/>
              <a:defRPr sz="3200" kern="1200" baseline="0">
                <a:solidFill>
                  <a:schemeClr val="tx1"/>
                </a:solidFill>
                <a:latin typeface="Times New Roman" panose="02020603050405020304" pitchFamily="18" charset="0"/>
                <a:ea typeface="標楷體" panose="03000509000000000000" pitchFamily="65" charset="-120"/>
                <a:cs typeface="+mn-cs"/>
              </a:defRPr>
            </a:lvl1pPr>
            <a:lvl2pPr marL="742950" indent="-285750" algn="l" defTabSz="914400" rtl="0" eaLnBrk="1" latinLnBrk="0" hangingPunct="1">
              <a:spcBef>
                <a:spcPct val="20000"/>
              </a:spcBef>
              <a:buClr>
                <a:schemeClr val="accent6">
                  <a:lumMod val="75000"/>
                </a:schemeClr>
              </a:buClr>
              <a:buSzPct val="95000"/>
              <a:buFont typeface="Wingdings" panose="05000000000000000000" pitchFamily="2" charset="2"/>
              <a:buChar char="l"/>
              <a:defRPr sz="2800" kern="1200" baseline="0">
                <a:solidFill>
                  <a:schemeClr val="tx1"/>
                </a:solidFill>
                <a:latin typeface="Times New Roman" panose="02020603050405020304" pitchFamily="18" charset="0"/>
                <a:ea typeface="標楷體" panose="03000509000000000000" pitchFamily="65" charset="-120"/>
                <a:cs typeface="+mn-cs"/>
              </a:defRPr>
            </a:lvl2pPr>
            <a:lvl3pPr marL="1143000" indent="-228600" algn="l" defTabSz="914400" rtl="0" eaLnBrk="1" latinLnBrk="0" hangingPunct="1">
              <a:spcBef>
                <a:spcPct val="20000"/>
              </a:spcBef>
              <a:buClr>
                <a:schemeClr val="accent6">
                  <a:lumMod val="75000"/>
                </a:schemeClr>
              </a:buClr>
              <a:buSzPct val="90000"/>
              <a:buFont typeface="Wingdings" panose="05000000000000000000" pitchFamily="2" charset="2"/>
              <a:buChar char="n"/>
              <a:defRPr sz="2400" kern="1200" baseline="0">
                <a:solidFill>
                  <a:schemeClr val="tx1"/>
                </a:solidFill>
                <a:latin typeface="Times New Roman" panose="02020603050405020304" pitchFamily="18" charset="0"/>
                <a:ea typeface="標楷體" panose="03000509000000000000" pitchFamily="65" charset="-120"/>
                <a:cs typeface="+mn-cs"/>
              </a:defRPr>
            </a:lvl3pPr>
            <a:lvl4pPr marL="1600200" indent="-228600" algn="l" defTabSz="914400" rtl="0" eaLnBrk="1" latinLnBrk="0" hangingPunct="1">
              <a:spcBef>
                <a:spcPct val="20000"/>
              </a:spcBef>
              <a:buClr>
                <a:schemeClr val="accent6">
                  <a:lumMod val="75000"/>
                </a:schemeClr>
              </a:buClr>
              <a:buFont typeface="Wingdings" panose="05000000000000000000" pitchFamily="2" charset="2"/>
              <a:buChar char="Ø"/>
              <a:defRPr sz="2000" kern="1200" baseline="0">
                <a:solidFill>
                  <a:schemeClr val="tx1"/>
                </a:solidFill>
                <a:latin typeface="Times New Roman" panose="02020603050405020304" pitchFamily="18" charset="0"/>
                <a:ea typeface="標楷體" panose="03000509000000000000" pitchFamily="65" charset="-120"/>
                <a:cs typeface="+mn-cs"/>
              </a:defRPr>
            </a:lvl4pPr>
            <a:lvl5pPr marL="2057400" indent="-228600" algn="l" defTabSz="914400" rtl="0" eaLnBrk="1" latinLnBrk="0" hangingPunct="1">
              <a:spcBef>
                <a:spcPct val="20000"/>
              </a:spcBef>
              <a:buClr>
                <a:schemeClr val="accent6">
                  <a:lumMod val="75000"/>
                </a:schemeClr>
              </a:buClr>
              <a:buFont typeface="Wingdings" panose="05000000000000000000" pitchFamily="2" charset="2"/>
              <a:buChar char="ü"/>
              <a:defRPr sz="2000" kern="1200" baseline="0">
                <a:solidFill>
                  <a:schemeClr val="tx1"/>
                </a:solidFill>
                <a:latin typeface="Times New Roman" panose="02020603050405020304" pitchFamily="18" charset="0"/>
                <a:ea typeface="標楷體" panose="03000509000000000000" pitchFamily="65" charset="-120"/>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Bef>
                <a:spcPts val="0"/>
              </a:spcBef>
              <a:spcAft>
                <a:spcPts val="0"/>
              </a:spcAft>
              <a:buFont typeface="Wingdings" panose="05000000000000000000" pitchFamily="2" charset="2"/>
              <a:buChar char="Ø"/>
            </a:pPr>
            <a:r>
              <a:rPr kumimoji="0" lang="zh-TW" altLang="en-US" sz="2800" b="1" dirty="0">
                <a:solidFill>
                  <a:srgbClr val="002060"/>
                </a:solidFill>
                <a:cs typeface="Times New Roman" panose="02020603050405020304" pitchFamily="18" charset="0"/>
              </a:rPr>
              <a:t>因戶籍遷徙或其他特殊理由，可於規定期限內申請變更就學區。</a:t>
            </a:r>
            <a:endParaRPr kumimoji="0" lang="en-US" altLang="zh-TW" sz="2800" b="1" dirty="0">
              <a:solidFill>
                <a:srgbClr val="002060"/>
              </a:solidFill>
              <a:cs typeface="Times New Roman" panose="02020603050405020304" pitchFamily="18" charset="0"/>
            </a:endParaRPr>
          </a:p>
          <a:p>
            <a:pPr fontAlgn="auto">
              <a:spcBef>
                <a:spcPts val="0"/>
              </a:spcBef>
              <a:spcAft>
                <a:spcPts val="0"/>
              </a:spcAft>
              <a:buFont typeface="Wingdings" panose="05000000000000000000" pitchFamily="2" charset="2"/>
              <a:buChar char="Ø"/>
            </a:pPr>
            <a:r>
              <a:rPr kumimoji="0" lang="zh-TW" altLang="en-US" sz="2800" b="1" dirty="0">
                <a:solidFill>
                  <a:srgbClr val="002060"/>
                </a:solidFill>
                <a:cs typeface="Times New Roman" panose="02020603050405020304" pitchFamily="18" charset="0"/>
              </a:rPr>
              <a:t>申請及繳件</a:t>
            </a:r>
            <a:r>
              <a:rPr kumimoji="0" lang="zh-TW" altLang="en-US" sz="2800" b="1" dirty="0" smtClean="0">
                <a:solidFill>
                  <a:srgbClr val="002060"/>
                </a:solidFill>
                <a:cs typeface="Times New Roman" panose="02020603050405020304" pitchFamily="18" charset="0"/>
              </a:rPr>
              <a:t>日期</a:t>
            </a:r>
            <a:endParaRPr kumimoji="0" lang="en-US" altLang="zh-TW" sz="2800" b="1" dirty="0">
              <a:solidFill>
                <a:srgbClr val="002060"/>
              </a:solidFill>
              <a:cs typeface="Times New Roman" panose="02020603050405020304" pitchFamily="18" charset="0"/>
            </a:endParaRPr>
          </a:p>
          <a:p>
            <a:pPr fontAlgn="auto">
              <a:spcBef>
                <a:spcPts val="800"/>
              </a:spcBef>
              <a:spcAft>
                <a:spcPts val="0"/>
              </a:spcAft>
              <a:buFont typeface="Wingdings" panose="05000000000000000000" pitchFamily="2" charset="2"/>
              <a:buChar char="Ø"/>
            </a:pPr>
            <a:r>
              <a:rPr kumimoji="0" lang="zh-TW" altLang="en-US" sz="2800" b="1" dirty="0" smtClean="0">
                <a:solidFill>
                  <a:srgbClr val="002060"/>
                </a:solidFill>
                <a:cs typeface="Times New Roman" panose="02020603050405020304" pitchFamily="18" charset="0"/>
              </a:rPr>
              <a:t>申請</a:t>
            </a:r>
            <a:r>
              <a:rPr kumimoji="0" lang="zh-TW" altLang="en-US" sz="2800" b="1" dirty="0">
                <a:solidFill>
                  <a:srgbClr val="002060"/>
                </a:solidFill>
                <a:cs typeface="Times New Roman" panose="02020603050405020304" pitchFamily="18" charset="0"/>
              </a:rPr>
              <a:t>方式</a:t>
            </a:r>
            <a:endParaRPr kumimoji="0" lang="en-US" altLang="zh-TW" sz="2800" b="1" dirty="0">
              <a:solidFill>
                <a:srgbClr val="002060"/>
              </a:solidFill>
              <a:cs typeface="Times New Roman" panose="02020603050405020304" pitchFamily="18" charset="0"/>
            </a:endParaRPr>
          </a:p>
          <a:p>
            <a:pPr marL="455080" lvl="1" indent="-342900" fontAlgn="auto">
              <a:spcBef>
                <a:spcPts val="0"/>
              </a:spcBef>
              <a:spcAft>
                <a:spcPts val="0"/>
              </a:spcAft>
              <a:buFont typeface="Wingdings" panose="05000000000000000000" pitchFamily="2" charset="2"/>
              <a:buChar char="Ø"/>
            </a:pPr>
            <a:r>
              <a:rPr kumimoji="0" lang="zh-TW" altLang="en-US" dirty="0">
                <a:solidFill>
                  <a:srgbClr val="002060"/>
                </a:solidFill>
                <a:cs typeface="Times New Roman" panose="02020603050405020304" pitchFamily="18" charset="0"/>
              </a:rPr>
              <a:t>應屆畢業生</a:t>
            </a:r>
            <a:r>
              <a:rPr kumimoji="0" lang="en-US" altLang="zh-TW" dirty="0">
                <a:solidFill>
                  <a:srgbClr val="002060"/>
                </a:solidFill>
                <a:cs typeface="Times New Roman" panose="02020603050405020304" pitchFamily="18" charset="0"/>
              </a:rPr>
              <a:t>(</a:t>
            </a:r>
            <a:r>
              <a:rPr kumimoji="0" lang="zh-TW" altLang="en-US" dirty="0">
                <a:solidFill>
                  <a:srgbClr val="002060"/>
                </a:solidFill>
                <a:cs typeface="Times New Roman" panose="02020603050405020304" pitchFamily="18" charset="0"/>
              </a:rPr>
              <a:t>含非學校型態實驗教育學生</a:t>
            </a:r>
            <a:r>
              <a:rPr kumimoji="0" lang="en-US" altLang="zh-TW" dirty="0">
                <a:solidFill>
                  <a:srgbClr val="002060"/>
                </a:solidFill>
                <a:cs typeface="Times New Roman" panose="02020603050405020304" pitchFamily="18" charset="0"/>
              </a:rPr>
              <a:t>)</a:t>
            </a:r>
            <a:r>
              <a:rPr kumimoji="0" lang="zh-TW" altLang="en-US" dirty="0">
                <a:solidFill>
                  <a:srgbClr val="002060"/>
                </a:solidFill>
                <a:cs typeface="Times New Roman" panose="02020603050405020304" pitchFamily="18" charset="0"/>
              </a:rPr>
              <a:t>：</a:t>
            </a:r>
            <a:r>
              <a:rPr kumimoji="0" lang="zh-TW" altLang="en-US" b="1" u="sng" dirty="0">
                <a:solidFill>
                  <a:srgbClr val="002060"/>
                </a:solidFill>
                <a:cs typeface="Times New Roman" panose="02020603050405020304" pitchFamily="18" charset="0"/>
              </a:rPr>
              <a:t>由就讀國中學校集體辦理。</a:t>
            </a:r>
            <a:endParaRPr kumimoji="0" lang="en-US" altLang="zh-TW" b="1" u="sng" dirty="0">
              <a:solidFill>
                <a:srgbClr val="002060"/>
              </a:solidFill>
              <a:cs typeface="Times New Roman" panose="02020603050405020304" pitchFamily="18" charset="0"/>
            </a:endParaRPr>
          </a:p>
          <a:p>
            <a:pPr marL="455080" lvl="1" indent="-342900" fontAlgn="auto">
              <a:spcBef>
                <a:spcPts val="0"/>
              </a:spcBef>
              <a:spcAft>
                <a:spcPts val="0"/>
              </a:spcAft>
              <a:buFont typeface="Wingdings" panose="05000000000000000000" pitchFamily="2" charset="2"/>
              <a:buChar char="Ø"/>
            </a:pPr>
            <a:r>
              <a:rPr kumimoji="0" lang="zh-TW" altLang="zh-TW" dirty="0">
                <a:solidFill>
                  <a:srgbClr val="002060"/>
                </a:solidFill>
                <a:cs typeface="Times New Roman" panose="02020603050405020304" pitchFamily="18" charset="0"/>
              </a:rPr>
              <a:t>非應屆畢業生、具同等學力資格者、就讀海外設立之臺灣學校及大陸臺商子女學校者：</a:t>
            </a:r>
            <a:r>
              <a:rPr kumimoji="0" lang="zh-TW" altLang="en-US" b="1" u="sng" dirty="0">
                <a:solidFill>
                  <a:srgbClr val="002060"/>
                </a:solidFill>
                <a:cs typeface="Times New Roman" panose="02020603050405020304" pitchFamily="18" charset="0"/>
              </a:rPr>
              <a:t>由學生個別辦理</a:t>
            </a:r>
            <a:r>
              <a:rPr kumimoji="0" lang="zh-TW" altLang="en-US" dirty="0">
                <a:solidFill>
                  <a:srgbClr val="002060"/>
                </a:solidFill>
                <a:cs typeface="Times New Roman" panose="02020603050405020304" pitchFamily="18" charset="0"/>
              </a:rPr>
              <a:t>。</a:t>
            </a:r>
            <a:endParaRPr kumimoji="0" lang="en-US" altLang="zh-TW" dirty="0">
              <a:solidFill>
                <a:srgbClr val="002060"/>
              </a:solidFill>
              <a:cs typeface="Times New Roman" panose="02020603050405020304" pitchFamily="18" charset="0"/>
            </a:endParaRPr>
          </a:p>
          <a:p>
            <a:pPr fontAlgn="auto">
              <a:spcBef>
                <a:spcPts val="800"/>
              </a:spcBef>
              <a:spcAft>
                <a:spcPts val="0"/>
              </a:spcAft>
              <a:buFont typeface="Wingdings" panose="05000000000000000000" pitchFamily="2" charset="2"/>
              <a:buChar char="Ø"/>
            </a:pPr>
            <a:r>
              <a:rPr kumimoji="0" lang="zh-TW" altLang="en-US" sz="2800" b="1" dirty="0">
                <a:solidFill>
                  <a:srgbClr val="002060"/>
                </a:solidFill>
                <a:cs typeface="Times New Roman" panose="02020603050405020304" pitchFamily="18" charset="0"/>
              </a:rPr>
              <a:t>結果通知</a:t>
            </a:r>
            <a:endParaRPr kumimoji="0" lang="en-US" altLang="zh-TW" sz="2800" b="1" dirty="0">
              <a:solidFill>
                <a:srgbClr val="002060"/>
              </a:solidFill>
              <a:cs typeface="Times New Roman" panose="02020603050405020304" pitchFamily="18" charset="0"/>
            </a:endParaRPr>
          </a:p>
          <a:p>
            <a:pPr marL="112180" lvl="1" indent="0" fontAlgn="auto">
              <a:spcBef>
                <a:spcPts val="0"/>
              </a:spcBef>
              <a:spcAft>
                <a:spcPts val="0"/>
              </a:spcAft>
              <a:buNone/>
            </a:pPr>
            <a:r>
              <a:rPr kumimoji="0" lang="zh-TW" altLang="en-US" dirty="0">
                <a:solidFill>
                  <a:srgbClr val="002060"/>
                </a:solidFill>
                <a:cs typeface="Times New Roman" panose="02020603050405020304" pitchFamily="18" charset="0"/>
              </a:rPr>
              <a:t>    </a:t>
            </a:r>
            <a:endParaRPr kumimoji="0" lang="en-US" altLang="zh-TW" dirty="0">
              <a:solidFill>
                <a:srgbClr val="C00000"/>
              </a:solidFill>
              <a:cs typeface="Times New Roman" panose="02020603050405020304" pitchFamily="18" charset="0"/>
            </a:endParaRPr>
          </a:p>
        </p:txBody>
      </p:sp>
      <p:sp>
        <p:nvSpPr>
          <p:cNvPr id="2" name="文字方塊 1">
            <a:extLst>
              <a:ext uri="{FF2B5EF4-FFF2-40B4-BE49-F238E27FC236}">
                <a16:creationId xmlns:a16="http://schemas.microsoft.com/office/drawing/2014/main" id="{5A8576CD-EF40-4012-9E86-25D5B258BF2C}"/>
              </a:ext>
            </a:extLst>
          </p:cNvPr>
          <p:cNvSpPr txBox="1"/>
          <p:nvPr/>
        </p:nvSpPr>
        <p:spPr>
          <a:xfrm>
            <a:off x="2915816" y="441441"/>
            <a:ext cx="3710027" cy="646331"/>
          </a:xfrm>
          <a:prstGeom prst="rect">
            <a:avLst/>
          </a:prstGeom>
          <a:noFill/>
        </p:spPr>
        <p:txBody>
          <a:bodyPr wrap="square" rtlCol="0">
            <a:spAutoFit/>
          </a:bodyPr>
          <a:lstStyle/>
          <a:p>
            <a:r>
              <a:rPr lang="zh-TW" altLang="en-US" sz="3600" b="1" dirty="0">
                <a:solidFill>
                  <a:srgbClr val="0000FF"/>
                </a:solidFill>
                <a:latin typeface="微軟正黑體" panose="020B0604030504040204" pitchFamily="34" charset="-120"/>
                <a:ea typeface="微軟正黑體" panose="020B0604030504040204" pitchFamily="34" charset="-120"/>
              </a:rPr>
              <a:t>變更就學區申請</a:t>
            </a:r>
          </a:p>
        </p:txBody>
      </p:sp>
      <p:sp>
        <p:nvSpPr>
          <p:cNvPr id="5" name="投影片編號版面配置區 4"/>
          <p:cNvSpPr>
            <a:spLocks noGrp="1"/>
          </p:cNvSpPr>
          <p:nvPr>
            <p:ph type="sldNum" sz="quarter" idx="12"/>
          </p:nvPr>
        </p:nvSpPr>
        <p:spPr/>
        <p:txBody>
          <a:bodyPr/>
          <a:lstStyle/>
          <a:p>
            <a:pPr>
              <a:defRPr/>
            </a:pPr>
            <a:fld id="{5B67615A-B9B7-4BBD-8442-F74EA181BF3C}" type="slidenum">
              <a:rPr lang="zh-TW" altLang="en-US" smtClean="0"/>
              <a:pPr>
                <a:defRPr/>
              </a:pPr>
              <a:t>37</a:t>
            </a:fld>
            <a:endParaRPr lang="zh-TW" altLang="en-US"/>
          </a:p>
        </p:txBody>
      </p:sp>
    </p:spTree>
    <p:extLst>
      <p:ext uri="{BB962C8B-B14F-4D97-AF65-F5344CB8AC3E}">
        <p14:creationId xmlns:p14="http://schemas.microsoft.com/office/powerpoint/2010/main" val="3008393632"/>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標題 1"/>
          <p:cNvSpPr>
            <a:spLocks noGrp="1"/>
          </p:cNvSpPr>
          <p:nvPr>
            <p:ph type="title"/>
          </p:nvPr>
        </p:nvSpPr>
        <p:spPr>
          <a:xfrm>
            <a:off x="179512" y="647700"/>
            <a:ext cx="8136904" cy="477411"/>
          </a:xfrm>
        </p:spPr>
        <p:txBody>
          <a:bodyPr/>
          <a:lstStyle/>
          <a:p>
            <a:pPr lvl="0" algn="l" eaLnBrk="1" hangingPunct="1"/>
            <a:r>
              <a:rPr lang="en-US" altLang="zh-TW" sz="4000" b="1" dirty="0">
                <a:solidFill>
                  <a:srgbClr val="0000FF"/>
                </a:solidFill>
                <a:latin typeface="微軟正黑體" pitchFamily="34" charset="-120"/>
                <a:ea typeface="微軟正黑體" pitchFamily="34" charset="-120"/>
              </a:rPr>
              <a:t/>
            </a:r>
            <a:br>
              <a:rPr lang="en-US" altLang="zh-TW" sz="4000" b="1" dirty="0">
                <a:solidFill>
                  <a:srgbClr val="0000FF"/>
                </a:solidFill>
                <a:latin typeface="微軟正黑體" pitchFamily="34" charset="-120"/>
                <a:ea typeface="微軟正黑體" pitchFamily="34" charset="-120"/>
              </a:rPr>
            </a:br>
            <a:r>
              <a:rPr lang="zh-TW" altLang="en-US" sz="4000" b="1" dirty="0">
                <a:solidFill>
                  <a:srgbClr val="0000FF"/>
                </a:solidFill>
                <a:latin typeface="微軟正黑體" pitchFamily="34" charset="-120"/>
                <a:ea typeface="微軟正黑體" pitchFamily="34" charset="-120"/>
              </a:rPr>
              <a:t>嘉義區免試入學</a:t>
            </a:r>
            <a:r>
              <a:rPr lang="en-US" altLang="zh-TW" sz="3200" b="1" dirty="0" smtClean="0">
                <a:solidFill>
                  <a:srgbClr val="0000FF"/>
                </a:solidFill>
                <a:latin typeface="微軟正黑體" pitchFamily="34" charset="-120"/>
                <a:ea typeface="微軟正黑體" pitchFamily="34" charset="-120"/>
                <a:cs typeface="+mn-cs"/>
              </a:rPr>
              <a:t>113</a:t>
            </a:r>
            <a:r>
              <a:rPr lang="zh-TW" altLang="en-US" sz="3200" b="1" dirty="0" smtClean="0">
                <a:solidFill>
                  <a:srgbClr val="0000FF"/>
                </a:solidFill>
                <a:latin typeface="微軟正黑體" pitchFamily="34" charset="-120"/>
                <a:ea typeface="微軟正黑體" pitchFamily="34" charset="-120"/>
                <a:cs typeface="+mn-cs"/>
              </a:rPr>
              <a:t>學年</a:t>
            </a:r>
            <a:r>
              <a:rPr lang="zh-TW" altLang="en-US" sz="3200" b="1" dirty="0">
                <a:solidFill>
                  <a:srgbClr val="0000FF"/>
                </a:solidFill>
                <a:latin typeface="微軟正黑體" pitchFamily="34" charset="-120"/>
                <a:ea typeface="微軟正黑體" pitchFamily="34" charset="-120"/>
                <a:cs typeface="+mn-cs"/>
              </a:rPr>
              <a:t>度積分採計方式</a:t>
            </a:r>
            <a:br>
              <a:rPr lang="zh-TW" altLang="en-US" sz="3200" b="1" dirty="0">
                <a:solidFill>
                  <a:srgbClr val="0000FF"/>
                </a:solidFill>
                <a:latin typeface="微軟正黑體" pitchFamily="34" charset="-120"/>
                <a:ea typeface="微軟正黑體" pitchFamily="34" charset="-120"/>
                <a:cs typeface="+mn-cs"/>
              </a:rPr>
            </a:br>
            <a:endParaRPr lang="zh-TW" altLang="en-US" sz="4000" b="1" dirty="0">
              <a:solidFill>
                <a:srgbClr val="0000FF"/>
              </a:solidFill>
              <a:latin typeface="微軟正黑體" pitchFamily="34" charset="-120"/>
              <a:ea typeface="微軟正黑體" pitchFamily="34" charset="-120"/>
            </a:endParaRPr>
          </a:p>
        </p:txBody>
      </p:sp>
      <p:graphicFrame>
        <p:nvGraphicFramePr>
          <p:cNvPr id="12" name="內容版面配置區 3"/>
          <p:cNvGraphicFramePr>
            <a:graphicFrameLocks/>
          </p:cNvGraphicFramePr>
          <p:nvPr>
            <p:extLst>
              <p:ext uri="{D42A27DB-BD31-4B8C-83A1-F6EECF244321}">
                <p14:modId xmlns:p14="http://schemas.microsoft.com/office/powerpoint/2010/main" val="550202738"/>
              </p:ext>
            </p:extLst>
          </p:nvPr>
        </p:nvGraphicFramePr>
        <p:xfrm>
          <a:off x="667636" y="1462235"/>
          <a:ext cx="7639034" cy="48941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24932" name="群組 7"/>
          <p:cNvGrpSpPr>
            <a:grpSpLocks/>
          </p:cNvGrpSpPr>
          <p:nvPr/>
        </p:nvGrpSpPr>
        <p:grpSpPr bwMode="auto">
          <a:xfrm>
            <a:off x="6980943" y="4174029"/>
            <a:ext cx="2089041" cy="1845197"/>
            <a:chOff x="5574073" y="3285569"/>
            <a:chExt cx="2445198" cy="2889088"/>
          </a:xfrm>
        </p:grpSpPr>
        <p:sp>
          <p:nvSpPr>
            <p:cNvPr id="9" name="圓角矩形 8"/>
            <p:cNvSpPr/>
            <p:nvPr/>
          </p:nvSpPr>
          <p:spPr>
            <a:xfrm>
              <a:off x="5574073" y="3611722"/>
              <a:ext cx="2207628" cy="1824951"/>
            </a:xfrm>
            <a:prstGeom prst="roundRect">
              <a:avLst>
                <a:gd name="adj" fmla="val 10000"/>
              </a:avLst>
            </a:prstGeom>
            <a:ln>
              <a:solidFill>
                <a:srgbClr val="FF33CC"/>
              </a:solidFill>
            </a:ln>
          </p:spPr>
          <p:style>
            <a:lnRef idx="2">
              <a:schemeClr val="accent2"/>
            </a:lnRef>
            <a:fillRef idx="1">
              <a:schemeClr val="lt1"/>
            </a:fillRef>
            <a:effectRef idx="0">
              <a:schemeClr val="accent2"/>
            </a:effectRef>
            <a:fontRef idx="minor">
              <a:schemeClr val="dk1"/>
            </a:fontRef>
          </p:style>
        </p:sp>
        <p:sp>
          <p:nvSpPr>
            <p:cNvPr id="10" name="圓角矩形 4"/>
            <p:cNvSpPr/>
            <p:nvPr/>
          </p:nvSpPr>
          <p:spPr>
            <a:xfrm>
              <a:off x="5811644" y="3285569"/>
              <a:ext cx="2207627" cy="2889088"/>
            </a:xfrm>
            <a:prstGeom prst="rect">
              <a:avLst/>
            </a:prstGeom>
          </p:spPr>
          <p:style>
            <a:lnRef idx="0">
              <a:scrgbClr r="0" g="0" b="0"/>
            </a:lnRef>
            <a:fillRef idx="0">
              <a:scrgbClr r="0" g="0" b="0"/>
            </a:fillRef>
            <a:effectRef idx="0">
              <a:scrgbClr r="0" g="0" b="0"/>
            </a:effectRef>
            <a:fontRef idx="minor">
              <a:schemeClr val="lt1"/>
            </a:fontRef>
          </p:style>
          <p:txBody>
            <a:bodyPr lIns="15240" tIns="15240" rIns="15240" bIns="15240" anchor="ctr"/>
            <a:lstStyle/>
            <a:p>
              <a:pPr>
                <a:lnSpc>
                  <a:spcPts val="2200"/>
                </a:lnSpc>
                <a:defRPr/>
              </a:pPr>
              <a:r>
                <a:rPr lang="zh-TW" altLang="en-US" sz="1800" b="1" dirty="0">
                  <a:solidFill>
                    <a:srgbClr val="FF33CC"/>
                  </a:solidFill>
                  <a:latin typeface="微軟正黑體"/>
                  <a:ea typeface="微軟正黑體"/>
                  <a:cs typeface="微軟正黑體"/>
                </a:rPr>
                <a:t>品德表現 </a:t>
              </a:r>
              <a:r>
                <a:rPr lang="en-US" altLang="zh-TW" sz="1800" b="1" dirty="0">
                  <a:solidFill>
                    <a:srgbClr val="FF33CC"/>
                  </a:solidFill>
                  <a:latin typeface="微軟正黑體"/>
                  <a:ea typeface="微軟正黑體"/>
                  <a:cs typeface="微軟正黑體"/>
                </a:rPr>
                <a:t>12</a:t>
              </a:r>
              <a:r>
                <a:rPr lang="zh-TW" altLang="en-US" sz="1800" b="1" dirty="0">
                  <a:solidFill>
                    <a:srgbClr val="FF33CC"/>
                  </a:solidFill>
                  <a:latin typeface="微軟正黑體"/>
                  <a:ea typeface="微軟正黑體"/>
                  <a:cs typeface="微軟正黑體"/>
                </a:rPr>
                <a:t>分</a:t>
              </a:r>
              <a:endParaRPr lang="en-US" altLang="zh-TW" sz="1800" b="1" dirty="0">
                <a:solidFill>
                  <a:srgbClr val="FF33CC"/>
                </a:solidFill>
                <a:latin typeface="微軟正黑體"/>
                <a:ea typeface="微軟正黑體"/>
                <a:cs typeface="微軟正黑體"/>
              </a:endParaRPr>
            </a:p>
            <a:p>
              <a:pPr>
                <a:lnSpc>
                  <a:spcPts val="2200"/>
                </a:lnSpc>
                <a:defRPr/>
              </a:pPr>
              <a:r>
                <a:rPr lang="zh-TW" altLang="en-US" sz="1800" b="1" dirty="0">
                  <a:solidFill>
                    <a:srgbClr val="FF33CC"/>
                  </a:solidFill>
                  <a:latin typeface="微軟正黑體"/>
                  <a:ea typeface="微軟正黑體"/>
                  <a:cs typeface="微軟正黑體"/>
                </a:rPr>
                <a:t>服務學習   </a:t>
              </a:r>
              <a:r>
                <a:rPr lang="en-US" altLang="zh-TW" sz="1800" b="1" dirty="0">
                  <a:solidFill>
                    <a:srgbClr val="FF33CC"/>
                  </a:solidFill>
                  <a:latin typeface="微軟正黑體"/>
                  <a:ea typeface="微軟正黑體"/>
                  <a:cs typeface="微軟正黑體"/>
                </a:rPr>
                <a:t>8</a:t>
              </a:r>
              <a:r>
                <a:rPr lang="zh-TW" altLang="en-US" sz="1800" b="1" dirty="0">
                  <a:solidFill>
                    <a:srgbClr val="FF33CC"/>
                  </a:solidFill>
                  <a:latin typeface="微軟正黑體"/>
                  <a:ea typeface="微軟正黑體"/>
                  <a:cs typeface="微軟正黑體"/>
                </a:rPr>
                <a:t>分</a:t>
              </a:r>
              <a:endParaRPr lang="en-US" altLang="zh-TW" sz="1800" b="1" dirty="0">
                <a:solidFill>
                  <a:srgbClr val="FF33CC"/>
                </a:solidFill>
                <a:latin typeface="微軟正黑體"/>
                <a:ea typeface="微軟正黑體"/>
                <a:cs typeface="微軟正黑體"/>
              </a:endParaRPr>
            </a:p>
            <a:p>
              <a:pPr>
                <a:lnSpc>
                  <a:spcPts val="2200"/>
                </a:lnSpc>
                <a:defRPr/>
              </a:pPr>
              <a:r>
                <a:rPr lang="zh-TW" altLang="en-US" sz="1800" b="1" dirty="0">
                  <a:solidFill>
                    <a:srgbClr val="FF33CC"/>
                  </a:solidFill>
                  <a:latin typeface="微軟正黑體"/>
                  <a:ea typeface="微軟正黑體"/>
                  <a:cs typeface="微軟正黑體"/>
                </a:rPr>
                <a:t>體適能     </a:t>
              </a:r>
              <a:r>
                <a:rPr lang="en-US" altLang="zh-TW" sz="1800" b="1" dirty="0">
                  <a:solidFill>
                    <a:srgbClr val="FF33CC"/>
                  </a:solidFill>
                  <a:latin typeface="微軟正黑體"/>
                  <a:ea typeface="微軟正黑體"/>
                  <a:cs typeface="微軟正黑體"/>
                </a:rPr>
                <a:t>10</a:t>
              </a:r>
              <a:r>
                <a:rPr lang="zh-TW" altLang="en-US" sz="1800" b="1" dirty="0">
                  <a:solidFill>
                    <a:srgbClr val="FF33CC"/>
                  </a:solidFill>
                  <a:latin typeface="微軟正黑體"/>
                  <a:ea typeface="微軟正黑體"/>
                  <a:cs typeface="微軟正黑體"/>
                </a:rPr>
                <a:t>分</a:t>
              </a:r>
              <a:endParaRPr lang="en-US" altLang="zh-TW" sz="1800" b="1" dirty="0">
                <a:solidFill>
                  <a:srgbClr val="FF33CC"/>
                </a:solidFill>
                <a:latin typeface="微軟正黑體"/>
                <a:ea typeface="微軟正黑體"/>
                <a:cs typeface="微軟正黑體"/>
              </a:endParaRPr>
            </a:p>
            <a:p>
              <a:pPr>
                <a:lnSpc>
                  <a:spcPts val="2200"/>
                </a:lnSpc>
                <a:defRPr/>
              </a:pPr>
              <a:r>
                <a:rPr lang="zh-TW" altLang="en-US" sz="1800" b="1" dirty="0">
                  <a:solidFill>
                    <a:srgbClr val="FF33CC"/>
                  </a:solidFill>
                  <a:latin typeface="微軟正黑體"/>
                  <a:ea typeface="微軟正黑體"/>
                  <a:cs typeface="微軟正黑體"/>
                </a:rPr>
                <a:t>競賽成績 </a:t>
              </a:r>
              <a:r>
                <a:rPr lang="en-US" altLang="zh-TW" sz="1800" b="1" dirty="0">
                  <a:solidFill>
                    <a:srgbClr val="FF33CC"/>
                  </a:solidFill>
                  <a:latin typeface="微軟正黑體"/>
                  <a:ea typeface="微軟正黑體"/>
                  <a:cs typeface="微軟正黑體"/>
                </a:rPr>
                <a:t>10</a:t>
              </a:r>
              <a:r>
                <a:rPr lang="zh-TW" altLang="en-US" sz="1800" b="1" dirty="0">
                  <a:solidFill>
                    <a:srgbClr val="FF33CC"/>
                  </a:solidFill>
                  <a:latin typeface="微軟正黑體"/>
                  <a:ea typeface="微軟正黑體"/>
                  <a:cs typeface="微軟正黑體"/>
                </a:rPr>
                <a:t>分</a:t>
              </a:r>
              <a:endParaRPr lang="en-US" altLang="zh-TW" sz="1800" b="1" dirty="0">
                <a:solidFill>
                  <a:srgbClr val="FF33CC"/>
                </a:solidFill>
                <a:latin typeface="微軟正黑體"/>
                <a:ea typeface="微軟正黑體"/>
                <a:cs typeface="微軟正黑體"/>
              </a:endParaRPr>
            </a:p>
            <a:p>
              <a:pPr algn="ctr">
                <a:lnSpc>
                  <a:spcPct val="80000"/>
                </a:lnSpc>
                <a:defRPr/>
              </a:pPr>
              <a:endParaRPr lang="en-US" altLang="zh-TW" sz="2400" b="1" dirty="0">
                <a:solidFill>
                  <a:srgbClr val="003300"/>
                </a:solidFill>
                <a:latin typeface="微軟正黑體"/>
                <a:ea typeface="微軟正黑體"/>
                <a:cs typeface="微軟正黑體"/>
              </a:endParaRPr>
            </a:p>
          </p:txBody>
        </p:sp>
      </p:grpSp>
      <p:cxnSp>
        <p:nvCxnSpPr>
          <p:cNvPr id="3" name="直線接點 2"/>
          <p:cNvCxnSpPr/>
          <p:nvPr/>
        </p:nvCxnSpPr>
        <p:spPr>
          <a:xfrm flipV="1">
            <a:off x="6691313" y="2708275"/>
            <a:ext cx="0" cy="73025"/>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圖片 5"/>
          <p:cNvPicPr>
            <a:picLocks noChangeAspect="1"/>
          </p:cNvPicPr>
          <p:nvPr/>
        </p:nvPicPr>
        <p:blipFill>
          <a:blip r:embed="rId8" cstate="print"/>
          <a:srcRect/>
          <a:stretch>
            <a:fillRect/>
          </a:stretch>
        </p:blipFill>
        <p:spPr bwMode="auto">
          <a:xfrm flipH="1">
            <a:off x="107504" y="5264154"/>
            <a:ext cx="942975" cy="1557337"/>
          </a:xfrm>
          <a:prstGeom prst="rect">
            <a:avLst/>
          </a:prstGeom>
          <a:noFill/>
          <a:ln w="9525">
            <a:noFill/>
            <a:miter lim="800000"/>
            <a:headEnd/>
            <a:tailEnd/>
          </a:ln>
        </p:spPr>
      </p:pic>
      <p:pic>
        <p:nvPicPr>
          <p:cNvPr id="17" name="圖片 4"/>
          <p:cNvPicPr>
            <a:picLocks noChangeAspect="1"/>
          </p:cNvPicPr>
          <p:nvPr/>
        </p:nvPicPr>
        <p:blipFill>
          <a:blip r:embed="rId9" cstate="print"/>
          <a:srcRect/>
          <a:stretch>
            <a:fillRect/>
          </a:stretch>
        </p:blipFill>
        <p:spPr bwMode="auto">
          <a:xfrm>
            <a:off x="7880651" y="1208272"/>
            <a:ext cx="1366838" cy="2916238"/>
          </a:xfrm>
          <a:prstGeom prst="rect">
            <a:avLst/>
          </a:prstGeom>
          <a:noFill/>
          <a:ln w="9525">
            <a:noFill/>
            <a:miter lim="800000"/>
            <a:headEnd/>
            <a:tailEnd/>
          </a:ln>
        </p:spPr>
      </p:pic>
      <p:sp>
        <p:nvSpPr>
          <p:cNvPr id="5" name="投影片編號版面配置區 4"/>
          <p:cNvSpPr>
            <a:spLocks noGrp="1"/>
          </p:cNvSpPr>
          <p:nvPr>
            <p:ph type="sldNum" sz="quarter" idx="12"/>
          </p:nvPr>
        </p:nvSpPr>
        <p:spPr/>
        <p:txBody>
          <a:bodyPr/>
          <a:lstStyle/>
          <a:p>
            <a:pPr>
              <a:defRPr/>
            </a:pPr>
            <a:fld id="{377FB313-B492-4525-B944-1AB40BB9C674}" type="slidenum">
              <a:rPr lang="zh-TW" altLang="en-US" smtClean="0"/>
              <a:pPr>
                <a:defRPr/>
              </a:pPr>
              <a:t>38</a:t>
            </a:fld>
            <a:endParaRPr lang="zh-TW" altLang="en-US"/>
          </a:p>
        </p:txBody>
      </p:sp>
    </p:spTree>
    <p:extLst>
      <p:ext uri="{BB962C8B-B14F-4D97-AF65-F5344CB8AC3E}">
        <p14:creationId xmlns:p14="http://schemas.microsoft.com/office/powerpoint/2010/main" val="90342223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46"/>
          <p:cNvSpPr/>
          <p:nvPr/>
        </p:nvSpPr>
        <p:spPr>
          <a:xfrm>
            <a:off x="1439302" y="190302"/>
            <a:ext cx="6409326" cy="491414"/>
          </a:xfrm>
          <a:prstGeom prst="rect">
            <a:avLst/>
          </a:pr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zh-TW" sz="1350">
                <a:solidFill>
                  <a:schemeClr val="dk1"/>
                </a:solidFill>
                <a:latin typeface="Times New Roman"/>
                <a:ea typeface="Times New Roman"/>
                <a:cs typeface="Times New Roman"/>
                <a:sym typeface="Times New Roman"/>
              </a:rPr>
              <a:t> </a:t>
            </a:r>
            <a:endParaRPr sz="1350">
              <a:solidFill>
                <a:schemeClr val="dk1"/>
              </a:solidFill>
              <a:latin typeface="Times New Roman"/>
              <a:ea typeface="Times New Roman"/>
              <a:cs typeface="Times New Roman"/>
              <a:sym typeface="Times New Roman"/>
            </a:endParaRPr>
          </a:p>
        </p:txBody>
      </p:sp>
      <p:sp>
        <p:nvSpPr>
          <p:cNvPr id="439" name="Google Shape;439;p46"/>
          <p:cNvSpPr/>
          <p:nvPr/>
        </p:nvSpPr>
        <p:spPr>
          <a:xfrm>
            <a:off x="1521339" y="273717"/>
            <a:ext cx="104067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2400" b="1" dirty="0" smtClean="0">
                <a:solidFill>
                  <a:schemeClr val="dk1"/>
                </a:solidFill>
                <a:latin typeface="Microsoft JhengHei"/>
                <a:ea typeface="Microsoft JhengHei"/>
                <a:cs typeface="Microsoft JhengHei"/>
                <a:sym typeface="Microsoft JhengHei"/>
              </a:rPr>
              <a:t>1</a:t>
            </a:r>
            <a:r>
              <a:rPr lang="en-US" altLang="zh-TW" sz="2400" b="1" dirty="0" smtClean="0">
                <a:solidFill>
                  <a:schemeClr val="dk1"/>
                </a:solidFill>
                <a:latin typeface="Microsoft JhengHei"/>
                <a:ea typeface="Microsoft JhengHei"/>
                <a:cs typeface="Microsoft JhengHei"/>
                <a:sym typeface="Microsoft JhengHei"/>
              </a:rPr>
              <a:t>13</a:t>
            </a:r>
            <a:r>
              <a:rPr lang="zh-TW" sz="2400" b="1" dirty="0" smtClean="0">
                <a:solidFill>
                  <a:schemeClr val="dk1"/>
                </a:solidFill>
                <a:latin typeface="Microsoft JhengHei"/>
                <a:ea typeface="Microsoft JhengHei"/>
                <a:cs typeface="Microsoft JhengHei"/>
                <a:sym typeface="Microsoft JhengHei"/>
              </a:rPr>
              <a:t>年</a:t>
            </a:r>
            <a:endParaRPr sz="2400" dirty="0">
              <a:solidFill>
                <a:schemeClr val="dk1"/>
              </a:solidFill>
              <a:latin typeface="Times New Roman"/>
              <a:ea typeface="Times New Roman"/>
              <a:cs typeface="Times New Roman"/>
              <a:sym typeface="Times New Roman"/>
            </a:endParaRPr>
          </a:p>
        </p:txBody>
      </p:sp>
      <p:sp>
        <p:nvSpPr>
          <p:cNvPr id="440" name="Google Shape;440;p46"/>
          <p:cNvSpPr/>
          <p:nvPr/>
        </p:nvSpPr>
        <p:spPr>
          <a:xfrm>
            <a:off x="2432414" y="221173"/>
            <a:ext cx="5186035"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3000" b="1">
                <a:solidFill>
                  <a:schemeClr val="dk1"/>
                </a:solidFill>
                <a:latin typeface="Microsoft JhengHei"/>
                <a:ea typeface="Microsoft JhengHei"/>
                <a:cs typeface="Microsoft JhengHei"/>
                <a:sym typeface="Microsoft JhengHei"/>
              </a:rPr>
              <a:t>嘉義區免試入學超額比序項目</a:t>
            </a:r>
            <a:endParaRPr/>
          </a:p>
        </p:txBody>
      </p:sp>
      <p:graphicFrame>
        <p:nvGraphicFramePr>
          <p:cNvPr id="441" name="Google Shape;441;p46"/>
          <p:cNvGraphicFramePr/>
          <p:nvPr>
            <p:extLst>
              <p:ext uri="{D42A27DB-BD31-4B8C-83A1-F6EECF244321}">
                <p14:modId xmlns:p14="http://schemas.microsoft.com/office/powerpoint/2010/main" val="403882068"/>
              </p:ext>
            </p:extLst>
          </p:nvPr>
        </p:nvGraphicFramePr>
        <p:xfrm>
          <a:off x="42585" y="1054248"/>
          <a:ext cx="9029841" cy="5803772"/>
        </p:xfrm>
        <a:graphic>
          <a:graphicData uri="http://schemas.openxmlformats.org/drawingml/2006/table">
            <a:tbl>
              <a:tblPr firstRow="1" bandRow="1">
                <a:noFill/>
              </a:tblPr>
              <a:tblGrid>
                <a:gridCol w="1665040">
                  <a:extLst>
                    <a:ext uri="{9D8B030D-6E8A-4147-A177-3AD203B41FA5}">
                      <a16:colId xmlns:a16="http://schemas.microsoft.com/office/drawing/2014/main" val="20000"/>
                    </a:ext>
                  </a:extLst>
                </a:gridCol>
                <a:gridCol w="1072638">
                  <a:extLst>
                    <a:ext uri="{9D8B030D-6E8A-4147-A177-3AD203B41FA5}">
                      <a16:colId xmlns:a16="http://schemas.microsoft.com/office/drawing/2014/main" val="20001"/>
                    </a:ext>
                  </a:extLst>
                </a:gridCol>
                <a:gridCol w="577772">
                  <a:extLst>
                    <a:ext uri="{9D8B030D-6E8A-4147-A177-3AD203B41FA5}">
                      <a16:colId xmlns:a16="http://schemas.microsoft.com/office/drawing/2014/main" val="20002"/>
                    </a:ext>
                  </a:extLst>
                </a:gridCol>
                <a:gridCol w="612680">
                  <a:extLst>
                    <a:ext uri="{9D8B030D-6E8A-4147-A177-3AD203B41FA5}">
                      <a16:colId xmlns:a16="http://schemas.microsoft.com/office/drawing/2014/main" val="20003"/>
                    </a:ext>
                  </a:extLst>
                </a:gridCol>
                <a:gridCol w="609844">
                  <a:extLst>
                    <a:ext uri="{9D8B030D-6E8A-4147-A177-3AD203B41FA5}">
                      <a16:colId xmlns:a16="http://schemas.microsoft.com/office/drawing/2014/main" val="20004"/>
                    </a:ext>
                  </a:extLst>
                </a:gridCol>
                <a:gridCol w="609844">
                  <a:extLst>
                    <a:ext uri="{9D8B030D-6E8A-4147-A177-3AD203B41FA5}">
                      <a16:colId xmlns:a16="http://schemas.microsoft.com/office/drawing/2014/main" val="20005"/>
                    </a:ext>
                  </a:extLst>
                </a:gridCol>
                <a:gridCol w="609844">
                  <a:extLst>
                    <a:ext uri="{9D8B030D-6E8A-4147-A177-3AD203B41FA5}">
                      <a16:colId xmlns:a16="http://schemas.microsoft.com/office/drawing/2014/main" val="20006"/>
                    </a:ext>
                  </a:extLst>
                </a:gridCol>
                <a:gridCol w="93975">
                  <a:extLst>
                    <a:ext uri="{9D8B030D-6E8A-4147-A177-3AD203B41FA5}">
                      <a16:colId xmlns:a16="http://schemas.microsoft.com/office/drawing/2014/main" val="20007"/>
                    </a:ext>
                  </a:extLst>
                </a:gridCol>
                <a:gridCol w="460082">
                  <a:extLst>
                    <a:ext uri="{9D8B030D-6E8A-4147-A177-3AD203B41FA5}">
                      <a16:colId xmlns:a16="http://schemas.microsoft.com/office/drawing/2014/main" val="20008"/>
                    </a:ext>
                  </a:extLst>
                </a:gridCol>
                <a:gridCol w="430200">
                  <a:extLst>
                    <a:ext uri="{9D8B030D-6E8A-4147-A177-3AD203B41FA5}">
                      <a16:colId xmlns:a16="http://schemas.microsoft.com/office/drawing/2014/main" val="20009"/>
                    </a:ext>
                  </a:extLst>
                </a:gridCol>
                <a:gridCol w="1593730">
                  <a:extLst>
                    <a:ext uri="{9D8B030D-6E8A-4147-A177-3AD203B41FA5}">
                      <a16:colId xmlns:a16="http://schemas.microsoft.com/office/drawing/2014/main" val="20010"/>
                    </a:ext>
                  </a:extLst>
                </a:gridCol>
                <a:gridCol w="694192">
                  <a:extLst>
                    <a:ext uri="{9D8B030D-6E8A-4147-A177-3AD203B41FA5}">
                      <a16:colId xmlns:a16="http://schemas.microsoft.com/office/drawing/2014/main" val="20011"/>
                    </a:ext>
                  </a:extLst>
                </a:gridCol>
              </a:tblGrid>
              <a:tr h="458276">
                <a:tc>
                  <a:txBody>
                    <a:bodyPr/>
                    <a:lstStyle/>
                    <a:p>
                      <a:pPr marL="0" marR="0" lvl="0" indent="0" algn="ctr" rtl="0">
                        <a:spcBef>
                          <a:spcPts val="0"/>
                        </a:spcBef>
                        <a:spcAft>
                          <a:spcPts val="0"/>
                        </a:spcAft>
                        <a:buNone/>
                      </a:pPr>
                      <a:r>
                        <a:rPr lang="zh-TW" sz="1200">
                          <a:latin typeface="Microsoft JhengHei"/>
                          <a:ea typeface="Microsoft JhengHei"/>
                          <a:cs typeface="Microsoft JhengHei"/>
                          <a:sym typeface="Microsoft JhengHei"/>
                        </a:rPr>
                        <a:t>類別</a:t>
                      </a:r>
                      <a:endParaRPr sz="1200">
                        <a:latin typeface="Microsoft JhengHei"/>
                        <a:ea typeface="Microsoft JhengHei"/>
                        <a:cs typeface="Microsoft JhengHei"/>
                        <a:sym typeface="Microsoft JhengHei"/>
                      </a:endParaRPr>
                    </a:p>
                  </a:txBody>
                  <a:tcPr marL="68575" marR="68575" marT="34300" marB="34300" anchor="ctr">
                    <a:solidFill>
                      <a:srgbClr val="E36C09"/>
                    </a:solidFill>
                  </a:tcPr>
                </a:tc>
                <a:tc>
                  <a:txBody>
                    <a:bodyPr/>
                    <a:lstStyle/>
                    <a:p>
                      <a:pPr marL="0" marR="0" lvl="0" indent="0" algn="ctr" rtl="0">
                        <a:spcBef>
                          <a:spcPts val="0"/>
                        </a:spcBef>
                        <a:spcAft>
                          <a:spcPts val="0"/>
                        </a:spcAft>
                        <a:buNone/>
                      </a:pPr>
                      <a:r>
                        <a:rPr lang="zh-TW" sz="1200">
                          <a:latin typeface="Microsoft JhengHei"/>
                          <a:ea typeface="Microsoft JhengHei"/>
                          <a:cs typeface="Microsoft JhengHei"/>
                          <a:sym typeface="Microsoft JhengHei"/>
                        </a:rPr>
                        <a:t>項目</a:t>
                      </a:r>
                      <a:endParaRPr sz="1200">
                        <a:latin typeface="Microsoft JhengHei"/>
                        <a:ea typeface="Microsoft JhengHei"/>
                        <a:cs typeface="Microsoft JhengHei"/>
                        <a:sym typeface="Microsoft JhengHei"/>
                      </a:endParaRPr>
                    </a:p>
                  </a:txBody>
                  <a:tcPr marL="68575" marR="68575" marT="34300" marB="34300" anchor="ctr">
                    <a:solidFill>
                      <a:srgbClr val="E36C09"/>
                    </a:solidFill>
                  </a:tcPr>
                </a:tc>
                <a:tc>
                  <a:txBody>
                    <a:bodyPr/>
                    <a:lstStyle/>
                    <a:p>
                      <a:pPr marL="0" marR="0" lvl="0" indent="0" algn="ctr" rtl="0">
                        <a:spcBef>
                          <a:spcPts val="0"/>
                        </a:spcBef>
                        <a:spcAft>
                          <a:spcPts val="0"/>
                        </a:spcAft>
                        <a:buNone/>
                      </a:pPr>
                      <a:r>
                        <a:rPr lang="zh-TW" sz="800">
                          <a:latin typeface="Microsoft JhengHei"/>
                          <a:ea typeface="Microsoft JhengHei"/>
                          <a:cs typeface="Microsoft JhengHei"/>
                          <a:sym typeface="Microsoft JhengHei"/>
                        </a:rPr>
                        <a:t>採計上限</a:t>
                      </a:r>
                      <a:endParaRPr sz="800">
                        <a:latin typeface="Microsoft JhengHei"/>
                        <a:ea typeface="Microsoft JhengHei"/>
                        <a:cs typeface="Microsoft JhengHei"/>
                        <a:sym typeface="Microsoft JhengHei"/>
                      </a:endParaRPr>
                    </a:p>
                  </a:txBody>
                  <a:tcPr marL="68575" marR="68575" marT="34300" marB="34300" anchor="ctr">
                    <a:solidFill>
                      <a:srgbClr val="E36C09"/>
                    </a:solidFill>
                  </a:tcPr>
                </a:tc>
                <a:tc gridSpan="7">
                  <a:txBody>
                    <a:bodyPr/>
                    <a:lstStyle/>
                    <a:p>
                      <a:pPr marL="0" marR="0" lvl="0" indent="0" algn="ctr" rtl="0">
                        <a:spcBef>
                          <a:spcPts val="0"/>
                        </a:spcBef>
                        <a:spcAft>
                          <a:spcPts val="0"/>
                        </a:spcAft>
                        <a:buNone/>
                      </a:pPr>
                      <a:r>
                        <a:rPr lang="zh-TW" sz="1200">
                          <a:latin typeface="Microsoft JhengHei"/>
                          <a:ea typeface="Microsoft JhengHei"/>
                          <a:cs typeface="Microsoft JhengHei"/>
                          <a:sym typeface="Microsoft JhengHei"/>
                        </a:rPr>
                        <a:t>積分換算</a:t>
                      </a:r>
                      <a:endParaRPr sz="1200">
                        <a:latin typeface="Microsoft JhengHei"/>
                        <a:ea typeface="Microsoft JhengHei"/>
                        <a:cs typeface="Microsoft JhengHei"/>
                        <a:sym typeface="Microsoft JhengHei"/>
                      </a:endParaRPr>
                    </a:p>
                  </a:txBody>
                  <a:tcPr marL="68575" marR="68575" marT="34300" marB="34300" anchor="ctr">
                    <a:solidFill>
                      <a:srgbClr val="E36C09"/>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gridSpan="2">
                  <a:txBody>
                    <a:bodyPr/>
                    <a:lstStyle/>
                    <a:p>
                      <a:pPr marL="0" marR="0" lvl="0" indent="0" algn="ctr" rtl="0">
                        <a:spcBef>
                          <a:spcPts val="0"/>
                        </a:spcBef>
                        <a:spcAft>
                          <a:spcPts val="0"/>
                        </a:spcAft>
                        <a:buNone/>
                      </a:pPr>
                      <a:r>
                        <a:rPr lang="zh-TW" sz="1200">
                          <a:latin typeface="Microsoft JhengHei"/>
                          <a:ea typeface="Microsoft JhengHei"/>
                          <a:cs typeface="Microsoft JhengHei"/>
                          <a:sym typeface="Microsoft JhengHei"/>
                        </a:rPr>
                        <a:t>說明</a:t>
                      </a:r>
                      <a:endParaRPr sz="1200">
                        <a:latin typeface="Microsoft JhengHei"/>
                        <a:ea typeface="Microsoft JhengHei"/>
                        <a:cs typeface="Microsoft JhengHei"/>
                        <a:sym typeface="Microsoft JhengHei"/>
                      </a:endParaRPr>
                    </a:p>
                  </a:txBody>
                  <a:tcPr marL="68575" marR="68575" marT="34300" marB="34300" anchor="ctr">
                    <a:solidFill>
                      <a:srgbClr val="E36C09"/>
                    </a:solidFill>
                  </a:tcPr>
                </a:tc>
                <a:tc hMerge="1">
                  <a:txBody>
                    <a:bodyPr/>
                    <a:lstStyle/>
                    <a:p>
                      <a:endParaRPr lang="zh-TW"/>
                    </a:p>
                  </a:txBody>
                  <a:tcPr/>
                </a:tc>
                <a:extLst>
                  <a:ext uri="{0D108BD9-81ED-4DB2-BD59-A6C34878D82A}">
                    <a16:rowId xmlns:a16="http://schemas.microsoft.com/office/drawing/2014/main" val="10000"/>
                  </a:ext>
                </a:extLst>
              </a:tr>
              <a:tr h="358102">
                <a:tc rowSpan="3" gridSpan="2">
                  <a:txBody>
                    <a:bodyPr/>
                    <a:lstStyle/>
                    <a:p>
                      <a:pPr marL="0" marR="0" lvl="0" indent="0" algn="l" rtl="0">
                        <a:spcBef>
                          <a:spcPts val="0"/>
                        </a:spcBef>
                        <a:spcAft>
                          <a:spcPts val="0"/>
                        </a:spcAft>
                        <a:buNone/>
                      </a:pPr>
                      <a:r>
                        <a:rPr lang="zh-TW" sz="2400" b="1">
                          <a:solidFill>
                            <a:srgbClr val="9900CC"/>
                          </a:solidFill>
                          <a:latin typeface="Microsoft JhengHei"/>
                          <a:ea typeface="Microsoft JhengHei"/>
                          <a:cs typeface="Microsoft JhengHei"/>
                          <a:sym typeface="Microsoft JhengHei"/>
                        </a:rPr>
                        <a:t>1.</a:t>
                      </a:r>
                      <a:endParaRPr sz="2400" b="1">
                        <a:solidFill>
                          <a:srgbClr val="9900CC"/>
                        </a:solidFill>
                        <a:latin typeface="Microsoft JhengHei"/>
                        <a:ea typeface="Microsoft JhengHei"/>
                        <a:cs typeface="Microsoft JhengHei"/>
                        <a:sym typeface="Microsoft JhengHei"/>
                      </a:endParaRPr>
                    </a:p>
                  </a:txBody>
                  <a:tcPr marL="68575" marR="68575" marT="34300" marB="34300" anchor="ctr">
                    <a:solidFill>
                      <a:srgbClr val="FBD4B4"/>
                    </a:solidFill>
                  </a:tcPr>
                </a:tc>
                <a:tc rowSpan="3" hMerge="1">
                  <a:txBody>
                    <a:bodyPr/>
                    <a:lstStyle/>
                    <a:p>
                      <a:endParaRPr lang="zh-TW"/>
                    </a:p>
                  </a:txBody>
                  <a:tcPr/>
                </a:tc>
                <a:tc rowSpan="3">
                  <a:txBody>
                    <a:bodyPr/>
                    <a:lstStyle/>
                    <a:p>
                      <a:pPr marL="0" marR="0" lvl="0" indent="0" algn="ctr" rtl="0">
                        <a:spcBef>
                          <a:spcPts val="0"/>
                        </a:spcBef>
                        <a:spcAft>
                          <a:spcPts val="0"/>
                        </a:spcAft>
                        <a:buNone/>
                      </a:pPr>
                      <a:r>
                        <a:rPr lang="zh-TW" sz="900">
                          <a:latin typeface="Microsoft JhengHei"/>
                          <a:ea typeface="Microsoft JhengHei"/>
                          <a:cs typeface="Microsoft JhengHei"/>
                          <a:sym typeface="Microsoft JhengHei"/>
                        </a:rPr>
                        <a:t>       </a:t>
                      </a:r>
                      <a:endParaRPr sz="900">
                        <a:latin typeface="Microsoft JhengHei"/>
                        <a:ea typeface="Microsoft JhengHei"/>
                        <a:cs typeface="Microsoft JhengHei"/>
                        <a:sym typeface="Microsoft JhengHei"/>
                      </a:endParaRPr>
                    </a:p>
                  </a:txBody>
                  <a:tcPr marL="68575" marR="68575" marT="34300" marB="34300" anchor="ctr">
                    <a:solidFill>
                      <a:srgbClr val="FBD4B4"/>
                    </a:solidFill>
                  </a:tcPr>
                </a:tc>
                <a:tc rowSpan="3" gridSpan="5">
                  <a:txBody>
                    <a:bodyPr/>
                    <a:lstStyle/>
                    <a:p>
                      <a:pPr marL="0" marR="0" lvl="0" indent="0" algn="ctr" rtl="0">
                        <a:spcBef>
                          <a:spcPts val="0"/>
                        </a:spcBef>
                        <a:spcAft>
                          <a:spcPts val="0"/>
                        </a:spcAft>
                        <a:buNone/>
                      </a:pPr>
                      <a:endParaRPr sz="1100">
                        <a:solidFill>
                          <a:srgbClr val="17365D"/>
                        </a:solidFill>
                        <a:latin typeface="Microsoft JhengHei"/>
                        <a:ea typeface="Microsoft JhengHei"/>
                        <a:cs typeface="Microsoft JhengHei"/>
                        <a:sym typeface="Microsoft JhengHei"/>
                      </a:endParaRPr>
                    </a:p>
                  </a:txBody>
                  <a:tcPr marL="68575" marR="68575" marT="34300" marB="34300" anchor="ctr">
                    <a:solidFill>
                      <a:srgbClr val="FBD4B4"/>
                    </a:solidFill>
                  </a:tcPr>
                </a:tc>
                <a:tc rowSpan="3" hMerge="1">
                  <a:txBody>
                    <a:bodyPr/>
                    <a:lstStyle/>
                    <a:p>
                      <a:endParaRPr lang="zh-TW"/>
                    </a:p>
                  </a:txBody>
                  <a:tcPr/>
                </a:tc>
                <a:tc rowSpan="3" hMerge="1">
                  <a:txBody>
                    <a:bodyPr/>
                    <a:lstStyle/>
                    <a:p>
                      <a:endParaRPr lang="zh-TW"/>
                    </a:p>
                  </a:txBody>
                  <a:tcPr/>
                </a:tc>
                <a:tc rowSpan="3" hMerge="1">
                  <a:txBody>
                    <a:bodyPr/>
                    <a:lstStyle/>
                    <a:p>
                      <a:endParaRPr lang="zh-TW"/>
                    </a:p>
                  </a:txBody>
                  <a:tcPr/>
                </a:tc>
                <a:tc rowSpan="3" hMerge="1">
                  <a:txBody>
                    <a:bodyPr/>
                    <a:lstStyle/>
                    <a:p>
                      <a:endParaRPr lang="zh-TW"/>
                    </a:p>
                  </a:txBody>
                  <a:tcPr/>
                </a:tc>
                <a:tc rowSpan="3" gridSpan="2">
                  <a:txBody>
                    <a:bodyPr/>
                    <a:lstStyle/>
                    <a:p>
                      <a:pPr marL="0" marR="0" lvl="0" indent="0" algn="l" rtl="0">
                        <a:spcBef>
                          <a:spcPts val="0"/>
                        </a:spcBef>
                        <a:spcAft>
                          <a:spcPts val="0"/>
                        </a:spcAft>
                        <a:buNone/>
                      </a:pPr>
                      <a:endParaRPr sz="1400"/>
                    </a:p>
                  </a:txBody>
                  <a:tcPr marL="68575" marR="68575" marT="34300" marB="34300" anchor="ctr">
                    <a:solidFill>
                      <a:srgbClr val="FBD4B4"/>
                    </a:solidFill>
                  </a:tcPr>
                </a:tc>
                <a:tc rowSpan="3" hMerge="1">
                  <a:txBody>
                    <a:bodyPr/>
                    <a:lstStyle/>
                    <a:p>
                      <a:endParaRPr lang="zh-TW"/>
                    </a:p>
                  </a:txBody>
                  <a:tcPr/>
                </a:tc>
                <a:tc>
                  <a:txBody>
                    <a:bodyPr/>
                    <a:lstStyle/>
                    <a:p>
                      <a:pPr marL="0" marR="0" lvl="0" indent="0" algn="ctr" rtl="0">
                        <a:lnSpc>
                          <a:spcPct val="100000"/>
                        </a:lnSpc>
                        <a:spcBef>
                          <a:spcPts val="0"/>
                        </a:spcBef>
                        <a:spcAft>
                          <a:spcPts val="0"/>
                        </a:spcAft>
                        <a:buClr>
                          <a:srgbClr val="17365D"/>
                        </a:buClr>
                        <a:buSzPts val="1100"/>
                        <a:buFont typeface="Microsoft JhengHei"/>
                        <a:buNone/>
                      </a:pPr>
                      <a:r>
                        <a:rPr lang="zh-TW" sz="1100" b="0">
                          <a:solidFill>
                            <a:srgbClr val="17365D"/>
                          </a:solidFill>
                          <a:latin typeface="Microsoft JhengHei"/>
                          <a:ea typeface="Microsoft JhengHei"/>
                          <a:cs typeface="Microsoft JhengHei"/>
                          <a:sym typeface="Microsoft JhengHei"/>
                        </a:rPr>
                        <a:t>第19~24志願</a:t>
                      </a:r>
                      <a:endParaRPr/>
                    </a:p>
                  </a:txBody>
                  <a:tcPr marL="68575" marR="68575" marT="34300" marB="34300" anchor="ctr">
                    <a:solidFill>
                      <a:srgbClr val="FBD4B4"/>
                    </a:solidFill>
                  </a:tcPr>
                </a:tc>
                <a:tc>
                  <a:txBody>
                    <a:bodyPr/>
                    <a:lstStyle/>
                    <a:p>
                      <a:pPr marL="0" marR="0" lvl="0" indent="0" algn="ctr" rtl="0">
                        <a:lnSpc>
                          <a:spcPct val="100000"/>
                        </a:lnSpc>
                        <a:spcBef>
                          <a:spcPts val="0"/>
                        </a:spcBef>
                        <a:spcAft>
                          <a:spcPts val="0"/>
                        </a:spcAft>
                        <a:buClr>
                          <a:srgbClr val="17365D"/>
                        </a:buClr>
                        <a:buSzPts val="1100"/>
                        <a:buFont typeface="Microsoft JhengHei"/>
                        <a:buNone/>
                      </a:pPr>
                      <a:r>
                        <a:rPr lang="zh-TW" sz="1100" b="0">
                          <a:solidFill>
                            <a:srgbClr val="17365D"/>
                          </a:solidFill>
                          <a:latin typeface="Microsoft JhengHei"/>
                          <a:ea typeface="Microsoft JhengHei"/>
                          <a:cs typeface="Microsoft JhengHei"/>
                          <a:sym typeface="Microsoft JhengHei"/>
                        </a:rPr>
                        <a:t>7分</a:t>
                      </a:r>
                      <a:endParaRPr/>
                    </a:p>
                  </a:txBody>
                  <a:tcPr marL="68575" marR="68575" marT="34300" marB="34300" anchor="ctr">
                    <a:solidFill>
                      <a:srgbClr val="FBD4B4"/>
                    </a:solidFill>
                  </a:tcPr>
                </a:tc>
                <a:extLst>
                  <a:ext uri="{0D108BD9-81ED-4DB2-BD59-A6C34878D82A}">
                    <a16:rowId xmlns:a16="http://schemas.microsoft.com/office/drawing/2014/main" val="10001"/>
                  </a:ext>
                </a:extLst>
              </a:tr>
              <a:tr h="239887">
                <a:tc gridSpan="2" vMerge="1">
                  <a:txBody>
                    <a:bodyPr/>
                    <a:lstStyle/>
                    <a:p>
                      <a:endParaRPr lang="zh-TW"/>
                    </a:p>
                  </a:txBody>
                  <a:tcPr/>
                </a:tc>
                <a:tc hMerge="1" vMerge="1">
                  <a:txBody>
                    <a:bodyPr/>
                    <a:lstStyle/>
                    <a:p>
                      <a:endParaRPr lang="zh-TW"/>
                    </a:p>
                  </a:txBody>
                  <a:tcPr/>
                </a:tc>
                <a:tc vMerge="1">
                  <a:txBody>
                    <a:bodyPr/>
                    <a:lstStyle/>
                    <a:p>
                      <a:endParaRPr lang="zh-TW"/>
                    </a:p>
                  </a:txBody>
                  <a:tcPr/>
                </a:tc>
                <a:tc gridSpan="5"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gridSpan="2" vMerge="1">
                  <a:txBody>
                    <a:bodyPr/>
                    <a:lstStyle/>
                    <a:p>
                      <a:endParaRPr lang="zh-TW"/>
                    </a:p>
                  </a:txBody>
                  <a:tcPr/>
                </a:tc>
                <a:tc hMerge="1" vMerge="1">
                  <a:txBody>
                    <a:bodyPr/>
                    <a:lstStyle/>
                    <a:p>
                      <a:endParaRPr lang="zh-TW"/>
                    </a:p>
                  </a:txBody>
                  <a:tcPr/>
                </a:tc>
                <a:tc>
                  <a:txBody>
                    <a:bodyPr/>
                    <a:lstStyle/>
                    <a:p>
                      <a:pPr marL="0" marR="0" lvl="0" indent="0" algn="ctr" rtl="0">
                        <a:lnSpc>
                          <a:spcPct val="100000"/>
                        </a:lnSpc>
                        <a:spcBef>
                          <a:spcPts val="0"/>
                        </a:spcBef>
                        <a:spcAft>
                          <a:spcPts val="0"/>
                        </a:spcAft>
                        <a:buClr>
                          <a:srgbClr val="17365D"/>
                        </a:buClr>
                        <a:buSzPts val="1100"/>
                        <a:buFont typeface="Microsoft JhengHei"/>
                        <a:buNone/>
                      </a:pPr>
                      <a:r>
                        <a:rPr lang="zh-TW" sz="1100" b="0">
                          <a:solidFill>
                            <a:srgbClr val="17365D"/>
                          </a:solidFill>
                          <a:latin typeface="Microsoft JhengHei"/>
                          <a:ea typeface="Microsoft JhengHei"/>
                          <a:cs typeface="Microsoft JhengHei"/>
                          <a:sym typeface="Microsoft JhengHei"/>
                        </a:rPr>
                        <a:t>第25~30志願</a:t>
                      </a:r>
                      <a:endParaRPr/>
                    </a:p>
                  </a:txBody>
                  <a:tcPr marL="68575" marR="68575" marT="34300" marB="34300" anchor="ctr">
                    <a:solidFill>
                      <a:srgbClr val="FBD4B4"/>
                    </a:solidFill>
                  </a:tcPr>
                </a:tc>
                <a:tc>
                  <a:txBody>
                    <a:bodyPr/>
                    <a:lstStyle/>
                    <a:p>
                      <a:pPr marL="0" marR="0" lvl="0" indent="0" algn="ctr" rtl="0">
                        <a:lnSpc>
                          <a:spcPct val="100000"/>
                        </a:lnSpc>
                        <a:spcBef>
                          <a:spcPts val="0"/>
                        </a:spcBef>
                        <a:spcAft>
                          <a:spcPts val="0"/>
                        </a:spcAft>
                        <a:buClr>
                          <a:srgbClr val="17365D"/>
                        </a:buClr>
                        <a:buSzPts val="1100"/>
                        <a:buFont typeface="Microsoft JhengHei"/>
                        <a:buNone/>
                      </a:pPr>
                      <a:r>
                        <a:rPr lang="zh-TW" sz="1100" b="0">
                          <a:solidFill>
                            <a:srgbClr val="17365D"/>
                          </a:solidFill>
                          <a:latin typeface="Microsoft JhengHei"/>
                          <a:ea typeface="Microsoft JhengHei"/>
                          <a:cs typeface="Microsoft JhengHei"/>
                          <a:sym typeface="Microsoft JhengHei"/>
                        </a:rPr>
                        <a:t>6分</a:t>
                      </a:r>
                      <a:endParaRPr/>
                    </a:p>
                  </a:txBody>
                  <a:tcPr marL="68575" marR="68575" marT="34300" marB="34300" anchor="ctr">
                    <a:solidFill>
                      <a:srgbClr val="FBD4B4"/>
                    </a:solidFill>
                  </a:tcPr>
                </a:tc>
                <a:extLst>
                  <a:ext uri="{0D108BD9-81ED-4DB2-BD59-A6C34878D82A}">
                    <a16:rowId xmlns:a16="http://schemas.microsoft.com/office/drawing/2014/main" val="10002"/>
                  </a:ext>
                </a:extLst>
              </a:tr>
              <a:tr h="409259">
                <a:tc gridSpan="2" vMerge="1">
                  <a:txBody>
                    <a:bodyPr/>
                    <a:lstStyle/>
                    <a:p>
                      <a:endParaRPr lang="zh-TW"/>
                    </a:p>
                  </a:txBody>
                  <a:tcPr/>
                </a:tc>
                <a:tc hMerge="1" vMerge="1">
                  <a:txBody>
                    <a:bodyPr/>
                    <a:lstStyle/>
                    <a:p>
                      <a:endParaRPr lang="zh-TW"/>
                    </a:p>
                  </a:txBody>
                  <a:tcPr/>
                </a:tc>
                <a:tc vMerge="1">
                  <a:txBody>
                    <a:bodyPr/>
                    <a:lstStyle/>
                    <a:p>
                      <a:endParaRPr lang="zh-TW"/>
                    </a:p>
                  </a:txBody>
                  <a:tcPr/>
                </a:tc>
                <a:tc gridSpan="5"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hMerge="1" vMerge="1">
                  <a:txBody>
                    <a:bodyPr/>
                    <a:lstStyle/>
                    <a:p>
                      <a:endParaRPr lang="zh-TW"/>
                    </a:p>
                  </a:txBody>
                  <a:tcPr/>
                </a:tc>
                <a:tc gridSpan="2" vMerge="1">
                  <a:txBody>
                    <a:bodyPr/>
                    <a:lstStyle/>
                    <a:p>
                      <a:endParaRPr lang="zh-TW"/>
                    </a:p>
                  </a:txBody>
                  <a:tcPr/>
                </a:tc>
                <a:tc hMerge="1" vMerge="1">
                  <a:txBody>
                    <a:bodyPr/>
                    <a:lstStyle/>
                    <a:p>
                      <a:endParaRPr lang="zh-TW"/>
                    </a:p>
                  </a:txBody>
                  <a:tcPr/>
                </a:tc>
                <a:tc>
                  <a:txBody>
                    <a:bodyPr/>
                    <a:lstStyle/>
                    <a:p>
                      <a:pPr marL="0" marR="0" lvl="0" indent="0" algn="l" rtl="0">
                        <a:spcBef>
                          <a:spcPts val="0"/>
                        </a:spcBef>
                        <a:spcAft>
                          <a:spcPts val="0"/>
                        </a:spcAft>
                        <a:buNone/>
                      </a:pPr>
                      <a:endParaRPr sz="1400"/>
                    </a:p>
                  </a:txBody>
                  <a:tcPr marL="68575" marR="68575" marT="34300" marB="34300" anchor="ctr"/>
                </a:tc>
                <a:tc>
                  <a:txBody>
                    <a:bodyPr/>
                    <a:lstStyle/>
                    <a:p>
                      <a:pPr marL="0" marR="0" lvl="0" indent="0" algn="l" rtl="0">
                        <a:spcBef>
                          <a:spcPts val="0"/>
                        </a:spcBef>
                        <a:spcAft>
                          <a:spcPts val="0"/>
                        </a:spcAft>
                        <a:buNone/>
                      </a:pPr>
                      <a:endParaRPr sz="1400"/>
                    </a:p>
                  </a:txBody>
                  <a:tcPr marL="68575" marR="68575" marT="34300" marB="34300" anchor="ctr"/>
                </a:tc>
                <a:extLst>
                  <a:ext uri="{0D108BD9-81ED-4DB2-BD59-A6C34878D82A}">
                    <a16:rowId xmlns:a16="http://schemas.microsoft.com/office/drawing/2014/main" val="10003"/>
                  </a:ext>
                </a:extLst>
              </a:tr>
              <a:tr h="408562">
                <a:tc rowSpan="2" gridSpan="2">
                  <a:txBody>
                    <a:bodyPr/>
                    <a:lstStyle/>
                    <a:p>
                      <a:pPr marL="0" marR="0" lvl="0" indent="0" algn="l" rtl="0">
                        <a:spcBef>
                          <a:spcPts val="0"/>
                        </a:spcBef>
                        <a:spcAft>
                          <a:spcPts val="0"/>
                        </a:spcAft>
                        <a:buNone/>
                      </a:pPr>
                      <a:r>
                        <a:rPr lang="zh-TW" sz="2400" b="1" dirty="0">
                          <a:solidFill>
                            <a:schemeClr val="dk2"/>
                          </a:solidFill>
                          <a:latin typeface="Microsoft JhengHei"/>
                          <a:ea typeface="Microsoft JhengHei"/>
                          <a:cs typeface="Microsoft JhengHei"/>
                          <a:sym typeface="Microsoft JhengHei"/>
                        </a:rPr>
                        <a:t>2.</a:t>
                      </a:r>
                      <a:endParaRPr sz="2400" b="1" dirty="0">
                        <a:solidFill>
                          <a:schemeClr val="dk2"/>
                        </a:solidFill>
                        <a:latin typeface="Microsoft JhengHei"/>
                        <a:ea typeface="Microsoft JhengHei"/>
                        <a:cs typeface="Microsoft JhengHei"/>
                        <a:sym typeface="Microsoft JhengHei"/>
                      </a:endParaRPr>
                    </a:p>
                  </a:txBody>
                  <a:tcPr marL="68575" marR="68575" marT="34300" marB="34300" anchor="ctr">
                    <a:solidFill>
                      <a:srgbClr val="D99593"/>
                    </a:solidFill>
                  </a:tcPr>
                </a:tc>
                <a:tc rowSpan="2" hMerge="1">
                  <a:txBody>
                    <a:bodyPr/>
                    <a:lstStyle/>
                    <a:p>
                      <a:endParaRPr lang="zh-TW"/>
                    </a:p>
                  </a:txBody>
                  <a:tcPr/>
                </a:tc>
                <a:tc rowSpan="2">
                  <a:txBody>
                    <a:bodyPr/>
                    <a:lstStyle/>
                    <a:p>
                      <a:pPr marL="0" marR="0" lvl="0" indent="0" algn="ctr" rtl="0">
                        <a:spcBef>
                          <a:spcPts val="0"/>
                        </a:spcBef>
                        <a:spcAft>
                          <a:spcPts val="0"/>
                        </a:spcAft>
                        <a:buNone/>
                      </a:pPr>
                      <a:r>
                        <a:rPr lang="zh-TW" sz="1400" b="1" dirty="0">
                          <a:solidFill>
                            <a:srgbClr val="C00000"/>
                          </a:solidFill>
                          <a:latin typeface="Microsoft JhengHei"/>
                          <a:ea typeface="Microsoft JhengHei"/>
                          <a:cs typeface="Microsoft JhengHei"/>
                          <a:sym typeface="Microsoft JhengHei"/>
                        </a:rPr>
                        <a:t>      </a:t>
                      </a:r>
                      <a:endParaRPr sz="900" dirty="0">
                        <a:latin typeface="Microsoft JhengHei"/>
                        <a:ea typeface="Microsoft JhengHei"/>
                        <a:cs typeface="Microsoft JhengHei"/>
                        <a:sym typeface="Microsoft JhengHei"/>
                      </a:endParaRPr>
                    </a:p>
                  </a:txBody>
                  <a:tcPr marL="68575" marR="68575" marT="34300" marB="34300" anchor="ctr">
                    <a:solidFill>
                      <a:srgbClr val="D99593"/>
                    </a:solidFill>
                  </a:tcPr>
                </a:tc>
                <a:tc gridSpan="5">
                  <a:txBody>
                    <a:bodyPr/>
                    <a:lstStyle/>
                    <a:p>
                      <a:pPr marL="0" marR="0" lvl="0" indent="0" algn="ctr" rtl="0">
                        <a:spcBef>
                          <a:spcPts val="0"/>
                        </a:spcBef>
                        <a:spcAft>
                          <a:spcPts val="0"/>
                        </a:spcAft>
                        <a:buNone/>
                      </a:pPr>
                      <a:endParaRPr sz="1100">
                        <a:solidFill>
                          <a:srgbClr val="17365D"/>
                        </a:solidFill>
                        <a:latin typeface="Microsoft JhengHei"/>
                        <a:ea typeface="Microsoft JhengHei"/>
                        <a:cs typeface="Microsoft JhengHei"/>
                        <a:sym typeface="Microsoft JhengHei"/>
                      </a:endParaRPr>
                    </a:p>
                  </a:txBody>
                  <a:tcPr marL="68575" marR="68575" marT="34300" marB="34300" anchor="ctr">
                    <a:solidFill>
                      <a:srgbClr val="D99593"/>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gridSpan="2">
                  <a:txBody>
                    <a:bodyPr/>
                    <a:lstStyle/>
                    <a:p>
                      <a:pPr marL="0" marR="0" lvl="0" indent="0" algn="l" rtl="0">
                        <a:spcBef>
                          <a:spcPts val="0"/>
                        </a:spcBef>
                        <a:spcAft>
                          <a:spcPts val="0"/>
                        </a:spcAft>
                        <a:buNone/>
                      </a:pPr>
                      <a:endParaRPr sz="1400"/>
                    </a:p>
                  </a:txBody>
                  <a:tcPr marL="68575" marR="68575" marT="34300" marB="34300" anchor="ctr">
                    <a:solidFill>
                      <a:srgbClr val="D99593"/>
                    </a:solidFill>
                  </a:tcPr>
                </a:tc>
                <a:tc hMerge="1">
                  <a:txBody>
                    <a:bodyPr/>
                    <a:lstStyle/>
                    <a:p>
                      <a:endParaRPr lang="zh-TW"/>
                    </a:p>
                  </a:txBody>
                  <a:tcPr/>
                </a:tc>
                <a:tc rowSpan="2" gridSpan="2">
                  <a:txBody>
                    <a:bodyPr/>
                    <a:lstStyle/>
                    <a:p>
                      <a:pPr marL="285750" marR="0" lvl="0" indent="-285750" algn="l" rtl="0">
                        <a:spcBef>
                          <a:spcPts val="0"/>
                        </a:spcBef>
                        <a:spcAft>
                          <a:spcPts val="0"/>
                        </a:spcAft>
                        <a:buClr>
                          <a:srgbClr val="17365D"/>
                        </a:buClr>
                        <a:buSzPts val="1400"/>
                        <a:buFont typeface="Noto Sans Symbols"/>
                        <a:buChar char="◆"/>
                      </a:pPr>
                      <a:r>
                        <a:rPr lang="zh-TW" sz="1400" dirty="0">
                          <a:solidFill>
                            <a:srgbClr val="17365D"/>
                          </a:solidFill>
                          <a:latin typeface="Microsoft JhengHei"/>
                          <a:ea typeface="Microsoft JhengHei"/>
                          <a:cs typeface="Microsoft JhengHei"/>
                          <a:sym typeface="Microsoft JhengHei"/>
                        </a:rPr>
                        <a:t>健體、藝文、</a:t>
                      </a:r>
                      <a:r>
                        <a:rPr lang="zh-TW" sz="1400" dirty="0" smtClean="0">
                          <a:solidFill>
                            <a:srgbClr val="17365D"/>
                          </a:solidFill>
                          <a:latin typeface="Microsoft JhengHei"/>
                          <a:ea typeface="Microsoft JhengHei"/>
                          <a:cs typeface="Microsoft JhengHei"/>
                          <a:sym typeface="Microsoft JhengHei"/>
                        </a:rPr>
                        <a:t>綜合</a:t>
                      </a:r>
                      <a:r>
                        <a:rPr lang="en-US" altLang="zh-TW" sz="1400" dirty="0" smtClean="0">
                          <a:solidFill>
                            <a:srgbClr val="17365D"/>
                          </a:solidFill>
                          <a:latin typeface="Microsoft JhengHei"/>
                          <a:ea typeface="Microsoft JhengHei"/>
                          <a:cs typeface="Microsoft JhengHei"/>
                          <a:sym typeface="Microsoft JhengHei"/>
                        </a:rPr>
                        <a:t>.</a:t>
                      </a:r>
                      <a:r>
                        <a:rPr lang="zh-TW" altLang="en-US" sz="1400" dirty="0" smtClean="0">
                          <a:solidFill>
                            <a:srgbClr val="17365D"/>
                          </a:solidFill>
                          <a:latin typeface="Microsoft JhengHei"/>
                          <a:ea typeface="Microsoft JhengHei"/>
                          <a:cs typeface="Microsoft JhengHei"/>
                          <a:sym typeface="Microsoft JhengHei"/>
                        </a:rPr>
                        <a:t>科技四</a:t>
                      </a:r>
                      <a:r>
                        <a:rPr lang="zh-TW" sz="1400" dirty="0" smtClean="0">
                          <a:solidFill>
                            <a:srgbClr val="17365D"/>
                          </a:solidFill>
                          <a:latin typeface="Microsoft JhengHei"/>
                          <a:ea typeface="Microsoft JhengHei"/>
                          <a:cs typeface="Microsoft JhengHei"/>
                          <a:sym typeface="Microsoft JhengHei"/>
                        </a:rPr>
                        <a:t>領域</a:t>
                      </a:r>
                      <a:r>
                        <a:rPr lang="zh-TW" sz="1400" dirty="0">
                          <a:solidFill>
                            <a:srgbClr val="17365D"/>
                          </a:solidFill>
                          <a:latin typeface="Microsoft JhengHei"/>
                          <a:ea typeface="Microsoft JhengHei"/>
                          <a:cs typeface="Microsoft JhengHei"/>
                          <a:sym typeface="Microsoft JhengHei"/>
                        </a:rPr>
                        <a:t>前五學期平均成績及格(60分)。</a:t>
                      </a:r>
                      <a:endParaRPr sz="1400" dirty="0">
                        <a:solidFill>
                          <a:srgbClr val="17365D"/>
                        </a:solidFill>
                        <a:latin typeface="Microsoft JhengHei"/>
                        <a:ea typeface="Microsoft JhengHei"/>
                        <a:cs typeface="Microsoft JhengHei"/>
                        <a:sym typeface="Microsoft JhengHei"/>
                      </a:endParaRPr>
                    </a:p>
                  </a:txBody>
                  <a:tcPr marL="68575" marR="68575" marT="34300" marB="34300" anchor="ctr">
                    <a:solidFill>
                      <a:srgbClr val="D99593"/>
                    </a:solidFill>
                  </a:tcPr>
                </a:tc>
                <a:tc rowSpan="2" hMerge="1">
                  <a:txBody>
                    <a:bodyPr/>
                    <a:lstStyle/>
                    <a:p>
                      <a:endParaRPr lang="zh-TW"/>
                    </a:p>
                  </a:txBody>
                  <a:tcPr/>
                </a:tc>
                <a:extLst>
                  <a:ext uri="{0D108BD9-81ED-4DB2-BD59-A6C34878D82A}">
                    <a16:rowId xmlns:a16="http://schemas.microsoft.com/office/drawing/2014/main" val="10004"/>
                  </a:ext>
                </a:extLst>
              </a:tr>
              <a:tr h="382311">
                <a:tc gridSpan="2" vMerge="1">
                  <a:txBody>
                    <a:bodyPr/>
                    <a:lstStyle/>
                    <a:p>
                      <a:endParaRPr lang="zh-TW"/>
                    </a:p>
                  </a:txBody>
                  <a:tcPr/>
                </a:tc>
                <a:tc hMerge="1" vMerge="1">
                  <a:txBody>
                    <a:bodyPr/>
                    <a:lstStyle/>
                    <a:p>
                      <a:endParaRPr lang="zh-TW"/>
                    </a:p>
                  </a:txBody>
                  <a:tcPr/>
                </a:tc>
                <a:tc vMerge="1">
                  <a:txBody>
                    <a:bodyPr/>
                    <a:lstStyle/>
                    <a:p>
                      <a:endParaRPr lang="zh-TW"/>
                    </a:p>
                  </a:txBody>
                  <a:tcPr/>
                </a:tc>
                <a:tc gridSpan="5">
                  <a:txBody>
                    <a:bodyPr/>
                    <a:lstStyle/>
                    <a:p>
                      <a:pPr marL="0" marR="0" lvl="0" indent="0" algn="ctr" rtl="0">
                        <a:spcBef>
                          <a:spcPts val="0"/>
                        </a:spcBef>
                        <a:spcAft>
                          <a:spcPts val="0"/>
                        </a:spcAft>
                        <a:buNone/>
                      </a:pPr>
                      <a:endParaRPr sz="1100">
                        <a:solidFill>
                          <a:srgbClr val="17365D"/>
                        </a:solidFill>
                        <a:latin typeface="Microsoft JhengHei"/>
                        <a:ea typeface="Microsoft JhengHei"/>
                        <a:cs typeface="Microsoft JhengHei"/>
                        <a:sym typeface="Microsoft JhengHei"/>
                      </a:endParaRPr>
                    </a:p>
                  </a:txBody>
                  <a:tcPr marL="68575" marR="68575" marT="34300" marB="34300" anchor="ctr">
                    <a:solidFill>
                      <a:srgbClr val="D99593"/>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gridSpan="2">
                  <a:txBody>
                    <a:bodyPr/>
                    <a:lstStyle/>
                    <a:p>
                      <a:pPr marL="0" marR="0" lvl="0" indent="0" algn="l" rtl="0">
                        <a:spcBef>
                          <a:spcPts val="0"/>
                        </a:spcBef>
                        <a:spcAft>
                          <a:spcPts val="0"/>
                        </a:spcAft>
                        <a:buNone/>
                      </a:pPr>
                      <a:endParaRPr sz="1400"/>
                    </a:p>
                  </a:txBody>
                  <a:tcPr marL="68575" marR="68575" marT="34300" marB="34300" anchor="ctr">
                    <a:solidFill>
                      <a:srgbClr val="D99593"/>
                    </a:solidFill>
                  </a:tcPr>
                </a:tc>
                <a:tc hMerge="1">
                  <a:txBody>
                    <a:bodyPr/>
                    <a:lstStyle/>
                    <a:p>
                      <a:endParaRPr lang="zh-TW"/>
                    </a:p>
                  </a:txBody>
                  <a:tcPr/>
                </a:tc>
                <a:tc gridSpan="2" vMerge="1">
                  <a:txBody>
                    <a:bodyPr/>
                    <a:lstStyle/>
                    <a:p>
                      <a:endParaRPr lang="zh-TW"/>
                    </a:p>
                  </a:txBody>
                  <a:tcPr/>
                </a:tc>
                <a:tc hMerge="1" vMerge="1">
                  <a:txBody>
                    <a:bodyPr/>
                    <a:lstStyle/>
                    <a:p>
                      <a:endParaRPr lang="zh-TW"/>
                    </a:p>
                  </a:txBody>
                  <a:tcPr/>
                </a:tc>
                <a:extLst>
                  <a:ext uri="{0D108BD9-81ED-4DB2-BD59-A6C34878D82A}">
                    <a16:rowId xmlns:a16="http://schemas.microsoft.com/office/drawing/2014/main" val="10005"/>
                  </a:ext>
                </a:extLst>
              </a:tr>
              <a:tr h="551136">
                <a:tc>
                  <a:txBody>
                    <a:bodyPr/>
                    <a:lstStyle/>
                    <a:p>
                      <a:pPr marL="0" marR="0" lvl="0" indent="0" algn="l" rtl="0">
                        <a:spcBef>
                          <a:spcPts val="0"/>
                        </a:spcBef>
                        <a:spcAft>
                          <a:spcPts val="0"/>
                        </a:spcAft>
                        <a:buNone/>
                      </a:pPr>
                      <a:r>
                        <a:rPr lang="zh-TW" sz="1800" b="1">
                          <a:solidFill>
                            <a:schemeClr val="dk2"/>
                          </a:solidFill>
                          <a:latin typeface="Microsoft JhengHei"/>
                          <a:ea typeface="Microsoft JhengHei"/>
                          <a:cs typeface="Microsoft JhengHei"/>
                          <a:sym typeface="Microsoft JhengHei"/>
                        </a:rPr>
                        <a:t>3.</a:t>
                      </a:r>
                      <a:endParaRPr sz="1800" b="1">
                        <a:solidFill>
                          <a:schemeClr val="dk2"/>
                        </a:solidFill>
                        <a:latin typeface="Microsoft JhengHei"/>
                        <a:ea typeface="Microsoft JhengHei"/>
                        <a:cs typeface="Microsoft JhengHei"/>
                        <a:sym typeface="Microsoft JhengHei"/>
                      </a:endParaRPr>
                    </a:p>
                  </a:txBody>
                  <a:tcPr marL="68575" marR="68575" marT="34300" marB="34300" anchor="ctr">
                    <a:lnR w="12700" cap="flat" cmpd="sng">
                      <a:solidFill>
                        <a:schemeClr val="lt1"/>
                      </a:solidFill>
                      <a:prstDash val="solid"/>
                      <a:round/>
                      <a:headEnd type="none" w="sm" len="sm"/>
                      <a:tailEnd type="none" w="sm" len="sm"/>
                    </a:lnR>
                    <a:solidFill>
                      <a:srgbClr val="FDE9D8"/>
                    </a:solidFill>
                  </a:tcPr>
                </a:tc>
                <a:tc>
                  <a:txBody>
                    <a:bodyPr/>
                    <a:lstStyle/>
                    <a:p>
                      <a:pPr marL="0" marR="0" lvl="0" indent="0" algn="l" rtl="0">
                        <a:spcBef>
                          <a:spcPts val="0"/>
                        </a:spcBef>
                        <a:spcAft>
                          <a:spcPts val="0"/>
                        </a:spcAft>
                        <a:buNone/>
                      </a:pPr>
                      <a:r>
                        <a:rPr lang="zh-TW" sz="1100">
                          <a:solidFill>
                            <a:schemeClr val="dk1"/>
                          </a:solidFill>
                        </a:rPr>
                        <a:t>報名科、群與下列相符</a:t>
                      </a:r>
                      <a:endParaRPr sz="1100">
                        <a:solidFill>
                          <a:schemeClr val="dk1"/>
                        </a:solidFill>
                      </a:endParaRPr>
                    </a:p>
                  </a:txBody>
                  <a:tcPr marL="68575" marR="68575" marT="34300" marB="34300" anchor="ctr">
                    <a:lnL w="12700" cap="flat" cmpd="sng">
                      <a:solidFill>
                        <a:schemeClr val="lt1"/>
                      </a:solidFill>
                      <a:prstDash val="solid"/>
                      <a:round/>
                      <a:headEnd type="none" w="sm" len="sm"/>
                      <a:tailEnd type="none" w="sm" len="sm"/>
                    </a:lnL>
                    <a:solidFill>
                      <a:srgbClr val="FDE9D8"/>
                    </a:solidFill>
                  </a:tcPr>
                </a:tc>
                <a:tc>
                  <a:txBody>
                    <a:bodyPr/>
                    <a:lstStyle/>
                    <a:p>
                      <a:pPr marL="0" marR="0" lvl="0" indent="0" algn="ctr" rtl="0">
                        <a:spcBef>
                          <a:spcPts val="0"/>
                        </a:spcBef>
                        <a:spcAft>
                          <a:spcPts val="0"/>
                        </a:spcAft>
                        <a:buNone/>
                      </a:pPr>
                      <a:r>
                        <a:rPr lang="en-US" altLang="zh-TW" sz="1800" b="1" dirty="0" smtClean="0">
                          <a:solidFill>
                            <a:schemeClr val="dk1"/>
                          </a:solidFill>
                          <a:latin typeface="Microsoft JhengHei"/>
                          <a:ea typeface="Microsoft JhengHei"/>
                          <a:cs typeface="Microsoft JhengHei"/>
                          <a:sym typeface="Microsoft JhengHei"/>
                        </a:rPr>
                        <a:t>6</a:t>
                      </a:r>
                      <a:r>
                        <a:rPr lang="zh-TW" sz="1800" b="1" dirty="0" smtClean="0">
                          <a:solidFill>
                            <a:schemeClr val="dk1"/>
                          </a:solidFill>
                          <a:latin typeface="Microsoft JhengHei"/>
                          <a:ea typeface="Microsoft JhengHei"/>
                          <a:cs typeface="Microsoft JhengHei"/>
                          <a:sym typeface="Microsoft JhengHei"/>
                        </a:rPr>
                        <a:t>分</a:t>
                      </a:r>
                      <a:endParaRPr sz="1800" b="1" dirty="0">
                        <a:solidFill>
                          <a:schemeClr val="dk1"/>
                        </a:solidFill>
                        <a:latin typeface="Microsoft JhengHei"/>
                        <a:ea typeface="Microsoft JhengHei"/>
                        <a:cs typeface="Microsoft JhengHei"/>
                        <a:sym typeface="Microsoft JhengHei"/>
                      </a:endParaRPr>
                    </a:p>
                  </a:txBody>
                  <a:tcPr marL="68575" marR="68575" marT="34300" marB="34300" anchor="ctr">
                    <a:solidFill>
                      <a:srgbClr val="FDE9D8"/>
                    </a:solidFill>
                  </a:tcPr>
                </a:tc>
                <a:tc gridSpan="9">
                  <a:txBody>
                    <a:bodyPr/>
                    <a:lstStyle/>
                    <a:p>
                      <a:pPr marL="0" marR="0" lvl="0" indent="0" algn="l" rtl="0">
                        <a:spcBef>
                          <a:spcPts val="0"/>
                        </a:spcBef>
                        <a:spcAft>
                          <a:spcPts val="0"/>
                        </a:spcAft>
                        <a:buNone/>
                      </a:pPr>
                      <a:r>
                        <a:rPr lang="zh-TW" sz="1500" dirty="0">
                          <a:solidFill>
                            <a:schemeClr val="dk1"/>
                          </a:solidFill>
                          <a:latin typeface="Microsoft JhengHei"/>
                          <a:ea typeface="Microsoft JhengHei"/>
                          <a:cs typeface="Microsoft JhengHei"/>
                          <a:sym typeface="Microsoft JhengHei"/>
                        </a:rPr>
                        <a:t>1.家長2.導師 3.輔導教師意見相符  每項</a:t>
                      </a:r>
                      <a:r>
                        <a:rPr lang="zh-TW" sz="1500" dirty="0" smtClean="0">
                          <a:solidFill>
                            <a:schemeClr val="dk1"/>
                          </a:solidFill>
                          <a:latin typeface="Microsoft JhengHei"/>
                          <a:ea typeface="Microsoft JhengHei"/>
                          <a:cs typeface="Microsoft JhengHei"/>
                          <a:sym typeface="Microsoft JhengHei"/>
                        </a:rPr>
                        <a:t>得</a:t>
                      </a:r>
                      <a:r>
                        <a:rPr lang="en-US" altLang="zh-TW" sz="1500" dirty="0" smtClean="0">
                          <a:solidFill>
                            <a:schemeClr val="dk1"/>
                          </a:solidFill>
                          <a:latin typeface="Microsoft JhengHei"/>
                          <a:ea typeface="Microsoft JhengHei"/>
                          <a:cs typeface="Microsoft JhengHei"/>
                          <a:sym typeface="Microsoft JhengHei"/>
                        </a:rPr>
                        <a:t>2</a:t>
                      </a:r>
                      <a:r>
                        <a:rPr lang="zh-TW" sz="1500" dirty="0" smtClean="0">
                          <a:solidFill>
                            <a:schemeClr val="dk1"/>
                          </a:solidFill>
                          <a:latin typeface="Microsoft JhengHei"/>
                          <a:ea typeface="Microsoft JhengHei"/>
                          <a:cs typeface="Microsoft JhengHei"/>
                          <a:sym typeface="Microsoft JhengHei"/>
                        </a:rPr>
                        <a:t>分        </a:t>
                      </a:r>
                      <a:r>
                        <a:rPr lang="zh-TW" sz="1500" dirty="0">
                          <a:solidFill>
                            <a:schemeClr val="dk1"/>
                          </a:solidFill>
                          <a:latin typeface="Microsoft JhengHei"/>
                          <a:ea typeface="Microsoft JhengHei"/>
                          <a:cs typeface="Microsoft JhengHei"/>
                          <a:sym typeface="Microsoft JhengHei"/>
                        </a:rPr>
                        <a:t>高中         高職</a:t>
                      </a:r>
                      <a:endParaRPr dirty="0"/>
                    </a:p>
                  </a:txBody>
                  <a:tcPr marL="68575" marR="68575" marT="34300" marB="34300" anchor="ctr">
                    <a:solidFill>
                      <a:srgbClr val="FDE9D8"/>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6"/>
                  </a:ext>
                </a:extLst>
              </a:tr>
              <a:tr h="1107796">
                <a:tc>
                  <a:txBody>
                    <a:bodyPr/>
                    <a:lstStyle/>
                    <a:p>
                      <a:pPr marL="0" marR="0" lvl="0" indent="0" algn="l" rtl="0">
                        <a:spcBef>
                          <a:spcPts val="0"/>
                        </a:spcBef>
                        <a:spcAft>
                          <a:spcPts val="0"/>
                        </a:spcAft>
                        <a:buNone/>
                      </a:pPr>
                      <a:r>
                        <a:rPr lang="zh-TW" sz="2400" b="1">
                          <a:solidFill>
                            <a:schemeClr val="lt1"/>
                          </a:solidFill>
                          <a:latin typeface="Microsoft JhengHei"/>
                          <a:ea typeface="Microsoft JhengHei"/>
                          <a:cs typeface="Microsoft JhengHei"/>
                          <a:sym typeface="Microsoft JhengHei"/>
                        </a:rPr>
                        <a:t>4.</a:t>
                      </a:r>
                      <a:endParaRPr sz="2400" b="1">
                        <a:solidFill>
                          <a:schemeClr val="lt1"/>
                        </a:solidFill>
                        <a:latin typeface="Microsoft JhengHei"/>
                        <a:ea typeface="Microsoft JhengHei"/>
                        <a:cs typeface="Microsoft JhengHei"/>
                        <a:sym typeface="Microsoft JhengHei"/>
                      </a:endParaRPr>
                    </a:p>
                  </a:txBody>
                  <a:tcPr marL="68575" marR="68575" marT="34300" marB="34300" anchor="ctr">
                    <a:lnR w="12700" cap="flat" cmpd="sng">
                      <a:solidFill>
                        <a:schemeClr val="lt1"/>
                      </a:solidFill>
                      <a:prstDash val="solid"/>
                      <a:round/>
                      <a:headEnd type="none" w="sm" len="sm"/>
                      <a:tailEnd type="none" w="sm" len="sm"/>
                    </a:lnR>
                    <a:solidFill>
                      <a:schemeClr val="accent5"/>
                    </a:solidFill>
                  </a:tcPr>
                </a:tc>
                <a:tc>
                  <a:txBody>
                    <a:bodyPr/>
                    <a:lstStyle/>
                    <a:p>
                      <a:pPr marL="0" marR="0" lvl="0" indent="0" algn="l" rtl="0">
                        <a:spcBef>
                          <a:spcPts val="0"/>
                        </a:spcBef>
                        <a:spcAft>
                          <a:spcPts val="0"/>
                        </a:spcAft>
                        <a:buNone/>
                      </a:pPr>
                      <a:endParaRPr sz="1400" b="1">
                        <a:solidFill>
                          <a:schemeClr val="dk2"/>
                        </a:solidFill>
                      </a:endParaRPr>
                    </a:p>
                  </a:txBody>
                  <a:tcPr marL="68575" marR="68575" marT="34300" marB="34300" anchor="ctr">
                    <a:lnL w="12700" cap="flat" cmpd="sng">
                      <a:solidFill>
                        <a:schemeClr val="lt1"/>
                      </a:solidFill>
                      <a:prstDash val="solid"/>
                      <a:round/>
                      <a:headEnd type="none" w="sm" len="sm"/>
                      <a:tailEnd type="none" w="sm" len="sm"/>
                    </a:lnL>
                    <a:lnB w="12700" cap="flat" cmpd="sng">
                      <a:solidFill>
                        <a:srgbClr val="C00000"/>
                      </a:solidFill>
                      <a:prstDash val="solid"/>
                      <a:round/>
                      <a:headEnd type="none" w="sm" len="sm"/>
                      <a:tailEnd type="none" w="sm" len="sm"/>
                    </a:lnB>
                    <a:solidFill>
                      <a:schemeClr val="accent5"/>
                    </a:solidFill>
                  </a:tcPr>
                </a:tc>
                <a:tc>
                  <a:txBody>
                    <a:bodyPr/>
                    <a:lstStyle/>
                    <a:p>
                      <a:pPr marL="0" marR="0" lvl="0" indent="0" algn="ctr" rtl="0">
                        <a:spcBef>
                          <a:spcPts val="0"/>
                        </a:spcBef>
                        <a:spcAft>
                          <a:spcPts val="0"/>
                        </a:spcAft>
                        <a:buNone/>
                      </a:pPr>
                      <a:endParaRPr sz="900">
                        <a:solidFill>
                          <a:schemeClr val="lt1"/>
                        </a:solidFill>
                        <a:latin typeface="Microsoft JhengHei"/>
                        <a:ea typeface="Microsoft JhengHei"/>
                        <a:cs typeface="Microsoft JhengHei"/>
                        <a:sym typeface="Microsoft JhengHei"/>
                      </a:endParaRPr>
                    </a:p>
                  </a:txBody>
                  <a:tcPr marL="68575" marR="68575" marT="34300" marB="34300" anchor="ctr">
                    <a:lnB w="12700" cap="flat" cmpd="sng">
                      <a:solidFill>
                        <a:srgbClr val="C00000"/>
                      </a:solidFill>
                      <a:prstDash val="solid"/>
                      <a:round/>
                      <a:headEnd type="none" w="sm" len="sm"/>
                      <a:tailEnd type="none" w="sm" len="sm"/>
                    </a:lnB>
                    <a:solidFill>
                      <a:schemeClr val="accent5"/>
                    </a:solidFill>
                  </a:tcPr>
                </a:tc>
                <a:tc gridSpan="7">
                  <a:txBody>
                    <a:bodyPr/>
                    <a:lstStyle/>
                    <a:p>
                      <a:pPr marL="0" marR="0" lvl="0" indent="0" algn="l" rtl="0">
                        <a:spcBef>
                          <a:spcPts val="0"/>
                        </a:spcBef>
                        <a:spcAft>
                          <a:spcPts val="0"/>
                        </a:spcAft>
                        <a:buNone/>
                      </a:pPr>
                      <a:endParaRPr sz="1500" b="1">
                        <a:solidFill>
                          <a:srgbClr val="00B0F0"/>
                        </a:solidFill>
                        <a:latin typeface="Microsoft JhengHei"/>
                        <a:ea typeface="Microsoft JhengHei"/>
                        <a:cs typeface="Microsoft JhengHei"/>
                        <a:sym typeface="Microsoft JhengHei"/>
                      </a:endParaRPr>
                    </a:p>
                  </a:txBody>
                  <a:tcPr marL="68575" marR="68575" marT="34300" marB="34300" anchor="ctr">
                    <a:lnB w="12700" cap="flat" cmpd="sng">
                      <a:solidFill>
                        <a:srgbClr val="C00000"/>
                      </a:solidFill>
                      <a:prstDash val="solid"/>
                      <a:round/>
                      <a:headEnd type="none" w="sm" len="sm"/>
                      <a:tailEnd type="none" w="sm" len="sm"/>
                    </a:lnB>
                    <a:solidFill>
                      <a:schemeClr val="accent5"/>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gridSpan="2">
                  <a:txBody>
                    <a:bodyPr/>
                    <a:lstStyle/>
                    <a:p>
                      <a:pPr marL="285750" marR="0" lvl="0" indent="-285750" algn="l" rtl="0">
                        <a:spcBef>
                          <a:spcPts val="0"/>
                        </a:spcBef>
                        <a:spcAft>
                          <a:spcPts val="0"/>
                        </a:spcAft>
                        <a:buClr>
                          <a:srgbClr val="17365D"/>
                        </a:buClr>
                        <a:buSzPts val="1400"/>
                        <a:buFont typeface="Noto Sans Symbols"/>
                        <a:buChar char="◆"/>
                      </a:pPr>
                      <a:r>
                        <a:rPr lang="zh-TW" sz="1400">
                          <a:solidFill>
                            <a:srgbClr val="17365D"/>
                          </a:solidFill>
                          <a:latin typeface="Microsoft JhengHei"/>
                          <a:ea typeface="Microsoft JhengHei"/>
                          <a:cs typeface="Microsoft JhengHei"/>
                          <a:sym typeface="Microsoft JhengHei"/>
                        </a:rPr>
                        <a:t>見下頁</a:t>
                      </a:r>
                      <a:endParaRPr/>
                    </a:p>
                    <a:p>
                      <a:pPr marL="285750" marR="0" lvl="0" indent="-228600" algn="l" rtl="0">
                        <a:spcBef>
                          <a:spcPts val="0"/>
                        </a:spcBef>
                        <a:spcAft>
                          <a:spcPts val="0"/>
                        </a:spcAft>
                        <a:buClr>
                          <a:schemeClr val="dk1"/>
                        </a:buClr>
                        <a:buSzPts val="900"/>
                        <a:buFont typeface="Noto Sans Symbols"/>
                        <a:buNone/>
                      </a:pPr>
                      <a:endParaRPr sz="900">
                        <a:solidFill>
                          <a:srgbClr val="17365D"/>
                        </a:solidFill>
                        <a:latin typeface="Microsoft JhengHei"/>
                        <a:ea typeface="Microsoft JhengHei"/>
                        <a:cs typeface="Microsoft JhengHei"/>
                        <a:sym typeface="Microsoft JhengHei"/>
                      </a:endParaRPr>
                    </a:p>
                  </a:txBody>
                  <a:tcPr marL="68575" marR="68575" marT="34300" marB="34300" anchor="ctr">
                    <a:lnB w="12700" cap="flat" cmpd="sng">
                      <a:solidFill>
                        <a:srgbClr val="C00000"/>
                      </a:solidFill>
                      <a:prstDash val="solid"/>
                      <a:round/>
                      <a:headEnd type="none" w="sm" len="sm"/>
                      <a:tailEnd type="none" w="sm" len="sm"/>
                    </a:lnB>
                    <a:solidFill>
                      <a:schemeClr val="accent5"/>
                    </a:solidFill>
                  </a:tcPr>
                </a:tc>
                <a:tc hMerge="1">
                  <a:txBody>
                    <a:bodyPr/>
                    <a:lstStyle/>
                    <a:p>
                      <a:endParaRPr lang="zh-TW"/>
                    </a:p>
                  </a:txBody>
                  <a:tcPr/>
                </a:tc>
                <a:extLst>
                  <a:ext uri="{0D108BD9-81ED-4DB2-BD59-A6C34878D82A}">
                    <a16:rowId xmlns:a16="http://schemas.microsoft.com/office/drawing/2014/main" val="10007"/>
                  </a:ext>
                </a:extLst>
              </a:tr>
              <a:tr h="581118">
                <a:tc rowSpan="3">
                  <a:txBody>
                    <a:bodyPr/>
                    <a:lstStyle/>
                    <a:p>
                      <a:pPr marL="0" marR="0" lvl="0" indent="0" algn="l" rtl="0">
                        <a:spcBef>
                          <a:spcPts val="0"/>
                        </a:spcBef>
                        <a:spcAft>
                          <a:spcPts val="0"/>
                        </a:spcAft>
                        <a:buNone/>
                      </a:pPr>
                      <a:r>
                        <a:rPr lang="zh-TW" sz="2400" b="1">
                          <a:solidFill>
                            <a:srgbClr val="9900CC"/>
                          </a:solidFill>
                          <a:latin typeface="Microsoft JhengHei"/>
                          <a:ea typeface="Microsoft JhengHei"/>
                          <a:cs typeface="Microsoft JhengHei"/>
                          <a:sym typeface="Microsoft JhengHei"/>
                        </a:rPr>
                        <a:t>5.</a:t>
                      </a:r>
                      <a:endParaRPr sz="2400" b="1">
                        <a:solidFill>
                          <a:srgbClr val="9900CC"/>
                        </a:solidFill>
                        <a:latin typeface="Microsoft JhengHei"/>
                        <a:ea typeface="Microsoft JhengHei"/>
                        <a:cs typeface="Microsoft JhengHei"/>
                        <a:sym typeface="Microsoft JhengHei"/>
                      </a:endParaRPr>
                    </a:p>
                  </a:txBody>
                  <a:tcPr marL="68575" marR="68575" marT="34300" marB="34300" anchor="ctr">
                    <a:lnR w="12700" cap="flat" cmpd="sng">
                      <a:solidFill>
                        <a:srgbClr val="C00000"/>
                      </a:solidFill>
                      <a:prstDash val="solid"/>
                      <a:round/>
                      <a:headEnd type="none" w="sm" len="sm"/>
                      <a:tailEnd type="none" w="sm" len="sm"/>
                    </a:lnR>
                    <a:solidFill>
                      <a:srgbClr val="FFFF00"/>
                    </a:solidFill>
                  </a:tcPr>
                </a:tc>
                <a:tc>
                  <a:txBody>
                    <a:bodyPr/>
                    <a:lstStyle/>
                    <a:p>
                      <a:pPr marL="0" marR="0" lvl="0" indent="0" algn="ctr" rtl="0">
                        <a:spcBef>
                          <a:spcPts val="0"/>
                        </a:spcBef>
                        <a:spcAft>
                          <a:spcPts val="0"/>
                        </a:spcAft>
                        <a:buNone/>
                      </a:pPr>
                      <a:r>
                        <a:rPr lang="zh-TW" sz="1500" b="1">
                          <a:solidFill>
                            <a:srgbClr val="9900CC"/>
                          </a:solidFill>
                          <a:latin typeface="Microsoft JhengHei"/>
                          <a:ea typeface="Microsoft JhengHei"/>
                          <a:cs typeface="Microsoft JhengHei"/>
                          <a:sym typeface="Microsoft JhengHei"/>
                        </a:rPr>
                        <a:t>五科</a:t>
                      </a:r>
                      <a:endParaRPr sz="1500" b="1">
                        <a:solidFill>
                          <a:srgbClr val="9900CC"/>
                        </a:solidFill>
                        <a:latin typeface="Microsoft JhengHei"/>
                        <a:ea typeface="Microsoft JhengHei"/>
                        <a:cs typeface="Microsoft JhengHei"/>
                        <a:sym typeface="Microsoft JhengHei"/>
                      </a:endParaRPr>
                    </a:p>
                  </a:txBody>
                  <a:tcPr marL="68575" marR="68575" marT="34300" marB="34300" anchor="ctr">
                    <a:lnL w="12700" cap="flat" cmpd="sng">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38100" cap="flat" cmpd="sng">
                      <a:solidFill>
                        <a:srgbClr val="C00000"/>
                      </a:solidFill>
                      <a:prstDash val="dash"/>
                      <a:round/>
                      <a:headEnd type="none" w="sm" len="sm"/>
                      <a:tailEnd type="none" w="sm" len="sm"/>
                    </a:lnB>
                    <a:solidFill>
                      <a:srgbClr val="FFFF00"/>
                    </a:solidFill>
                  </a:tcPr>
                </a:tc>
                <a:tc>
                  <a:txBody>
                    <a:bodyPr/>
                    <a:lstStyle/>
                    <a:p>
                      <a:pPr marL="0" marR="0" lvl="0" indent="0" algn="ctr" rtl="0">
                        <a:spcBef>
                          <a:spcPts val="0"/>
                        </a:spcBef>
                        <a:spcAft>
                          <a:spcPts val="0"/>
                        </a:spcAft>
                        <a:buNone/>
                      </a:pPr>
                      <a:r>
                        <a:rPr lang="zh-TW" sz="1400" b="1">
                          <a:solidFill>
                            <a:srgbClr val="C00000"/>
                          </a:solidFill>
                          <a:latin typeface="Microsoft JhengHei"/>
                          <a:ea typeface="Microsoft JhengHei"/>
                          <a:cs typeface="Microsoft JhengHei"/>
                          <a:sym typeface="Microsoft JhengHei"/>
                        </a:rPr>
                        <a:t>      </a:t>
                      </a:r>
                      <a:endParaRPr sz="900">
                        <a:latin typeface="Microsoft JhengHei"/>
                        <a:ea typeface="Microsoft JhengHei"/>
                        <a:cs typeface="Microsoft JhengHei"/>
                        <a:sym typeface="Microsoft JhengHei"/>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C00000"/>
                      </a:solidFill>
                      <a:prstDash val="solid"/>
                      <a:round/>
                      <a:headEnd type="none" w="sm" len="sm"/>
                      <a:tailEnd type="none" w="sm" len="sm"/>
                    </a:lnT>
                    <a:lnB w="38100" cap="flat" cmpd="sng">
                      <a:solidFill>
                        <a:srgbClr val="C00000"/>
                      </a:solidFill>
                      <a:prstDash val="dash"/>
                      <a:round/>
                      <a:headEnd type="none" w="sm" len="sm"/>
                      <a:tailEnd type="none" w="sm" len="sm"/>
                    </a:lnB>
                    <a:solidFill>
                      <a:srgbClr val="FFFF00"/>
                    </a:solidFill>
                  </a:tcPr>
                </a:tc>
                <a:tc gridSpan="9">
                  <a:txBody>
                    <a:bodyPr/>
                    <a:lstStyle/>
                    <a:p>
                      <a:pPr marL="0" marR="0" lvl="0" indent="0" algn="l" rtl="0">
                        <a:spcBef>
                          <a:spcPts val="0"/>
                        </a:spcBef>
                        <a:spcAft>
                          <a:spcPts val="0"/>
                        </a:spcAft>
                        <a:buNone/>
                      </a:pPr>
                      <a:r>
                        <a:rPr lang="zh-TW" sz="1500" b="1">
                          <a:solidFill>
                            <a:schemeClr val="dk2"/>
                          </a:solidFill>
                          <a:latin typeface="Microsoft JhengHei"/>
                          <a:ea typeface="Microsoft JhengHei"/>
                          <a:cs typeface="Microsoft JhengHei"/>
                          <a:sym typeface="Microsoft JhengHei"/>
                        </a:rPr>
                        <a:t>     國文、數學、英文、自然、社會五科，每科5分</a:t>
                      </a:r>
                      <a:endParaRPr sz="1500" b="1">
                        <a:solidFill>
                          <a:schemeClr val="dk2"/>
                        </a:solidFill>
                        <a:latin typeface="Microsoft JhengHei"/>
                        <a:ea typeface="Microsoft JhengHei"/>
                        <a:cs typeface="Microsoft JhengHei"/>
                        <a:sym typeface="Microsoft JhengHei"/>
                      </a:endParaRPr>
                    </a:p>
                  </a:txBody>
                  <a:tcPr marL="68575" marR="68575" marT="34300" marB="34300" anchor="ctr">
                    <a:lnL w="9525" cap="flat" cmpd="sng">
                      <a:solidFill>
                        <a:srgbClr val="000000">
                          <a:alpha val="0"/>
                        </a:srgbClr>
                      </a:solidFill>
                      <a:prstDash val="solid"/>
                      <a:round/>
                      <a:headEnd type="none" w="sm" len="sm"/>
                      <a:tailEnd type="none" w="sm" len="sm"/>
                    </a:lnL>
                    <a:lnT w="12700" cap="flat" cmpd="sng">
                      <a:solidFill>
                        <a:srgbClr val="C00000"/>
                      </a:solidFill>
                      <a:prstDash val="solid"/>
                      <a:round/>
                      <a:headEnd type="none" w="sm" len="sm"/>
                      <a:tailEnd type="none" w="sm" len="sm"/>
                    </a:lnT>
                    <a:lnB w="12700" cap="flat" cmpd="sng">
                      <a:solidFill>
                        <a:srgbClr val="C00000"/>
                      </a:solidFill>
                      <a:prstDash val="solid"/>
                      <a:round/>
                      <a:headEnd type="none" w="sm" len="sm"/>
                      <a:tailEnd type="none" w="sm" len="sm"/>
                    </a:lnB>
                    <a:solidFill>
                      <a:srgbClr val="FFFF00"/>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08"/>
                  </a:ext>
                </a:extLst>
              </a:tr>
              <a:tr h="398311">
                <a:tc vMerge="1">
                  <a:txBody>
                    <a:bodyPr/>
                    <a:lstStyle/>
                    <a:p>
                      <a:endParaRPr lang="zh-TW"/>
                    </a:p>
                  </a:txBody>
                  <a:tcPr/>
                </a:tc>
                <a:tc rowSpan="2">
                  <a:txBody>
                    <a:bodyPr/>
                    <a:lstStyle/>
                    <a:p>
                      <a:pPr marL="0" marR="0" lvl="0" indent="0" algn="ctr" rtl="0">
                        <a:spcBef>
                          <a:spcPts val="0"/>
                        </a:spcBef>
                        <a:spcAft>
                          <a:spcPts val="0"/>
                        </a:spcAft>
                        <a:buNone/>
                      </a:pPr>
                      <a:r>
                        <a:rPr lang="zh-TW" sz="1500" b="1">
                          <a:solidFill>
                            <a:srgbClr val="9900CC"/>
                          </a:solidFill>
                          <a:latin typeface="Microsoft JhengHei"/>
                          <a:ea typeface="Microsoft JhengHei"/>
                          <a:cs typeface="Microsoft JhengHei"/>
                          <a:sym typeface="Microsoft JhengHei"/>
                        </a:rPr>
                        <a:t>寫作測驗</a:t>
                      </a:r>
                      <a:endParaRPr sz="1500" b="1">
                        <a:solidFill>
                          <a:srgbClr val="9900CC"/>
                        </a:solidFill>
                        <a:latin typeface="Microsoft JhengHei"/>
                        <a:ea typeface="Microsoft JhengHei"/>
                        <a:cs typeface="Microsoft JhengHei"/>
                        <a:sym typeface="Microsoft JhengHei"/>
                      </a:endParaRPr>
                    </a:p>
                  </a:txBody>
                  <a:tcPr marL="68575" marR="68575" marT="34300" marB="34300" anchor="ctr">
                    <a:lnL w="38100" cap="flat" cmpd="sng">
                      <a:solidFill>
                        <a:srgbClr val="C00000"/>
                      </a:solidFill>
                      <a:prstDash val="dash"/>
                      <a:round/>
                      <a:headEnd type="none" w="sm" len="sm"/>
                      <a:tailEnd type="none" w="sm" len="sm"/>
                    </a:lnL>
                    <a:lnR w="38100" cap="flat" cmpd="sng">
                      <a:solidFill>
                        <a:srgbClr val="C00000"/>
                      </a:solidFill>
                      <a:prstDash val="dash"/>
                      <a:round/>
                      <a:headEnd type="none" w="sm" len="sm"/>
                      <a:tailEnd type="none" w="sm" len="sm"/>
                    </a:lnR>
                    <a:lnT w="38100" cap="flat" cmpd="sng">
                      <a:solidFill>
                        <a:srgbClr val="C00000"/>
                      </a:solidFill>
                      <a:prstDash val="dash"/>
                      <a:round/>
                      <a:headEnd type="none" w="sm" len="sm"/>
                      <a:tailEnd type="none" w="sm" len="sm"/>
                    </a:lnT>
                    <a:solidFill>
                      <a:srgbClr val="FFFF00"/>
                    </a:solidFill>
                  </a:tcPr>
                </a:tc>
                <a:tc rowSpan="2">
                  <a:txBody>
                    <a:bodyPr/>
                    <a:lstStyle/>
                    <a:p>
                      <a:pPr marL="0" marR="0" lvl="0" indent="0" algn="ctr" rtl="0">
                        <a:lnSpc>
                          <a:spcPct val="100000"/>
                        </a:lnSpc>
                        <a:spcBef>
                          <a:spcPts val="0"/>
                        </a:spcBef>
                        <a:spcAft>
                          <a:spcPts val="0"/>
                        </a:spcAft>
                        <a:buClr>
                          <a:schemeClr val="dk1"/>
                        </a:buClr>
                        <a:buSzPts val="800"/>
                        <a:buFont typeface="Microsoft JhengHei"/>
                        <a:buNone/>
                      </a:pPr>
                      <a:r>
                        <a:rPr lang="zh-TW" sz="800">
                          <a:latin typeface="Microsoft JhengHei"/>
                          <a:ea typeface="Microsoft JhengHei"/>
                          <a:cs typeface="Microsoft JhengHei"/>
                          <a:sym typeface="Microsoft JhengHei"/>
                        </a:rPr>
                        <a:t>        </a:t>
                      </a:r>
                      <a:r>
                        <a:rPr lang="zh-TW" sz="900">
                          <a:latin typeface="Microsoft JhengHei"/>
                          <a:ea typeface="Microsoft JhengHei"/>
                          <a:cs typeface="Microsoft JhengHei"/>
                          <a:sym typeface="Microsoft JhengHei"/>
                        </a:rPr>
                        <a:t>  </a:t>
                      </a:r>
                      <a:endParaRPr/>
                    </a:p>
                  </a:txBody>
                  <a:tcPr marL="68575" marR="68575" marT="34300" marB="34300" anchor="ctr">
                    <a:lnL w="38100" cap="flat" cmpd="sng">
                      <a:solidFill>
                        <a:srgbClr val="C00000"/>
                      </a:solidFill>
                      <a:prstDash val="dash"/>
                      <a:round/>
                      <a:headEnd type="none" w="sm" len="sm"/>
                      <a:tailEnd type="none" w="sm" len="sm"/>
                    </a:lnL>
                    <a:lnR w="38100" cap="flat" cmpd="sng">
                      <a:solidFill>
                        <a:srgbClr val="C00000"/>
                      </a:solidFill>
                      <a:prstDash val="dash"/>
                      <a:round/>
                      <a:headEnd type="none" w="sm" len="sm"/>
                      <a:tailEnd type="none" w="sm" len="sm"/>
                    </a:lnR>
                    <a:lnT w="38100" cap="flat" cmpd="sng">
                      <a:solidFill>
                        <a:srgbClr val="C00000"/>
                      </a:solidFill>
                      <a:prstDash val="dash"/>
                      <a:round/>
                      <a:headEnd type="none" w="sm" len="sm"/>
                      <a:tailEnd type="none" w="sm" len="sm"/>
                    </a:lnT>
                    <a:solidFill>
                      <a:srgbClr val="FFFF00"/>
                    </a:solidFill>
                  </a:tcPr>
                </a:tc>
                <a:tc>
                  <a:txBody>
                    <a:bodyPr/>
                    <a:lstStyle/>
                    <a:p>
                      <a:pPr marL="0" marR="0" lvl="0" indent="0" algn="ctr" rtl="0">
                        <a:spcBef>
                          <a:spcPts val="0"/>
                        </a:spcBef>
                        <a:spcAft>
                          <a:spcPts val="0"/>
                        </a:spcAft>
                        <a:buNone/>
                      </a:pPr>
                      <a:endParaRPr sz="900" b="1">
                        <a:solidFill>
                          <a:srgbClr val="C00000"/>
                        </a:solidFill>
                        <a:latin typeface="Microsoft JhengHei"/>
                        <a:ea typeface="Microsoft JhengHei"/>
                        <a:cs typeface="Microsoft JhengHei"/>
                        <a:sym typeface="Microsoft JhengHei"/>
                      </a:endParaRPr>
                    </a:p>
                  </a:txBody>
                  <a:tcPr marL="68575" marR="68575" marT="34300" marB="34300" anchor="ctr">
                    <a:lnL w="38100" cap="flat" cmpd="sng">
                      <a:solidFill>
                        <a:srgbClr val="C00000"/>
                      </a:solidFill>
                      <a:prstDash val="dash"/>
                      <a:round/>
                      <a:headEnd type="none" w="sm" len="sm"/>
                      <a:tailEnd type="none" w="sm" len="sm"/>
                    </a:lnL>
                    <a:lnR w="12700" cap="flat" cmpd="sng">
                      <a:solidFill>
                        <a:schemeClr val="lt1"/>
                      </a:solidFill>
                      <a:prstDash val="solid"/>
                      <a:round/>
                      <a:headEnd type="none" w="sm" len="sm"/>
                      <a:tailEnd type="none" w="sm" len="sm"/>
                    </a:lnR>
                    <a:lnT w="12700" cap="flat" cmpd="sng">
                      <a:solidFill>
                        <a:srgbClr val="C00000"/>
                      </a:solidFill>
                      <a:prstDash val="solid"/>
                      <a:round/>
                      <a:headEnd type="none" w="sm" len="sm"/>
                      <a:tailEnd type="none" w="sm" len="sm"/>
                    </a:lnT>
                    <a:solidFill>
                      <a:srgbClr val="FFFF00"/>
                    </a:solidFill>
                  </a:tcPr>
                </a:tc>
                <a:tc>
                  <a:txBody>
                    <a:bodyPr/>
                    <a:lstStyle/>
                    <a:p>
                      <a:pPr marL="0" marR="0" lvl="0" indent="0" algn="ctr" rtl="0">
                        <a:spcBef>
                          <a:spcPts val="0"/>
                        </a:spcBef>
                        <a:spcAft>
                          <a:spcPts val="0"/>
                        </a:spcAft>
                        <a:buNone/>
                      </a:pPr>
                      <a:endParaRPr sz="900" b="1">
                        <a:solidFill>
                          <a:srgbClr val="C00000"/>
                        </a:solidFill>
                        <a:latin typeface="Microsoft JhengHei"/>
                        <a:ea typeface="Microsoft JhengHei"/>
                        <a:cs typeface="Microsoft JhengHei"/>
                        <a:sym typeface="Microsoft JhengHei"/>
                      </a:endParaRPr>
                    </a:p>
                  </a:txBody>
                  <a:tcPr marL="68575" marR="68575"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C00000"/>
                      </a:solidFill>
                      <a:prstDash val="solid"/>
                      <a:round/>
                      <a:headEnd type="none" w="sm" len="sm"/>
                      <a:tailEnd type="none" w="sm" len="sm"/>
                    </a:lnT>
                    <a:solidFill>
                      <a:srgbClr val="FFFF00"/>
                    </a:solidFill>
                  </a:tcPr>
                </a:tc>
                <a:tc>
                  <a:txBody>
                    <a:bodyPr/>
                    <a:lstStyle/>
                    <a:p>
                      <a:pPr marL="0" marR="0" lvl="0" indent="0" algn="ctr" rtl="0">
                        <a:spcBef>
                          <a:spcPts val="0"/>
                        </a:spcBef>
                        <a:spcAft>
                          <a:spcPts val="0"/>
                        </a:spcAft>
                        <a:buNone/>
                      </a:pPr>
                      <a:endParaRPr sz="900" b="1">
                        <a:solidFill>
                          <a:srgbClr val="C00000"/>
                        </a:solidFill>
                        <a:latin typeface="Microsoft JhengHei"/>
                        <a:ea typeface="Microsoft JhengHei"/>
                        <a:cs typeface="Microsoft JhengHei"/>
                        <a:sym typeface="Microsoft JhengHei"/>
                      </a:endParaRPr>
                    </a:p>
                  </a:txBody>
                  <a:tcPr marL="68575" marR="68575"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C00000"/>
                      </a:solidFill>
                      <a:prstDash val="solid"/>
                      <a:round/>
                      <a:headEnd type="none" w="sm" len="sm"/>
                      <a:tailEnd type="none" w="sm" len="sm"/>
                    </a:lnT>
                    <a:solidFill>
                      <a:srgbClr val="FFFF00"/>
                    </a:solidFill>
                  </a:tcPr>
                </a:tc>
                <a:tc>
                  <a:txBody>
                    <a:bodyPr/>
                    <a:lstStyle/>
                    <a:p>
                      <a:pPr marL="0" marR="0" lvl="0" indent="0" algn="ctr" rtl="0">
                        <a:spcBef>
                          <a:spcPts val="0"/>
                        </a:spcBef>
                        <a:spcAft>
                          <a:spcPts val="0"/>
                        </a:spcAft>
                        <a:buNone/>
                      </a:pPr>
                      <a:endParaRPr sz="900" b="1">
                        <a:solidFill>
                          <a:srgbClr val="C00000"/>
                        </a:solidFill>
                        <a:latin typeface="Microsoft JhengHei"/>
                        <a:ea typeface="Microsoft JhengHei"/>
                        <a:cs typeface="Microsoft JhengHei"/>
                        <a:sym typeface="Microsoft JhengHei"/>
                      </a:endParaRPr>
                    </a:p>
                  </a:txBody>
                  <a:tcPr marL="68575" marR="68575"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C00000"/>
                      </a:solidFill>
                      <a:prstDash val="solid"/>
                      <a:round/>
                      <a:headEnd type="none" w="sm" len="sm"/>
                      <a:tailEnd type="none" w="sm" len="sm"/>
                    </a:lnT>
                    <a:solidFill>
                      <a:srgbClr val="FFFF00"/>
                    </a:solidFill>
                  </a:tcPr>
                </a:tc>
                <a:tc gridSpan="2">
                  <a:txBody>
                    <a:bodyPr/>
                    <a:lstStyle/>
                    <a:p>
                      <a:pPr marL="0" marR="0" lvl="0" indent="0" algn="ctr" rtl="0">
                        <a:spcBef>
                          <a:spcPts val="0"/>
                        </a:spcBef>
                        <a:spcAft>
                          <a:spcPts val="0"/>
                        </a:spcAft>
                        <a:buNone/>
                      </a:pPr>
                      <a:endParaRPr sz="900" b="1">
                        <a:solidFill>
                          <a:srgbClr val="C00000"/>
                        </a:solidFill>
                        <a:latin typeface="Microsoft JhengHei"/>
                        <a:ea typeface="Microsoft JhengHei"/>
                        <a:cs typeface="Microsoft JhengHei"/>
                        <a:sym typeface="Microsoft JhengHei"/>
                      </a:endParaRPr>
                    </a:p>
                  </a:txBody>
                  <a:tcPr marL="68575" marR="68575"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lnT w="12700" cap="flat" cmpd="sng">
                      <a:solidFill>
                        <a:srgbClr val="C00000"/>
                      </a:solidFill>
                      <a:prstDash val="solid"/>
                      <a:round/>
                      <a:headEnd type="none" w="sm" len="sm"/>
                      <a:tailEnd type="none" w="sm" len="sm"/>
                    </a:lnT>
                    <a:solidFill>
                      <a:srgbClr val="FFFF00"/>
                    </a:solidFill>
                  </a:tcPr>
                </a:tc>
                <a:tc hMerge="1">
                  <a:txBody>
                    <a:bodyPr/>
                    <a:lstStyle/>
                    <a:p>
                      <a:endParaRPr lang="zh-TW"/>
                    </a:p>
                  </a:txBody>
                  <a:tcPr/>
                </a:tc>
                <a:tc>
                  <a:txBody>
                    <a:bodyPr/>
                    <a:lstStyle/>
                    <a:p>
                      <a:pPr marL="0" marR="0" lvl="0" indent="0" algn="ctr" rtl="0">
                        <a:spcBef>
                          <a:spcPts val="0"/>
                        </a:spcBef>
                        <a:spcAft>
                          <a:spcPts val="0"/>
                        </a:spcAft>
                        <a:buNone/>
                      </a:pPr>
                      <a:endParaRPr sz="900" b="1">
                        <a:solidFill>
                          <a:srgbClr val="C00000"/>
                        </a:solidFill>
                        <a:latin typeface="Microsoft JhengHei"/>
                        <a:ea typeface="Microsoft JhengHei"/>
                        <a:cs typeface="Microsoft JhengHei"/>
                        <a:sym typeface="Microsoft JhengHei"/>
                      </a:endParaRPr>
                    </a:p>
                  </a:txBody>
                  <a:tcPr marL="68575" marR="68575" marT="34300" marB="34300" anchor="ctr">
                    <a:lnL w="12700" cap="flat" cmpd="sng">
                      <a:solidFill>
                        <a:schemeClr val="lt1"/>
                      </a:solidFill>
                      <a:prstDash val="solid"/>
                      <a:round/>
                      <a:headEnd type="none" w="sm" len="sm"/>
                      <a:tailEnd type="none" w="sm" len="sm"/>
                    </a:lnL>
                    <a:lnT w="12700" cap="flat" cmpd="sng">
                      <a:solidFill>
                        <a:srgbClr val="C00000"/>
                      </a:solidFill>
                      <a:prstDash val="solid"/>
                      <a:round/>
                      <a:headEnd type="none" w="sm" len="sm"/>
                      <a:tailEnd type="none" w="sm" len="sm"/>
                    </a:lnT>
                    <a:solidFill>
                      <a:srgbClr val="FFFF00"/>
                    </a:solidFill>
                  </a:tcPr>
                </a:tc>
                <a:tc rowSpan="2" gridSpan="2">
                  <a:txBody>
                    <a:bodyPr/>
                    <a:lstStyle/>
                    <a:p>
                      <a:pPr marL="0" marR="0" lvl="0" indent="0" algn="l" rtl="0">
                        <a:spcBef>
                          <a:spcPts val="0"/>
                        </a:spcBef>
                        <a:spcAft>
                          <a:spcPts val="0"/>
                        </a:spcAft>
                        <a:buNone/>
                      </a:pPr>
                      <a:endParaRPr sz="1400"/>
                    </a:p>
                  </a:txBody>
                  <a:tcPr marL="68575" marR="68575" marT="34300" marB="34300" anchor="ctr">
                    <a:solidFill>
                      <a:srgbClr val="FFFF00"/>
                    </a:solidFill>
                  </a:tcPr>
                </a:tc>
                <a:tc rowSpan="2" hMerge="1">
                  <a:txBody>
                    <a:bodyPr/>
                    <a:lstStyle/>
                    <a:p>
                      <a:endParaRPr lang="zh-TW"/>
                    </a:p>
                  </a:txBody>
                  <a:tcPr/>
                </a:tc>
                <a:extLst>
                  <a:ext uri="{0D108BD9-81ED-4DB2-BD59-A6C34878D82A}">
                    <a16:rowId xmlns:a16="http://schemas.microsoft.com/office/drawing/2014/main" val="10009"/>
                  </a:ext>
                </a:extLst>
              </a:tr>
              <a:tr h="398311">
                <a:tc vMerge="1">
                  <a:txBody>
                    <a:bodyPr/>
                    <a:lstStyle/>
                    <a:p>
                      <a:endParaRPr lang="zh-TW"/>
                    </a:p>
                  </a:txBody>
                  <a:tcPr/>
                </a:tc>
                <a:tc vMerge="1">
                  <a:txBody>
                    <a:bodyPr/>
                    <a:lstStyle/>
                    <a:p>
                      <a:endParaRPr lang="zh-TW"/>
                    </a:p>
                  </a:txBody>
                  <a:tcPr/>
                </a:tc>
                <a:tc vMerge="1">
                  <a:txBody>
                    <a:bodyPr/>
                    <a:lstStyle/>
                    <a:p>
                      <a:endParaRPr lang="zh-TW"/>
                    </a:p>
                  </a:txBody>
                  <a:tcPr/>
                </a:tc>
                <a:tc>
                  <a:txBody>
                    <a:bodyPr/>
                    <a:lstStyle/>
                    <a:p>
                      <a:pPr marL="0" marR="0" lvl="0" indent="0" algn="ctr" rtl="0">
                        <a:spcBef>
                          <a:spcPts val="0"/>
                        </a:spcBef>
                        <a:spcAft>
                          <a:spcPts val="0"/>
                        </a:spcAft>
                        <a:buNone/>
                      </a:pPr>
                      <a:endParaRPr sz="900" b="1">
                        <a:solidFill>
                          <a:srgbClr val="244061"/>
                        </a:solidFill>
                        <a:latin typeface="Microsoft JhengHei"/>
                        <a:ea typeface="Microsoft JhengHei"/>
                        <a:cs typeface="Microsoft JhengHei"/>
                        <a:sym typeface="Microsoft JhengHei"/>
                      </a:endParaRPr>
                    </a:p>
                  </a:txBody>
                  <a:tcPr marL="68575" marR="68575" marT="34300" marB="34300" anchor="ctr">
                    <a:lnL w="38100" cap="flat" cmpd="sng">
                      <a:solidFill>
                        <a:srgbClr val="C00000"/>
                      </a:solidFill>
                      <a:prstDash val="dash"/>
                      <a:round/>
                      <a:headEnd type="none" w="sm" len="sm"/>
                      <a:tailEnd type="none" w="sm" len="sm"/>
                    </a:lnL>
                    <a:lnR w="12700" cap="flat" cmpd="sng">
                      <a:solidFill>
                        <a:schemeClr val="lt1"/>
                      </a:solidFill>
                      <a:prstDash val="solid"/>
                      <a:round/>
                      <a:headEnd type="none" w="sm" len="sm"/>
                      <a:tailEnd type="none" w="sm" len="sm"/>
                    </a:lnR>
                    <a:solidFill>
                      <a:srgbClr val="FBD4B4"/>
                    </a:solidFill>
                  </a:tcPr>
                </a:tc>
                <a:tc>
                  <a:txBody>
                    <a:bodyPr/>
                    <a:lstStyle/>
                    <a:p>
                      <a:pPr marL="0" marR="0" lvl="0" indent="0" algn="ctr" rtl="0">
                        <a:spcBef>
                          <a:spcPts val="0"/>
                        </a:spcBef>
                        <a:spcAft>
                          <a:spcPts val="0"/>
                        </a:spcAft>
                        <a:buNone/>
                      </a:pPr>
                      <a:endParaRPr sz="900" b="1">
                        <a:solidFill>
                          <a:srgbClr val="244061"/>
                        </a:solidFill>
                        <a:latin typeface="Microsoft JhengHei"/>
                        <a:ea typeface="Microsoft JhengHei"/>
                        <a:cs typeface="Microsoft JhengHei"/>
                        <a:sym typeface="Microsoft JhengHei"/>
                      </a:endParaRPr>
                    </a:p>
                  </a:txBody>
                  <a:tcPr marL="68575" marR="68575"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solidFill>
                      <a:srgbClr val="FBD4B4"/>
                    </a:solidFill>
                  </a:tcPr>
                </a:tc>
                <a:tc>
                  <a:txBody>
                    <a:bodyPr/>
                    <a:lstStyle/>
                    <a:p>
                      <a:pPr marL="0" marR="0" lvl="0" indent="0" algn="ctr" rtl="0">
                        <a:spcBef>
                          <a:spcPts val="0"/>
                        </a:spcBef>
                        <a:spcAft>
                          <a:spcPts val="0"/>
                        </a:spcAft>
                        <a:buNone/>
                      </a:pPr>
                      <a:endParaRPr sz="900" b="1">
                        <a:solidFill>
                          <a:srgbClr val="244061"/>
                        </a:solidFill>
                        <a:latin typeface="Microsoft JhengHei"/>
                        <a:ea typeface="Microsoft JhengHei"/>
                        <a:cs typeface="Microsoft JhengHei"/>
                        <a:sym typeface="Microsoft JhengHei"/>
                      </a:endParaRPr>
                    </a:p>
                  </a:txBody>
                  <a:tcPr marL="68575" marR="68575"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solidFill>
                      <a:srgbClr val="FBD4B4"/>
                    </a:solidFill>
                  </a:tcPr>
                </a:tc>
                <a:tc>
                  <a:txBody>
                    <a:bodyPr/>
                    <a:lstStyle/>
                    <a:p>
                      <a:pPr marL="0" marR="0" lvl="0" indent="0" algn="ctr" rtl="0">
                        <a:spcBef>
                          <a:spcPts val="0"/>
                        </a:spcBef>
                        <a:spcAft>
                          <a:spcPts val="0"/>
                        </a:spcAft>
                        <a:buNone/>
                      </a:pPr>
                      <a:endParaRPr sz="900" b="1">
                        <a:solidFill>
                          <a:srgbClr val="244061"/>
                        </a:solidFill>
                        <a:latin typeface="Microsoft JhengHei"/>
                        <a:ea typeface="Microsoft JhengHei"/>
                        <a:cs typeface="Microsoft JhengHei"/>
                        <a:sym typeface="Microsoft JhengHei"/>
                      </a:endParaRPr>
                    </a:p>
                  </a:txBody>
                  <a:tcPr marL="68575" marR="68575"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solidFill>
                      <a:srgbClr val="FBD4B4"/>
                    </a:solidFill>
                  </a:tcPr>
                </a:tc>
                <a:tc gridSpan="2">
                  <a:txBody>
                    <a:bodyPr/>
                    <a:lstStyle/>
                    <a:p>
                      <a:pPr marL="0" marR="0" lvl="0" indent="0" algn="ctr" rtl="0">
                        <a:spcBef>
                          <a:spcPts val="0"/>
                        </a:spcBef>
                        <a:spcAft>
                          <a:spcPts val="0"/>
                        </a:spcAft>
                        <a:buNone/>
                      </a:pPr>
                      <a:endParaRPr sz="900" b="1">
                        <a:solidFill>
                          <a:srgbClr val="244061"/>
                        </a:solidFill>
                        <a:latin typeface="Microsoft JhengHei"/>
                        <a:ea typeface="Microsoft JhengHei"/>
                        <a:cs typeface="Microsoft JhengHei"/>
                        <a:sym typeface="Microsoft JhengHei"/>
                      </a:endParaRPr>
                    </a:p>
                  </a:txBody>
                  <a:tcPr marL="68575" marR="68575" marT="34300" marB="34300" anchor="ctr">
                    <a:lnL w="12700" cap="flat" cmpd="sng">
                      <a:solidFill>
                        <a:schemeClr val="lt1"/>
                      </a:solidFill>
                      <a:prstDash val="solid"/>
                      <a:round/>
                      <a:headEnd type="none" w="sm" len="sm"/>
                      <a:tailEnd type="none" w="sm" len="sm"/>
                    </a:lnL>
                    <a:lnR w="12700" cap="flat" cmpd="sng">
                      <a:solidFill>
                        <a:schemeClr val="lt1"/>
                      </a:solidFill>
                      <a:prstDash val="solid"/>
                      <a:round/>
                      <a:headEnd type="none" w="sm" len="sm"/>
                      <a:tailEnd type="none" w="sm" len="sm"/>
                    </a:lnR>
                    <a:solidFill>
                      <a:srgbClr val="FBD4B4"/>
                    </a:solidFill>
                  </a:tcPr>
                </a:tc>
                <a:tc hMerge="1">
                  <a:txBody>
                    <a:bodyPr/>
                    <a:lstStyle/>
                    <a:p>
                      <a:endParaRPr lang="zh-TW"/>
                    </a:p>
                  </a:txBody>
                  <a:tcPr/>
                </a:tc>
                <a:tc>
                  <a:txBody>
                    <a:bodyPr/>
                    <a:lstStyle/>
                    <a:p>
                      <a:pPr marL="0" marR="0" lvl="0" indent="0" algn="ctr" rtl="0">
                        <a:spcBef>
                          <a:spcPts val="0"/>
                        </a:spcBef>
                        <a:spcAft>
                          <a:spcPts val="0"/>
                        </a:spcAft>
                        <a:buNone/>
                      </a:pPr>
                      <a:endParaRPr sz="900" b="1">
                        <a:solidFill>
                          <a:srgbClr val="244061"/>
                        </a:solidFill>
                        <a:latin typeface="Microsoft JhengHei"/>
                        <a:ea typeface="Microsoft JhengHei"/>
                        <a:cs typeface="Microsoft JhengHei"/>
                        <a:sym typeface="Microsoft JhengHei"/>
                      </a:endParaRPr>
                    </a:p>
                  </a:txBody>
                  <a:tcPr marL="68575" marR="68575" marT="34300" marB="34300" anchor="ctr">
                    <a:lnL w="12700" cap="flat" cmpd="sng">
                      <a:solidFill>
                        <a:schemeClr val="lt1"/>
                      </a:solidFill>
                      <a:prstDash val="solid"/>
                      <a:round/>
                      <a:headEnd type="none" w="sm" len="sm"/>
                      <a:tailEnd type="none" w="sm" len="sm"/>
                    </a:lnL>
                    <a:solidFill>
                      <a:srgbClr val="FBD4B4"/>
                    </a:solidFill>
                  </a:tcPr>
                </a:tc>
                <a:tc gridSpan="2" vMerge="1">
                  <a:txBody>
                    <a:bodyPr/>
                    <a:lstStyle/>
                    <a:p>
                      <a:endParaRPr lang="zh-TW"/>
                    </a:p>
                  </a:txBody>
                  <a:tcPr/>
                </a:tc>
                <a:tc hMerge="1" vMerge="1">
                  <a:txBody>
                    <a:bodyPr/>
                    <a:lstStyle/>
                    <a:p>
                      <a:endParaRPr lang="zh-TW"/>
                    </a:p>
                  </a:txBody>
                  <a:tcPr/>
                </a:tc>
                <a:extLst>
                  <a:ext uri="{0D108BD9-81ED-4DB2-BD59-A6C34878D82A}">
                    <a16:rowId xmlns:a16="http://schemas.microsoft.com/office/drawing/2014/main" val="10010"/>
                  </a:ext>
                </a:extLst>
              </a:tr>
              <a:tr h="510703">
                <a:tc gridSpan="12">
                  <a:txBody>
                    <a:bodyPr/>
                    <a:lstStyle/>
                    <a:p>
                      <a:pPr marL="0" marR="0" lvl="0" indent="0" algn="l" rtl="0">
                        <a:spcBef>
                          <a:spcPts val="0"/>
                        </a:spcBef>
                        <a:spcAft>
                          <a:spcPts val="0"/>
                        </a:spcAft>
                        <a:buNone/>
                      </a:pPr>
                      <a:r>
                        <a:rPr lang="zh-TW" sz="1500" dirty="0" smtClean="0">
                          <a:solidFill>
                            <a:srgbClr val="17365D"/>
                          </a:solidFill>
                          <a:latin typeface="Microsoft JhengHei"/>
                          <a:ea typeface="Microsoft JhengHei"/>
                          <a:cs typeface="Microsoft JhengHei"/>
                          <a:sym typeface="Microsoft JhengHei"/>
                        </a:rPr>
                        <a:t>          </a:t>
                      </a:r>
                      <a:r>
                        <a:rPr lang="zh-TW" altLang="en-US" sz="1800" b="1" dirty="0" smtClean="0">
                          <a:solidFill>
                            <a:srgbClr val="17365D"/>
                          </a:solidFill>
                          <a:latin typeface="Microsoft JhengHei"/>
                          <a:ea typeface="Microsoft JhengHei"/>
                          <a:cs typeface="Microsoft JhengHei"/>
                          <a:sym typeface="Microsoft JhengHei"/>
                        </a:rPr>
                        <a:t>扶助弱勢</a:t>
                      </a:r>
                      <a:r>
                        <a:rPr lang="zh-TW" sz="1800" b="1" dirty="0" smtClean="0">
                          <a:solidFill>
                            <a:srgbClr val="17365D"/>
                          </a:solidFill>
                          <a:latin typeface="Microsoft JhengHei"/>
                          <a:ea typeface="Microsoft JhengHei"/>
                          <a:cs typeface="Microsoft JhengHei"/>
                          <a:sym typeface="Microsoft JhengHei"/>
                        </a:rPr>
                        <a:t>   +</a:t>
                      </a:r>
                      <a:r>
                        <a:rPr lang="zh-TW" sz="1800" b="1" dirty="0">
                          <a:solidFill>
                            <a:srgbClr val="17365D"/>
                          </a:solidFill>
                          <a:latin typeface="Microsoft JhengHei"/>
                          <a:ea typeface="Microsoft JhengHei"/>
                          <a:cs typeface="Microsoft JhengHei"/>
                          <a:sym typeface="Microsoft JhengHei"/>
                        </a:rPr>
                        <a:t>1                 </a:t>
                      </a:r>
                      <a:r>
                        <a:rPr lang="zh-TW" sz="1500" dirty="0">
                          <a:solidFill>
                            <a:srgbClr val="17365D"/>
                          </a:solidFill>
                          <a:latin typeface="Microsoft JhengHei"/>
                          <a:ea typeface="Microsoft JhengHei"/>
                          <a:cs typeface="Microsoft JhengHei"/>
                          <a:sym typeface="Microsoft JhengHei"/>
                        </a:rPr>
                        <a:t>總積分    </a:t>
                      </a:r>
                      <a:endParaRPr sz="1500" b="1" dirty="0">
                        <a:solidFill>
                          <a:srgbClr val="17365D"/>
                        </a:solidFill>
                        <a:latin typeface="Microsoft JhengHei"/>
                        <a:ea typeface="Microsoft JhengHei"/>
                        <a:cs typeface="Microsoft JhengHei"/>
                        <a:sym typeface="Microsoft JhengHei"/>
                      </a:endParaRPr>
                    </a:p>
                  </a:txBody>
                  <a:tcPr marL="68575" marR="68575" marT="34300" marB="34300" anchor="ctr">
                    <a:solidFill>
                      <a:srgbClr val="FDE9D8"/>
                    </a:solidFill>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tc hMerge="1">
                  <a:txBody>
                    <a:bodyPr/>
                    <a:lstStyle/>
                    <a:p>
                      <a:endParaRPr lang="zh-TW"/>
                    </a:p>
                  </a:txBody>
                  <a:tcPr/>
                </a:tc>
                <a:extLst>
                  <a:ext uri="{0D108BD9-81ED-4DB2-BD59-A6C34878D82A}">
                    <a16:rowId xmlns:a16="http://schemas.microsoft.com/office/drawing/2014/main" val="10011"/>
                  </a:ext>
                </a:extLst>
              </a:tr>
            </a:tbl>
          </a:graphicData>
        </a:graphic>
      </p:graphicFrame>
      <p:sp>
        <p:nvSpPr>
          <p:cNvPr id="442" name="Google Shape;442;p46"/>
          <p:cNvSpPr/>
          <p:nvPr/>
        </p:nvSpPr>
        <p:spPr>
          <a:xfrm>
            <a:off x="2703815" y="1803191"/>
            <a:ext cx="691215"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1800" b="1">
                <a:solidFill>
                  <a:srgbClr val="244061"/>
                </a:solidFill>
                <a:latin typeface="Microsoft JhengHei"/>
                <a:ea typeface="Microsoft JhengHei"/>
                <a:cs typeface="Microsoft JhengHei"/>
                <a:sym typeface="Microsoft JhengHei"/>
              </a:rPr>
              <a:t>10分</a:t>
            </a:r>
            <a:endParaRPr sz="1800">
              <a:solidFill>
                <a:srgbClr val="244061"/>
              </a:solidFill>
              <a:latin typeface="Times New Roman"/>
              <a:ea typeface="Times New Roman"/>
              <a:cs typeface="Times New Roman"/>
              <a:sym typeface="Times New Roman"/>
            </a:endParaRPr>
          </a:p>
        </p:txBody>
      </p:sp>
      <p:sp>
        <p:nvSpPr>
          <p:cNvPr id="443" name="Google Shape;443;p46"/>
          <p:cNvSpPr/>
          <p:nvPr/>
        </p:nvSpPr>
        <p:spPr>
          <a:xfrm>
            <a:off x="2687961" y="2775035"/>
            <a:ext cx="786636" cy="44336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altLang="zh-TW" sz="1800" b="1" dirty="0" smtClean="0">
                <a:solidFill>
                  <a:schemeClr val="dk2"/>
                </a:solidFill>
                <a:latin typeface="Microsoft JhengHei"/>
                <a:ea typeface="Microsoft JhengHei"/>
                <a:cs typeface="Microsoft JhengHei"/>
                <a:sym typeface="Microsoft JhengHei"/>
              </a:rPr>
              <a:t>12</a:t>
            </a:r>
            <a:r>
              <a:rPr lang="zh-TW" altLang="en-US" sz="1800" b="1" dirty="0" smtClean="0">
                <a:solidFill>
                  <a:schemeClr val="dk2"/>
                </a:solidFill>
                <a:latin typeface="Microsoft JhengHei"/>
                <a:ea typeface="Microsoft JhengHei"/>
                <a:cs typeface="Microsoft JhengHei"/>
                <a:sym typeface="Microsoft JhengHei"/>
              </a:rPr>
              <a:t>分</a:t>
            </a:r>
            <a:endParaRPr sz="1500" dirty="0">
              <a:solidFill>
                <a:schemeClr val="dk2"/>
              </a:solidFill>
              <a:latin typeface="Times New Roman"/>
              <a:ea typeface="Times New Roman"/>
              <a:cs typeface="Times New Roman"/>
              <a:sym typeface="Times New Roman"/>
            </a:endParaRPr>
          </a:p>
        </p:txBody>
      </p:sp>
      <p:sp>
        <p:nvSpPr>
          <p:cNvPr id="444" name="Google Shape;444;p46"/>
          <p:cNvSpPr/>
          <p:nvPr/>
        </p:nvSpPr>
        <p:spPr>
          <a:xfrm>
            <a:off x="2732086" y="5027353"/>
            <a:ext cx="742511"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2400" b="1">
                <a:solidFill>
                  <a:srgbClr val="C00000"/>
                </a:solidFill>
                <a:latin typeface="Microsoft JhengHei"/>
                <a:ea typeface="Microsoft JhengHei"/>
                <a:cs typeface="Microsoft JhengHei"/>
                <a:sym typeface="Microsoft JhengHei"/>
              </a:rPr>
              <a:t>25</a:t>
            </a:r>
            <a:r>
              <a:rPr lang="zh-TW" sz="1800" b="1">
                <a:solidFill>
                  <a:srgbClr val="C00000"/>
                </a:solidFill>
                <a:latin typeface="Microsoft JhengHei"/>
                <a:ea typeface="Microsoft JhengHei"/>
                <a:cs typeface="Microsoft JhengHei"/>
                <a:sym typeface="Microsoft JhengHei"/>
              </a:rPr>
              <a:t> </a:t>
            </a:r>
            <a:r>
              <a:rPr lang="zh-TW" sz="1050" b="1">
                <a:solidFill>
                  <a:srgbClr val="244061"/>
                </a:solidFill>
                <a:latin typeface="Microsoft JhengHei"/>
                <a:ea typeface="Microsoft JhengHei"/>
                <a:cs typeface="Microsoft JhengHei"/>
                <a:sym typeface="Microsoft JhengHei"/>
              </a:rPr>
              <a:t>分</a:t>
            </a:r>
            <a:endParaRPr sz="1350">
              <a:solidFill>
                <a:srgbClr val="244061"/>
              </a:solidFill>
              <a:latin typeface="Times New Roman"/>
              <a:ea typeface="Times New Roman"/>
              <a:cs typeface="Times New Roman"/>
              <a:sym typeface="Times New Roman"/>
            </a:endParaRPr>
          </a:p>
        </p:txBody>
      </p:sp>
      <p:sp>
        <p:nvSpPr>
          <p:cNvPr id="445" name="Google Shape;445;p46"/>
          <p:cNvSpPr/>
          <p:nvPr/>
        </p:nvSpPr>
        <p:spPr>
          <a:xfrm>
            <a:off x="2809614" y="5709361"/>
            <a:ext cx="479618" cy="4154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2100" b="1">
                <a:solidFill>
                  <a:srgbClr val="FF0000"/>
                </a:solidFill>
                <a:latin typeface="Microsoft JhengHei"/>
                <a:ea typeface="Microsoft JhengHei"/>
                <a:cs typeface="Microsoft JhengHei"/>
                <a:sym typeface="Microsoft JhengHei"/>
              </a:rPr>
              <a:t>2</a:t>
            </a:r>
            <a:r>
              <a:rPr lang="zh-TW" sz="1050" b="1">
                <a:solidFill>
                  <a:srgbClr val="244061"/>
                </a:solidFill>
                <a:latin typeface="Microsoft JhengHei"/>
                <a:ea typeface="Microsoft JhengHei"/>
                <a:cs typeface="Microsoft JhengHei"/>
                <a:sym typeface="Microsoft JhengHei"/>
              </a:rPr>
              <a:t>分</a:t>
            </a:r>
            <a:endParaRPr sz="1350">
              <a:solidFill>
                <a:srgbClr val="244061"/>
              </a:solidFill>
              <a:latin typeface="Times New Roman"/>
              <a:ea typeface="Times New Roman"/>
              <a:cs typeface="Times New Roman"/>
              <a:sym typeface="Times New Roman"/>
            </a:endParaRPr>
          </a:p>
        </p:txBody>
      </p:sp>
      <p:sp>
        <p:nvSpPr>
          <p:cNvPr id="446" name="Google Shape;446;p46"/>
          <p:cNvSpPr/>
          <p:nvPr/>
        </p:nvSpPr>
        <p:spPr>
          <a:xfrm>
            <a:off x="3595709" y="6364945"/>
            <a:ext cx="940526" cy="9079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3200" b="1" dirty="0">
                <a:solidFill>
                  <a:srgbClr val="C00000"/>
                </a:solidFill>
                <a:latin typeface="Microsoft JhengHei"/>
                <a:ea typeface="Microsoft JhengHei"/>
                <a:cs typeface="Microsoft JhengHei"/>
                <a:sym typeface="Microsoft JhengHei"/>
              </a:rPr>
              <a:t>82</a:t>
            </a:r>
            <a:r>
              <a:rPr lang="zh-TW" sz="1500" dirty="0">
                <a:solidFill>
                  <a:srgbClr val="244061"/>
                </a:solidFill>
                <a:latin typeface="Microsoft JhengHei"/>
                <a:ea typeface="Microsoft JhengHei"/>
                <a:cs typeface="Microsoft JhengHei"/>
                <a:sym typeface="Microsoft JhengHei"/>
              </a:rPr>
              <a:t>分</a:t>
            </a:r>
            <a:endParaRPr sz="2100" dirty="0">
              <a:solidFill>
                <a:srgbClr val="244061"/>
              </a:solidFill>
              <a:latin typeface="Times New Roman"/>
              <a:ea typeface="Times New Roman"/>
              <a:cs typeface="Times New Roman"/>
              <a:sym typeface="Times New Roman"/>
            </a:endParaRPr>
          </a:p>
          <a:p>
            <a:pPr marL="0" marR="0" lvl="0" indent="0" algn="l" rtl="0">
              <a:spcBef>
                <a:spcPts val="0"/>
              </a:spcBef>
              <a:spcAft>
                <a:spcPts val="0"/>
              </a:spcAft>
              <a:buNone/>
            </a:pPr>
            <a:endParaRPr sz="2100" dirty="0">
              <a:solidFill>
                <a:srgbClr val="000000"/>
              </a:solidFill>
              <a:latin typeface="Times New Roman"/>
              <a:ea typeface="Times New Roman"/>
              <a:cs typeface="Times New Roman"/>
              <a:sym typeface="Times New Roman"/>
            </a:endParaRPr>
          </a:p>
        </p:txBody>
      </p:sp>
      <p:graphicFrame>
        <p:nvGraphicFramePr>
          <p:cNvPr id="447" name="Google Shape;447;p46"/>
          <p:cNvGraphicFramePr/>
          <p:nvPr/>
        </p:nvGraphicFramePr>
        <p:xfrm>
          <a:off x="3630664" y="1454184"/>
          <a:ext cx="2003650" cy="1076853"/>
        </p:xfrm>
        <a:graphic>
          <a:graphicData uri="http://schemas.openxmlformats.org/drawingml/2006/table">
            <a:tbl>
              <a:tblPr firstRow="1" bandRow="1">
                <a:noFill/>
              </a:tblPr>
              <a:tblGrid>
                <a:gridCol w="2003650">
                  <a:extLst>
                    <a:ext uri="{9D8B030D-6E8A-4147-A177-3AD203B41FA5}">
                      <a16:colId xmlns:a16="http://schemas.microsoft.com/office/drawing/2014/main" val="20000"/>
                    </a:ext>
                  </a:extLst>
                </a:gridCol>
              </a:tblGrid>
              <a:tr h="1015525">
                <a:tc>
                  <a:txBody>
                    <a:bodyPr/>
                    <a:lstStyle/>
                    <a:p>
                      <a:pPr marL="0" marR="0" lvl="0" indent="0" algn="ctr" rtl="0">
                        <a:lnSpc>
                          <a:spcPct val="110000"/>
                        </a:lnSpc>
                        <a:spcBef>
                          <a:spcPts val="0"/>
                        </a:spcBef>
                        <a:spcAft>
                          <a:spcPts val="0"/>
                        </a:spcAft>
                        <a:buNone/>
                      </a:pPr>
                      <a:r>
                        <a:rPr lang="zh-TW" sz="2000" b="1" dirty="0">
                          <a:solidFill>
                            <a:srgbClr val="FF0000"/>
                          </a:solidFill>
                          <a:latin typeface="Microsoft JhengHei"/>
                          <a:ea typeface="Microsoft JhengHei"/>
                          <a:cs typeface="Microsoft JhengHei"/>
                          <a:sym typeface="Microsoft JhengHei"/>
                        </a:rPr>
                        <a:t>第1~6志願</a:t>
                      </a:r>
                      <a:endParaRPr sz="2000" b="1" dirty="0">
                        <a:solidFill>
                          <a:srgbClr val="FF0000"/>
                        </a:solidFill>
                        <a:latin typeface="Microsoft JhengHei"/>
                        <a:ea typeface="Microsoft JhengHei"/>
                        <a:cs typeface="Microsoft JhengHei"/>
                        <a:sym typeface="Microsoft JhengHei"/>
                      </a:endParaRPr>
                    </a:p>
                    <a:p>
                      <a:pPr marL="0" marR="0" lvl="0" indent="0" algn="ctr" rtl="0">
                        <a:lnSpc>
                          <a:spcPct val="137500"/>
                        </a:lnSpc>
                        <a:spcBef>
                          <a:spcPts val="0"/>
                        </a:spcBef>
                        <a:spcAft>
                          <a:spcPts val="0"/>
                        </a:spcAft>
                        <a:buNone/>
                      </a:pPr>
                      <a:r>
                        <a:rPr lang="zh-TW" sz="1600" b="0" dirty="0">
                          <a:solidFill>
                            <a:srgbClr val="17365D"/>
                          </a:solidFill>
                          <a:latin typeface="Microsoft JhengHei"/>
                          <a:ea typeface="Microsoft JhengHei"/>
                          <a:cs typeface="Microsoft JhengHei"/>
                          <a:sym typeface="Microsoft JhengHei"/>
                        </a:rPr>
                        <a:t>第7~12志願</a:t>
                      </a:r>
                      <a:endParaRPr sz="1600" b="0" dirty="0">
                        <a:solidFill>
                          <a:srgbClr val="17365D"/>
                        </a:solidFill>
                        <a:latin typeface="Microsoft JhengHei"/>
                        <a:ea typeface="Microsoft JhengHei"/>
                        <a:cs typeface="Microsoft JhengHei"/>
                        <a:sym typeface="Microsoft JhengHei"/>
                      </a:endParaRPr>
                    </a:p>
                    <a:p>
                      <a:pPr marL="0" marR="0" lvl="0" indent="0" algn="ctr" rtl="0">
                        <a:lnSpc>
                          <a:spcPct val="137500"/>
                        </a:lnSpc>
                        <a:spcBef>
                          <a:spcPts val="0"/>
                        </a:spcBef>
                        <a:spcAft>
                          <a:spcPts val="0"/>
                        </a:spcAft>
                        <a:buNone/>
                      </a:pPr>
                      <a:r>
                        <a:rPr lang="zh-TW" sz="1600" b="0" dirty="0">
                          <a:solidFill>
                            <a:srgbClr val="17365D"/>
                          </a:solidFill>
                          <a:latin typeface="Microsoft JhengHei"/>
                          <a:ea typeface="Microsoft JhengHei"/>
                          <a:cs typeface="Microsoft JhengHei"/>
                          <a:sym typeface="Microsoft JhengHei"/>
                        </a:rPr>
                        <a:t>第13~18志願</a:t>
                      </a:r>
                      <a:endParaRPr sz="1600" b="0" dirty="0">
                        <a:solidFill>
                          <a:srgbClr val="17365D"/>
                        </a:solidFill>
                        <a:latin typeface="Microsoft JhengHei"/>
                        <a:ea typeface="Microsoft JhengHei"/>
                        <a:cs typeface="Microsoft JhengHei"/>
                        <a:sym typeface="Microsoft JhengHei"/>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graphicFrame>
        <p:nvGraphicFramePr>
          <p:cNvPr id="448" name="Google Shape;448;p46"/>
          <p:cNvGraphicFramePr/>
          <p:nvPr/>
        </p:nvGraphicFramePr>
        <p:xfrm>
          <a:off x="5702400" y="1540659"/>
          <a:ext cx="1049225" cy="954155"/>
        </p:xfrm>
        <a:graphic>
          <a:graphicData uri="http://schemas.openxmlformats.org/drawingml/2006/table">
            <a:tbl>
              <a:tblPr firstRow="1" bandRow="1">
                <a:noFill/>
              </a:tblPr>
              <a:tblGrid>
                <a:gridCol w="1049225">
                  <a:extLst>
                    <a:ext uri="{9D8B030D-6E8A-4147-A177-3AD203B41FA5}">
                      <a16:colId xmlns:a16="http://schemas.microsoft.com/office/drawing/2014/main" val="20000"/>
                    </a:ext>
                  </a:extLst>
                </a:gridCol>
              </a:tblGrid>
              <a:tr h="254000">
                <a:tc>
                  <a:txBody>
                    <a:bodyPr/>
                    <a:lstStyle/>
                    <a:p>
                      <a:pPr marL="0" marR="0" lvl="0" indent="0" algn="ctr" rtl="0">
                        <a:lnSpc>
                          <a:spcPct val="100000"/>
                        </a:lnSpc>
                        <a:spcBef>
                          <a:spcPts val="0"/>
                        </a:spcBef>
                        <a:spcAft>
                          <a:spcPts val="0"/>
                        </a:spcAft>
                        <a:buClr>
                          <a:srgbClr val="FF0000"/>
                        </a:buClr>
                        <a:buSzPts val="2000"/>
                        <a:buFont typeface="Microsoft JhengHei"/>
                        <a:buNone/>
                      </a:pPr>
                      <a:r>
                        <a:rPr lang="zh-TW" sz="2000" b="1">
                          <a:solidFill>
                            <a:srgbClr val="FF0000"/>
                          </a:solidFill>
                          <a:latin typeface="Microsoft JhengHei"/>
                          <a:ea typeface="Microsoft JhengHei"/>
                          <a:cs typeface="Microsoft JhengHei"/>
                          <a:sym typeface="Microsoft JhengHei"/>
                        </a:rPr>
                        <a:t>10分</a:t>
                      </a:r>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251450">
                <a:tc>
                  <a:txBody>
                    <a:bodyPr/>
                    <a:lstStyle/>
                    <a:p>
                      <a:pPr marL="0" marR="0" lvl="0" indent="0" algn="ctr" rtl="0">
                        <a:spcBef>
                          <a:spcPts val="0"/>
                        </a:spcBef>
                        <a:spcAft>
                          <a:spcPts val="0"/>
                        </a:spcAft>
                        <a:buNone/>
                      </a:pPr>
                      <a:r>
                        <a:rPr lang="zh-TW" sz="1200" b="1">
                          <a:solidFill>
                            <a:srgbClr val="17365D"/>
                          </a:solidFill>
                          <a:latin typeface="Microsoft JhengHei"/>
                          <a:ea typeface="Microsoft JhengHei"/>
                          <a:cs typeface="Microsoft JhengHei"/>
                          <a:sym typeface="Microsoft JhengHei"/>
                        </a:rPr>
                        <a:t>9分</a:t>
                      </a:r>
                      <a:endParaRPr sz="1200" b="1">
                        <a:solidFill>
                          <a:srgbClr val="17365D"/>
                        </a:solidFill>
                        <a:latin typeface="Microsoft JhengHei"/>
                        <a:ea typeface="Microsoft JhengHei"/>
                        <a:cs typeface="Microsoft JhengHei"/>
                        <a:sym typeface="Microsoft JhengHei"/>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329275">
                <a:tc>
                  <a:txBody>
                    <a:bodyPr/>
                    <a:lstStyle/>
                    <a:p>
                      <a:pPr marL="0" marR="0" lvl="0" indent="0" algn="ctr" rtl="0">
                        <a:lnSpc>
                          <a:spcPct val="100000"/>
                        </a:lnSpc>
                        <a:spcBef>
                          <a:spcPts val="0"/>
                        </a:spcBef>
                        <a:spcAft>
                          <a:spcPts val="0"/>
                        </a:spcAft>
                        <a:buClr>
                          <a:srgbClr val="17365D"/>
                        </a:buClr>
                        <a:buSzPts val="1200"/>
                        <a:buFont typeface="Microsoft JhengHei"/>
                        <a:buNone/>
                      </a:pPr>
                      <a:r>
                        <a:rPr lang="zh-TW" sz="1200" b="1">
                          <a:solidFill>
                            <a:srgbClr val="17365D"/>
                          </a:solidFill>
                          <a:latin typeface="Microsoft JhengHei"/>
                          <a:ea typeface="Microsoft JhengHei"/>
                          <a:cs typeface="Microsoft JhengHei"/>
                          <a:sym typeface="Microsoft JhengHei"/>
                        </a:rPr>
                        <a:t>8分</a:t>
                      </a:r>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449" name="Google Shape;449;p46"/>
          <p:cNvGraphicFramePr/>
          <p:nvPr/>
        </p:nvGraphicFramePr>
        <p:xfrm>
          <a:off x="3336138" y="5603192"/>
          <a:ext cx="4115175" cy="627865"/>
        </p:xfrm>
        <a:graphic>
          <a:graphicData uri="http://schemas.openxmlformats.org/drawingml/2006/table">
            <a:tbl>
              <a:tblPr firstRow="1" bandRow="1">
                <a:noFill/>
              </a:tblPr>
              <a:tblGrid>
                <a:gridCol w="551225">
                  <a:extLst>
                    <a:ext uri="{9D8B030D-6E8A-4147-A177-3AD203B41FA5}">
                      <a16:colId xmlns:a16="http://schemas.microsoft.com/office/drawing/2014/main" val="20000"/>
                    </a:ext>
                  </a:extLst>
                </a:gridCol>
                <a:gridCol w="136775">
                  <a:extLst>
                    <a:ext uri="{9D8B030D-6E8A-4147-A177-3AD203B41FA5}">
                      <a16:colId xmlns:a16="http://schemas.microsoft.com/office/drawing/2014/main" val="20001"/>
                    </a:ext>
                  </a:extLst>
                </a:gridCol>
                <a:gridCol w="512000">
                  <a:extLst>
                    <a:ext uri="{9D8B030D-6E8A-4147-A177-3AD203B41FA5}">
                      <a16:colId xmlns:a16="http://schemas.microsoft.com/office/drawing/2014/main" val="20002"/>
                    </a:ext>
                  </a:extLst>
                </a:gridCol>
                <a:gridCol w="172800">
                  <a:extLst>
                    <a:ext uri="{9D8B030D-6E8A-4147-A177-3AD203B41FA5}">
                      <a16:colId xmlns:a16="http://schemas.microsoft.com/office/drawing/2014/main" val="20003"/>
                    </a:ext>
                  </a:extLst>
                </a:gridCol>
                <a:gridCol w="430375">
                  <a:extLst>
                    <a:ext uri="{9D8B030D-6E8A-4147-A177-3AD203B41FA5}">
                      <a16:colId xmlns:a16="http://schemas.microsoft.com/office/drawing/2014/main" val="20004"/>
                    </a:ext>
                  </a:extLst>
                </a:gridCol>
                <a:gridCol w="254400">
                  <a:extLst>
                    <a:ext uri="{9D8B030D-6E8A-4147-A177-3AD203B41FA5}">
                      <a16:colId xmlns:a16="http://schemas.microsoft.com/office/drawing/2014/main" val="20005"/>
                    </a:ext>
                  </a:extLst>
                </a:gridCol>
                <a:gridCol w="306375">
                  <a:extLst>
                    <a:ext uri="{9D8B030D-6E8A-4147-A177-3AD203B41FA5}">
                      <a16:colId xmlns:a16="http://schemas.microsoft.com/office/drawing/2014/main" val="20006"/>
                    </a:ext>
                  </a:extLst>
                </a:gridCol>
                <a:gridCol w="378425">
                  <a:extLst>
                    <a:ext uri="{9D8B030D-6E8A-4147-A177-3AD203B41FA5}">
                      <a16:colId xmlns:a16="http://schemas.microsoft.com/office/drawing/2014/main" val="20007"/>
                    </a:ext>
                  </a:extLst>
                </a:gridCol>
                <a:gridCol w="172800">
                  <a:extLst>
                    <a:ext uri="{9D8B030D-6E8A-4147-A177-3AD203B41FA5}">
                      <a16:colId xmlns:a16="http://schemas.microsoft.com/office/drawing/2014/main" val="20008"/>
                    </a:ext>
                  </a:extLst>
                </a:gridCol>
                <a:gridCol w="212000">
                  <a:extLst>
                    <a:ext uri="{9D8B030D-6E8A-4147-A177-3AD203B41FA5}">
                      <a16:colId xmlns:a16="http://schemas.microsoft.com/office/drawing/2014/main" val="20009"/>
                    </a:ext>
                  </a:extLst>
                </a:gridCol>
                <a:gridCol w="300000">
                  <a:extLst>
                    <a:ext uri="{9D8B030D-6E8A-4147-A177-3AD203B41FA5}">
                      <a16:colId xmlns:a16="http://schemas.microsoft.com/office/drawing/2014/main" val="20010"/>
                    </a:ext>
                  </a:extLst>
                </a:gridCol>
                <a:gridCol w="136775">
                  <a:extLst>
                    <a:ext uri="{9D8B030D-6E8A-4147-A177-3AD203B41FA5}">
                      <a16:colId xmlns:a16="http://schemas.microsoft.com/office/drawing/2014/main" val="20011"/>
                    </a:ext>
                  </a:extLst>
                </a:gridCol>
                <a:gridCol w="551225">
                  <a:extLst>
                    <a:ext uri="{9D8B030D-6E8A-4147-A177-3AD203B41FA5}">
                      <a16:colId xmlns:a16="http://schemas.microsoft.com/office/drawing/2014/main" val="20012"/>
                    </a:ext>
                  </a:extLst>
                </a:gridCol>
              </a:tblGrid>
              <a:tr h="315425">
                <a:tc gridSpan="2">
                  <a:txBody>
                    <a:bodyPr/>
                    <a:lstStyle/>
                    <a:p>
                      <a:pPr marL="0" marR="0" lvl="0" indent="0" algn="ctr" rtl="0">
                        <a:spcBef>
                          <a:spcPts val="0"/>
                        </a:spcBef>
                        <a:spcAft>
                          <a:spcPts val="0"/>
                        </a:spcAft>
                        <a:buNone/>
                      </a:pPr>
                      <a:r>
                        <a:rPr lang="zh-TW" sz="1600" b="1" dirty="0">
                          <a:solidFill>
                            <a:schemeClr val="dk2"/>
                          </a:solidFill>
                          <a:latin typeface="Microsoft JhengHei"/>
                          <a:ea typeface="Microsoft JhengHei"/>
                          <a:cs typeface="Microsoft JhengHei"/>
                          <a:sym typeface="Microsoft JhengHei"/>
                        </a:rPr>
                        <a:t>2分</a:t>
                      </a:r>
                      <a:endParaRPr sz="1600" b="1" dirty="0">
                        <a:solidFill>
                          <a:schemeClr val="dk2"/>
                        </a:solidFill>
                        <a:latin typeface="Microsoft JhengHei"/>
                        <a:ea typeface="Microsoft JhengHei"/>
                        <a:cs typeface="Microsoft JhengHei"/>
                        <a:sym typeface="Microsoft JhengHei"/>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zh-TW"/>
                    </a:p>
                  </a:txBody>
                  <a:tcPr/>
                </a:tc>
                <a:tc gridSpan="2">
                  <a:txBody>
                    <a:bodyPr/>
                    <a:lstStyle/>
                    <a:p>
                      <a:pPr marL="0" marR="0" lvl="0" indent="0" algn="ctr" rtl="0">
                        <a:spcBef>
                          <a:spcPts val="0"/>
                        </a:spcBef>
                        <a:spcAft>
                          <a:spcPts val="0"/>
                        </a:spcAft>
                        <a:buNone/>
                      </a:pPr>
                      <a:r>
                        <a:rPr lang="zh-TW" sz="1600" b="1" dirty="0">
                          <a:solidFill>
                            <a:schemeClr val="dk2"/>
                          </a:solidFill>
                          <a:latin typeface="Microsoft JhengHei"/>
                          <a:ea typeface="Microsoft JhengHei"/>
                          <a:cs typeface="Microsoft JhengHei"/>
                          <a:sym typeface="Microsoft JhengHei"/>
                        </a:rPr>
                        <a:t>2分</a:t>
                      </a:r>
                      <a:endParaRPr sz="1600" b="1" dirty="0">
                        <a:solidFill>
                          <a:schemeClr val="dk2"/>
                        </a:solidFill>
                        <a:latin typeface="Microsoft JhengHei"/>
                        <a:ea typeface="Microsoft JhengHei"/>
                        <a:cs typeface="Microsoft JhengHei"/>
                        <a:sym typeface="Microsoft JhengHei"/>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zh-TW"/>
                    </a:p>
                  </a:txBody>
                  <a:tcPr/>
                </a:tc>
                <a:tc gridSpan="2">
                  <a:txBody>
                    <a:bodyPr/>
                    <a:lstStyle/>
                    <a:p>
                      <a:pPr marL="0" marR="0" lvl="0" indent="0" algn="ctr" rtl="0">
                        <a:spcBef>
                          <a:spcPts val="0"/>
                        </a:spcBef>
                        <a:spcAft>
                          <a:spcPts val="0"/>
                        </a:spcAft>
                        <a:buNone/>
                      </a:pPr>
                      <a:r>
                        <a:rPr lang="zh-TW" sz="1600" b="1">
                          <a:solidFill>
                            <a:schemeClr val="dk2"/>
                          </a:solidFill>
                          <a:latin typeface="Microsoft JhengHei"/>
                          <a:ea typeface="Microsoft JhengHei"/>
                          <a:cs typeface="Microsoft JhengHei"/>
                          <a:sym typeface="Microsoft JhengHei"/>
                        </a:rPr>
                        <a:t>1.5分</a:t>
                      </a:r>
                      <a:endParaRPr sz="1600" b="1">
                        <a:solidFill>
                          <a:schemeClr val="dk2"/>
                        </a:solidFill>
                        <a:latin typeface="Microsoft JhengHei"/>
                        <a:ea typeface="Microsoft JhengHei"/>
                        <a:cs typeface="Microsoft JhengHei"/>
                        <a:sym typeface="Microsoft JhengHei"/>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zh-TW"/>
                    </a:p>
                  </a:txBody>
                  <a:tcPr/>
                </a:tc>
                <a:tc gridSpan="2">
                  <a:txBody>
                    <a:bodyPr/>
                    <a:lstStyle/>
                    <a:p>
                      <a:pPr marL="0" marR="0" lvl="0" indent="0" algn="ctr" rtl="0">
                        <a:spcBef>
                          <a:spcPts val="0"/>
                        </a:spcBef>
                        <a:spcAft>
                          <a:spcPts val="0"/>
                        </a:spcAft>
                        <a:buNone/>
                      </a:pPr>
                      <a:r>
                        <a:rPr lang="zh-TW" sz="1600" b="1">
                          <a:solidFill>
                            <a:schemeClr val="dk2"/>
                          </a:solidFill>
                          <a:latin typeface="Microsoft JhengHei"/>
                          <a:ea typeface="Microsoft JhengHei"/>
                          <a:cs typeface="Microsoft JhengHei"/>
                          <a:sym typeface="Microsoft JhengHei"/>
                        </a:rPr>
                        <a:t>1.5分</a:t>
                      </a:r>
                      <a:endParaRPr sz="1600" b="1">
                        <a:solidFill>
                          <a:schemeClr val="dk2"/>
                        </a:solidFill>
                        <a:latin typeface="Microsoft JhengHei"/>
                        <a:ea typeface="Microsoft JhengHei"/>
                        <a:cs typeface="Microsoft JhengHei"/>
                        <a:sym typeface="Microsoft JhengHei"/>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zh-TW"/>
                    </a:p>
                  </a:txBody>
                  <a:tcPr/>
                </a:tc>
                <a:tc gridSpan="3">
                  <a:txBody>
                    <a:bodyPr/>
                    <a:lstStyle/>
                    <a:p>
                      <a:pPr marL="0" marR="0" lvl="0" indent="0" algn="ctr" rtl="0">
                        <a:spcBef>
                          <a:spcPts val="0"/>
                        </a:spcBef>
                        <a:spcAft>
                          <a:spcPts val="0"/>
                        </a:spcAft>
                        <a:buNone/>
                      </a:pPr>
                      <a:r>
                        <a:rPr lang="zh-TW" sz="1600" b="1">
                          <a:solidFill>
                            <a:schemeClr val="dk2"/>
                          </a:solidFill>
                          <a:latin typeface="Microsoft JhengHei"/>
                          <a:ea typeface="Microsoft JhengHei"/>
                          <a:cs typeface="Microsoft JhengHei"/>
                          <a:sym typeface="Microsoft JhengHei"/>
                        </a:rPr>
                        <a:t>1分</a:t>
                      </a:r>
                      <a:endParaRPr sz="1600" b="1">
                        <a:solidFill>
                          <a:schemeClr val="dk2"/>
                        </a:solidFill>
                        <a:latin typeface="Microsoft JhengHei"/>
                        <a:ea typeface="Microsoft JhengHei"/>
                        <a:cs typeface="Microsoft JhengHei"/>
                        <a:sym typeface="Microsoft JhengHei"/>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zh-TW"/>
                    </a:p>
                  </a:txBody>
                  <a:tcPr/>
                </a:tc>
                <a:tc hMerge="1">
                  <a:txBody>
                    <a:bodyPr/>
                    <a:lstStyle/>
                    <a:p>
                      <a:endParaRPr lang="zh-TW"/>
                    </a:p>
                  </a:txBody>
                  <a:tcPr/>
                </a:tc>
                <a:tc gridSpan="2">
                  <a:txBody>
                    <a:bodyPr/>
                    <a:lstStyle/>
                    <a:p>
                      <a:pPr marL="0" marR="0" lvl="0" indent="0" algn="ctr" rtl="0">
                        <a:spcBef>
                          <a:spcPts val="0"/>
                        </a:spcBef>
                        <a:spcAft>
                          <a:spcPts val="0"/>
                        </a:spcAft>
                        <a:buNone/>
                      </a:pPr>
                      <a:r>
                        <a:rPr lang="zh-TW" sz="1600" b="1">
                          <a:solidFill>
                            <a:schemeClr val="dk2"/>
                          </a:solidFill>
                          <a:latin typeface="Microsoft JhengHei"/>
                          <a:ea typeface="Microsoft JhengHei"/>
                          <a:cs typeface="Microsoft JhengHei"/>
                          <a:sym typeface="Microsoft JhengHei"/>
                        </a:rPr>
                        <a:t>1分</a:t>
                      </a:r>
                      <a:endParaRPr sz="1600" b="1">
                        <a:solidFill>
                          <a:schemeClr val="dk2"/>
                        </a:solidFill>
                        <a:latin typeface="Microsoft JhengHei"/>
                        <a:ea typeface="Microsoft JhengHei"/>
                        <a:cs typeface="Microsoft JhengHei"/>
                        <a:sym typeface="Microsoft JhengHei"/>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hMerge="1">
                  <a:txBody>
                    <a:bodyPr/>
                    <a:lstStyle/>
                    <a:p>
                      <a:endParaRPr lang="zh-TW"/>
                    </a:p>
                  </a:txBody>
                  <a:tcPr/>
                </a:tc>
                <a:extLst>
                  <a:ext uri="{0D108BD9-81ED-4DB2-BD59-A6C34878D82A}">
                    <a16:rowId xmlns:a16="http://schemas.microsoft.com/office/drawing/2014/main" val="10000"/>
                  </a:ext>
                </a:extLst>
              </a:tr>
              <a:tr h="292925">
                <a:tc gridSpan="2">
                  <a:txBody>
                    <a:bodyPr/>
                    <a:lstStyle/>
                    <a:p>
                      <a:pPr marL="0" marR="0" lvl="0" indent="0" algn="ctr" rtl="0">
                        <a:spcBef>
                          <a:spcPts val="0"/>
                        </a:spcBef>
                        <a:spcAft>
                          <a:spcPts val="0"/>
                        </a:spcAft>
                        <a:buNone/>
                      </a:pPr>
                      <a:r>
                        <a:rPr lang="zh-TW" sz="1600" b="1">
                          <a:solidFill>
                            <a:schemeClr val="dk2"/>
                          </a:solidFill>
                          <a:latin typeface="Microsoft JhengHei"/>
                          <a:ea typeface="Microsoft JhengHei"/>
                          <a:cs typeface="Microsoft JhengHei"/>
                          <a:sym typeface="Microsoft JhengHei"/>
                        </a:rPr>
                        <a:t>6級</a:t>
                      </a:r>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hMerge="1">
                  <a:txBody>
                    <a:bodyPr/>
                    <a:lstStyle/>
                    <a:p>
                      <a:endParaRPr lang="zh-TW"/>
                    </a:p>
                  </a:txBody>
                  <a:tcPr/>
                </a:tc>
                <a:tc gridSpan="2">
                  <a:txBody>
                    <a:bodyPr/>
                    <a:lstStyle/>
                    <a:p>
                      <a:pPr marL="0" marR="0" lvl="0" indent="0" algn="ctr" rtl="0">
                        <a:spcBef>
                          <a:spcPts val="0"/>
                        </a:spcBef>
                        <a:spcAft>
                          <a:spcPts val="0"/>
                        </a:spcAft>
                        <a:buNone/>
                      </a:pPr>
                      <a:r>
                        <a:rPr lang="zh-TW" sz="1600" b="1" dirty="0">
                          <a:solidFill>
                            <a:schemeClr val="dk2"/>
                          </a:solidFill>
                          <a:latin typeface="Microsoft JhengHei"/>
                          <a:ea typeface="Microsoft JhengHei"/>
                          <a:cs typeface="Microsoft JhengHei"/>
                          <a:sym typeface="Microsoft JhengHei"/>
                        </a:rPr>
                        <a:t>5級</a:t>
                      </a:r>
                      <a:endParaRPr dirty="0"/>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hMerge="1">
                  <a:txBody>
                    <a:bodyPr/>
                    <a:lstStyle/>
                    <a:p>
                      <a:endParaRPr lang="zh-TW"/>
                    </a:p>
                  </a:txBody>
                  <a:tcPr/>
                </a:tc>
                <a:tc gridSpan="2">
                  <a:txBody>
                    <a:bodyPr/>
                    <a:lstStyle/>
                    <a:p>
                      <a:pPr marL="0" marR="0" lvl="0" indent="0" algn="ctr" rtl="0">
                        <a:spcBef>
                          <a:spcPts val="0"/>
                        </a:spcBef>
                        <a:spcAft>
                          <a:spcPts val="0"/>
                        </a:spcAft>
                        <a:buNone/>
                      </a:pPr>
                      <a:r>
                        <a:rPr lang="zh-TW" sz="1600" b="1" dirty="0">
                          <a:solidFill>
                            <a:schemeClr val="dk2"/>
                          </a:solidFill>
                          <a:latin typeface="Microsoft JhengHei"/>
                          <a:ea typeface="Microsoft JhengHei"/>
                          <a:cs typeface="Microsoft JhengHei"/>
                          <a:sym typeface="Microsoft JhengHei"/>
                        </a:rPr>
                        <a:t>4級</a:t>
                      </a:r>
                      <a:endParaRPr dirty="0"/>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hMerge="1">
                  <a:txBody>
                    <a:bodyPr/>
                    <a:lstStyle/>
                    <a:p>
                      <a:endParaRPr lang="zh-TW"/>
                    </a:p>
                  </a:txBody>
                  <a:tcPr/>
                </a:tc>
                <a:tc gridSpan="2">
                  <a:txBody>
                    <a:bodyPr/>
                    <a:lstStyle/>
                    <a:p>
                      <a:pPr marL="0" marR="0" lvl="0" indent="0" algn="ctr" rtl="0">
                        <a:spcBef>
                          <a:spcPts val="0"/>
                        </a:spcBef>
                        <a:spcAft>
                          <a:spcPts val="0"/>
                        </a:spcAft>
                        <a:buNone/>
                      </a:pPr>
                      <a:r>
                        <a:rPr lang="zh-TW" sz="1600" b="1" dirty="0">
                          <a:solidFill>
                            <a:schemeClr val="dk2"/>
                          </a:solidFill>
                          <a:latin typeface="Microsoft JhengHei"/>
                          <a:ea typeface="Microsoft JhengHei"/>
                          <a:cs typeface="Microsoft JhengHei"/>
                          <a:sym typeface="Microsoft JhengHei"/>
                        </a:rPr>
                        <a:t>3級</a:t>
                      </a:r>
                      <a:endParaRPr dirty="0"/>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hMerge="1">
                  <a:txBody>
                    <a:bodyPr/>
                    <a:lstStyle/>
                    <a:p>
                      <a:endParaRPr lang="zh-TW"/>
                    </a:p>
                  </a:txBody>
                  <a:tcPr/>
                </a:tc>
                <a:tc gridSpan="3">
                  <a:txBody>
                    <a:bodyPr/>
                    <a:lstStyle/>
                    <a:p>
                      <a:pPr marL="0" marR="0" lvl="0" indent="0" algn="ctr" rtl="0">
                        <a:spcBef>
                          <a:spcPts val="0"/>
                        </a:spcBef>
                        <a:spcAft>
                          <a:spcPts val="0"/>
                        </a:spcAft>
                        <a:buNone/>
                      </a:pPr>
                      <a:r>
                        <a:rPr lang="zh-TW" sz="1600" b="1" dirty="0">
                          <a:solidFill>
                            <a:schemeClr val="dk2"/>
                          </a:solidFill>
                          <a:latin typeface="Microsoft JhengHei"/>
                          <a:ea typeface="Microsoft JhengHei"/>
                          <a:cs typeface="Microsoft JhengHei"/>
                          <a:sym typeface="Microsoft JhengHei"/>
                        </a:rPr>
                        <a:t>2級</a:t>
                      </a:r>
                      <a:endParaRPr dirty="0"/>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hMerge="1">
                  <a:txBody>
                    <a:bodyPr/>
                    <a:lstStyle/>
                    <a:p>
                      <a:endParaRPr lang="zh-TW"/>
                    </a:p>
                  </a:txBody>
                  <a:tcPr/>
                </a:tc>
                <a:tc hMerge="1">
                  <a:txBody>
                    <a:bodyPr/>
                    <a:lstStyle/>
                    <a:p>
                      <a:endParaRPr lang="zh-TW"/>
                    </a:p>
                  </a:txBody>
                  <a:tcPr/>
                </a:tc>
                <a:tc gridSpan="2">
                  <a:txBody>
                    <a:bodyPr/>
                    <a:lstStyle/>
                    <a:p>
                      <a:pPr marL="0" marR="0" lvl="0" indent="0" algn="ctr" rtl="0">
                        <a:spcBef>
                          <a:spcPts val="0"/>
                        </a:spcBef>
                        <a:spcAft>
                          <a:spcPts val="0"/>
                        </a:spcAft>
                        <a:buNone/>
                      </a:pPr>
                      <a:r>
                        <a:rPr lang="zh-TW" sz="1600" b="1" dirty="0">
                          <a:solidFill>
                            <a:schemeClr val="dk2"/>
                          </a:solidFill>
                          <a:latin typeface="Microsoft JhengHei"/>
                          <a:ea typeface="Microsoft JhengHei"/>
                          <a:cs typeface="Microsoft JhengHei"/>
                          <a:sym typeface="Microsoft JhengHei"/>
                        </a:rPr>
                        <a:t>1級</a:t>
                      </a:r>
                      <a:endParaRPr dirty="0"/>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00"/>
                    </a:solidFill>
                  </a:tcPr>
                </a:tc>
                <a:tc hMerge="1">
                  <a:txBody>
                    <a:bodyPr/>
                    <a:lstStyle/>
                    <a:p>
                      <a:endParaRPr lang="zh-TW"/>
                    </a:p>
                  </a:txBody>
                  <a:tcPr/>
                </a:tc>
                <a:extLst>
                  <a:ext uri="{0D108BD9-81ED-4DB2-BD59-A6C34878D82A}">
                    <a16:rowId xmlns:a16="http://schemas.microsoft.com/office/drawing/2014/main" val="10001"/>
                  </a:ext>
                </a:extLst>
              </a:tr>
            </a:tbl>
          </a:graphicData>
        </a:graphic>
      </p:graphicFrame>
      <p:graphicFrame>
        <p:nvGraphicFramePr>
          <p:cNvPr id="450" name="Google Shape;450;p46"/>
          <p:cNvGraphicFramePr/>
          <p:nvPr/>
        </p:nvGraphicFramePr>
        <p:xfrm>
          <a:off x="3377012" y="2533590"/>
          <a:ext cx="3263275" cy="1019050"/>
        </p:xfrm>
        <a:graphic>
          <a:graphicData uri="http://schemas.openxmlformats.org/drawingml/2006/table">
            <a:tbl>
              <a:tblPr firstRow="1" bandRow="1">
                <a:noFill/>
              </a:tblPr>
              <a:tblGrid>
                <a:gridCol w="2340550">
                  <a:extLst>
                    <a:ext uri="{9D8B030D-6E8A-4147-A177-3AD203B41FA5}">
                      <a16:colId xmlns:a16="http://schemas.microsoft.com/office/drawing/2014/main" val="20000"/>
                    </a:ext>
                  </a:extLst>
                </a:gridCol>
                <a:gridCol w="922725">
                  <a:extLst>
                    <a:ext uri="{9D8B030D-6E8A-4147-A177-3AD203B41FA5}">
                      <a16:colId xmlns:a16="http://schemas.microsoft.com/office/drawing/2014/main" val="20001"/>
                    </a:ext>
                  </a:extLst>
                </a:gridCol>
              </a:tblGrid>
              <a:tr h="372825">
                <a:tc>
                  <a:txBody>
                    <a:bodyPr/>
                    <a:lstStyle/>
                    <a:p>
                      <a:pPr marL="0" marR="0" lvl="0" indent="0" algn="ctr" rtl="0">
                        <a:spcBef>
                          <a:spcPts val="0"/>
                        </a:spcBef>
                        <a:spcAft>
                          <a:spcPts val="0"/>
                        </a:spcAft>
                        <a:buNone/>
                      </a:pPr>
                      <a:r>
                        <a:rPr lang="zh-TW" sz="1800" b="0" dirty="0">
                          <a:solidFill>
                            <a:srgbClr val="17365D"/>
                          </a:solidFill>
                          <a:latin typeface="Microsoft JhengHei"/>
                          <a:ea typeface="Microsoft JhengHei"/>
                          <a:cs typeface="Microsoft JhengHei"/>
                          <a:sym typeface="Microsoft JhengHei"/>
                        </a:rPr>
                        <a:t>符合1個領域</a:t>
                      </a:r>
                      <a:endParaRPr sz="1800" b="0" dirty="0">
                        <a:solidFill>
                          <a:srgbClr val="17365D"/>
                        </a:solidFill>
                        <a:latin typeface="Microsoft JhengHei"/>
                        <a:ea typeface="Microsoft JhengHei"/>
                        <a:cs typeface="Microsoft JhengHei"/>
                        <a:sym typeface="Microsoft JhengHei"/>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zh-TW" sz="1800" b="0">
                          <a:solidFill>
                            <a:srgbClr val="17365D"/>
                          </a:solidFill>
                          <a:latin typeface="Microsoft JhengHei"/>
                          <a:ea typeface="Microsoft JhengHei"/>
                          <a:cs typeface="Microsoft JhengHei"/>
                          <a:sym typeface="Microsoft JhengHei"/>
                        </a:rPr>
                        <a:t>  3分</a:t>
                      </a:r>
                      <a:endParaRPr sz="1800" b="0">
                        <a:solidFill>
                          <a:srgbClr val="17365D"/>
                        </a:solidFill>
                        <a:latin typeface="Microsoft JhengHei"/>
                        <a:ea typeface="Microsoft JhengHei"/>
                        <a:cs typeface="Microsoft JhengHei"/>
                        <a:sym typeface="Microsoft JhengHei"/>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372825">
                <a:tc>
                  <a:txBody>
                    <a:bodyPr/>
                    <a:lstStyle/>
                    <a:p>
                      <a:pPr marL="0" marR="0" lvl="0" indent="0" algn="ctr" rtl="0">
                        <a:spcBef>
                          <a:spcPts val="0"/>
                        </a:spcBef>
                        <a:spcAft>
                          <a:spcPts val="0"/>
                        </a:spcAft>
                        <a:buNone/>
                      </a:pPr>
                      <a:r>
                        <a:rPr lang="zh-TW" sz="1800" b="0" dirty="0">
                          <a:solidFill>
                            <a:srgbClr val="17365D"/>
                          </a:solidFill>
                          <a:latin typeface="Microsoft JhengHei"/>
                          <a:ea typeface="Microsoft JhengHei"/>
                          <a:cs typeface="Microsoft JhengHei"/>
                          <a:sym typeface="Microsoft JhengHei"/>
                        </a:rPr>
                        <a:t>未     符     合 </a:t>
                      </a:r>
                      <a:endParaRPr sz="1800" b="0" dirty="0">
                        <a:solidFill>
                          <a:srgbClr val="17365D"/>
                        </a:solidFill>
                        <a:latin typeface="Microsoft JhengHei"/>
                        <a:ea typeface="Microsoft JhengHei"/>
                        <a:cs typeface="Microsoft JhengHei"/>
                        <a:sym typeface="Microsoft JhengHei"/>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17365D"/>
                        </a:buClr>
                        <a:buSzPts val="1800"/>
                        <a:buFont typeface="Microsoft JhengHei"/>
                        <a:buNone/>
                      </a:pPr>
                      <a:r>
                        <a:rPr lang="zh-TW" sz="1800" b="0" dirty="0">
                          <a:solidFill>
                            <a:srgbClr val="17365D"/>
                          </a:solidFill>
                          <a:latin typeface="Microsoft JhengHei"/>
                          <a:ea typeface="Microsoft JhengHei"/>
                          <a:cs typeface="Microsoft JhengHei"/>
                          <a:sym typeface="Microsoft JhengHei"/>
                        </a:rPr>
                        <a:t>  0分</a:t>
                      </a:r>
                      <a:endParaRPr sz="1800" b="0" dirty="0">
                        <a:solidFill>
                          <a:srgbClr val="17365D"/>
                        </a:solidFill>
                        <a:latin typeface="Microsoft JhengHei"/>
                        <a:ea typeface="Microsoft JhengHei"/>
                        <a:cs typeface="Microsoft JhengHei"/>
                        <a:sym typeface="Microsoft JhengHei"/>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273400">
                <a:tc>
                  <a:txBody>
                    <a:bodyPr/>
                    <a:lstStyle/>
                    <a:p>
                      <a:pPr marL="0" marR="0" lvl="0" indent="0" algn="ctr" rtl="0">
                        <a:spcBef>
                          <a:spcPts val="0"/>
                        </a:spcBef>
                        <a:spcAft>
                          <a:spcPts val="0"/>
                        </a:spcAft>
                        <a:buNone/>
                      </a:pPr>
                      <a:endParaRPr sz="1100" b="0">
                        <a:solidFill>
                          <a:srgbClr val="17365D"/>
                        </a:solidFill>
                        <a:latin typeface="Microsoft JhengHei"/>
                        <a:ea typeface="Microsoft JhengHei"/>
                        <a:cs typeface="Microsoft JhengHei"/>
                        <a:sym typeface="Microsoft JhengHei"/>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endParaRPr sz="1200" b="0" dirty="0">
                        <a:solidFill>
                          <a:srgbClr val="17365D"/>
                        </a:solidFill>
                        <a:latin typeface="Microsoft JhengHei"/>
                        <a:ea typeface="Microsoft JhengHei"/>
                        <a:cs typeface="Microsoft JhengHei"/>
                        <a:sym typeface="Microsoft JhengHei"/>
                      </a:endParaRPr>
                    </a:p>
                  </a:txBody>
                  <a:tcPr marL="68575" marR="68575" marT="34300" marB="3430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451" name="Google Shape;451;p46"/>
          <p:cNvSpPr txBox="1"/>
          <p:nvPr/>
        </p:nvSpPr>
        <p:spPr>
          <a:xfrm>
            <a:off x="359747" y="1705497"/>
            <a:ext cx="1596100" cy="55399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3000" b="1" dirty="0">
                <a:solidFill>
                  <a:srgbClr val="E36C09"/>
                </a:solidFill>
                <a:latin typeface="Microsoft JhengHei"/>
                <a:ea typeface="Microsoft JhengHei"/>
                <a:cs typeface="Microsoft JhengHei"/>
                <a:sym typeface="Microsoft JhengHei"/>
              </a:rPr>
              <a:t>志願序</a:t>
            </a:r>
            <a:endParaRPr dirty="0"/>
          </a:p>
        </p:txBody>
      </p:sp>
      <p:sp>
        <p:nvSpPr>
          <p:cNvPr id="452" name="Google Shape;452;p46"/>
          <p:cNvSpPr txBox="1"/>
          <p:nvPr/>
        </p:nvSpPr>
        <p:spPr>
          <a:xfrm>
            <a:off x="357611" y="2632027"/>
            <a:ext cx="1750977"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2400" dirty="0">
                <a:solidFill>
                  <a:schemeClr val="dk1"/>
                </a:solidFill>
                <a:latin typeface="Microsoft JhengHei"/>
                <a:ea typeface="Microsoft JhengHei"/>
                <a:cs typeface="Microsoft JhengHei"/>
                <a:sym typeface="Microsoft JhengHei"/>
              </a:rPr>
              <a:t>均衡學習</a:t>
            </a:r>
            <a:endParaRPr dirty="0"/>
          </a:p>
        </p:txBody>
      </p:sp>
      <p:sp>
        <p:nvSpPr>
          <p:cNvPr id="453" name="Google Shape;453;p46"/>
          <p:cNvSpPr txBox="1"/>
          <p:nvPr/>
        </p:nvSpPr>
        <p:spPr>
          <a:xfrm>
            <a:off x="396228" y="3433720"/>
            <a:ext cx="1206608" cy="5309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1500" b="1">
                <a:solidFill>
                  <a:schemeClr val="dk2"/>
                </a:solidFill>
                <a:latin typeface="Microsoft JhengHei"/>
                <a:ea typeface="Microsoft JhengHei"/>
                <a:cs typeface="Microsoft JhengHei"/>
                <a:sym typeface="Microsoft JhengHei"/>
              </a:rPr>
              <a:t>適性輔導</a:t>
            </a:r>
            <a:endParaRPr/>
          </a:p>
          <a:p>
            <a:pPr marL="0" marR="0" lvl="0" indent="0" algn="l" rtl="0">
              <a:spcBef>
                <a:spcPts val="0"/>
              </a:spcBef>
              <a:spcAft>
                <a:spcPts val="0"/>
              </a:spcAft>
              <a:buNone/>
            </a:pPr>
            <a:endParaRPr sz="1350">
              <a:solidFill>
                <a:schemeClr val="dk1"/>
              </a:solidFill>
              <a:latin typeface="Times New Roman"/>
              <a:ea typeface="Times New Roman"/>
              <a:cs typeface="Times New Roman"/>
              <a:sym typeface="Times New Roman"/>
            </a:endParaRPr>
          </a:p>
        </p:txBody>
      </p:sp>
      <p:sp>
        <p:nvSpPr>
          <p:cNvPr id="454" name="Google Shape;454;p46"/>
          <p:cNvSpPr txBox="1"/>
          <p:nvPr/>
        </p:nvSpPr>
        <p:spPr>
          <a:xfrm>
            <a:off x="234387" y="4114488"/>
            <a:ext cx="153029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2400" b="1">
                <a:solidFill>
                  <a:schemeClr val="lt1"/>
                </a:solidFill>
                <a:latin typeface="Microsoft JhengHei"/>
                <a:ea typeface="Microsoft JhengHei"/>
                <a:cs typeface="Microsoft JhengHei"/>
                <a:sym typeface="Microsoft JhengHei"/>
              </a:rPr>
              <a:t>多元表現</a:t>
            </a:r>
            <a:endParaRPr/>
          </a:p>
        </p:txBody>
      </p:sp>
      <p:sp>
        <p:nvSpPr>
          <p:cNvPr id="455" name="Google Shape;455;p46"/>
          <p:cNvSpPr txBox="1"/>
          <p:nvPr/>
        </p:nvSpPr>
        <p:spPr>
          <a:xfrm>
            <a:off x="268672" y="5348712"/>
            <a:ext cx="1586742" cy="66941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2400" b="1" dirty="0">
                <a:solidFill>
                  <a:srgbClr val="9900CC"/>
                </a:solidFill>
                <a:latin typeface="Microsoft JhengHei"/>
                <a:ea typeface="Microsoft JhengHei"/>
                <a:cs typeface="Microsoft JhengHei"/>
                <a:sym typeface="Microsoft JhengHei"/>
              </a:rPr>
              <a:t>教育會考</a:t>
            </a:r>
            <a:endParaRPr dirty="0"/>
          </a:p>
          <a:p>
            <a:pPr marL="0" marR="0" lvl="0" indent="0" algn="l" rtl="0">
              <a:spcBef>
                <a:spcPts val="0"/>
              </a:spcBef>
              <a:spcAft>
                <a:spcPts val="0"/>
              </a:spcAft>
              <a:buNone/>
            </a:pPr>
            <a:endParaRPr sz="1350" dirty="0">
              <a:solidFill>
                <a:schemeClr val="dk1"/>
              </a:solidFill>
              <a:latin typeface="Times New Roman"/>
              <a:ea typeface="Times New Roman"/>
              <a:cs typeface="Times New Roman"/>
              <a:sym typeface="Times New Roman"/>
            </a:endParaRPr>
          </a:p>
        </p:txBody>
      </p:sp>
      <p:sp>
        <p:nvSpPr>
          <p:cNvPr id="456" name="Google Shape;456;p46"/>
          <p:cNvSpPr txBox="1"/>
          <p:nvPr/>
        </p:nvSpPr>
        <p:spPr>
          <a:xfrm>
            <a:off x="1774513" y="4157702"/>
            <a:ext cx="913448" cy="5078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1350" b="1" dirty="0">
                <a:solidFill>
                  <a:schemeClr val="dk2"/>
                </a:solidFill>
                <a:latin typeface="Times New Roman"/>
                <a:ea typeface="Times New Roman"/>
                <a:cs typeface="Times New Roman"/>
                <a:sym typeface="Times New Roman"/>
              </a:rPr>
              <a:t>滿分40分</a:t>
            </a:r>
            <a:endParaRPr dirty="0"/>
          </a:p>
          <a:p>
            <a:pPr marL="0" marR="0" lvl="0" indent="0" algn="l" rtl="0">
              <a:spcBef>
                <a:spcPts val="0"/>
              </a:spcBef>
              <a:spcAft>
                <a:spcPts val="0"/>
              </a:spcAft>
              <a:buNone/>
            </a:pPr>
            <a:endParaRPr sz="1350" dirty="0">
              <a:solidFill>
                <a:schemeClr val="dk1"/>
              </a:solidFill>
              <a:latin typeface="Times New Roman"/>
              <a:ea typeface="Times New Roman"/>
              <a:cs typeface="Times New Roman"/>
              <a:sym typeface="Times New Roman"/>
            </a:endParaRPr>
          </a:p>
        </p:txBody>
      </p:sp>
      <p:sp>
        <p:nvSpPr>
          <p:cNvPr id="457" name="Google Shape;457;p46"/>
          <p:cNvSpPr txBox="1"/>
          <p:nvPr/>
        </p:nvSpPr>
        <p:spPr>
          <a:xfrm>
            <a:off x="2713911" y="4242157"/>
            <a:ext cx="697069" cy="62324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2100" b="1" dirty="0">
                <a:solidFill>
                  <a:schemeClr val="lt1"/>
                </a:solidFill>
                <a:latin typeface="Microsoft JhengHei"/>
                <a:ea typeface="Microsoft JhengHei"/>
                <a:cs typeface="Microsoft JhengHei"/>
                <a:sym typeface="Microsoft JhengHei"/>
              </a:rPr>
              <a:t>26</a:t>
            </a:r>
            <a:r>
              <a:rPr lang="zh-TW" sz="788" dirty="0">
                <a:solidFill>
                  <a:schemeClr val="lt1"/>
                </a:solidFill>
                <a:latin typeface="Microsoft JhengHei"/>
                <a:ea typeface="Microsoft JhengHei"/>
                <a:cs typeface="Microsoft JhengHei"/>
                <a:sym typeface="Microsoft JhengHei"/>
              </a:rPr>
              <a:t>分</a:t>
            </a:r>
            <a:endParaRPr sz="788" dirty="0">
              <a:solidFill>
                <a:schemeClr val="lt1"/>
              </a:solidFill>
              <a:latin typeface="Microsoft JhengHei"/>
              <a:ea typeface="Microsoft JhengHei"/>
              <a:cs typeface="Microsoft JhengHei"/>
              <a:sym typeface="Microsoft JhengHei"/>
            </a:endParaRPr>
          </a:p>
          <a:p>
            <a:pPr marL="0" marR="0" lvl="0" indent="0" algn="l" rtl="0">
              <a:spcBef>
                <a:spcPts val="0"/>
              </a:spcBef>
              <a:spcAft>
                <a:spcPts val="0"/>
              </a:spcAft>
              <a:buNone/>
            </a:pPr>
            <a:endParaRPr sz="1350" dirty="0">
              <a:solidFill>
                <a:schemeClr val="dk1"/>
              </a:solidFill>
              <a:latin typeface="Times New Roman"/>
              <a:ea typeface="Times New Roman"/>
              <a:cs typeface="Times New Roman"/>
              <a:sym typeface="Times New Roman"/>
            </a:endParaRPr>
          </a:p>
        </p:txBody>
      </p:sp>
      <p:sp>
        <p:nvSpPr>
          <p:cNvPr id="458" name="Google Shape;458;p46"/>
          <p:cNvSpPr txBox="1"/>
          <p:nvPr/>
        </p:nvSpPr>
        <p:spPr>
          <a:xfrm>
            <a:off x="3337170" y="4102573"/>
            <a:ext cx="3539086"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zh-TW" sz="1500" dirty="0">
                <a:solidFill>
                  <a:srgbClr val="17365D"/>
                </a:solidFill>
                <a:latin typeface="Microsoft JhengHei"/>
                <a:ea typeface="Microsoft JhengHei"/>
                <a:cs typeface="Microsoft JhengHei"/>
                <a:sym typeface="Microsoft JhengHei"/>
              </a:rPr>
              <a:t> </a:t>
            </a:r>
            <a:r>
              <a:rPr lang="zh-TW" sz="2000" dirty="0">
                <a:solidFill>
                  <a:srgbClr val="17365D"/>
                </a:solidFill>
                <a:latin typeface="Microsoft JhengHei"/>
                <a:ea typeface="Microsoft JhengHei"/>
                <a:cs typeface="Microsoft JhengHei"/>
                <a:sym typeface="Microsoft JhengHei"/>
              </a:rPr>
              <a:t>品德表現 12分  服務學習 8分</a:t>
            </a:r>
            <a:endParaRPr sz="2000" dirty="0">
              <a:solidFill>
                <a:srgbClr val="17365D"/>
              </a:solidFill>
              <a:latin typeface="Microsoft JhengHei"/>
              <a:ea typeface="Microsoft JhengHei"/>
              <a:cs typeface="Microsoft JhengHei"/>
              <a:sym typeface="Microsoft JhengHei"/>
            </a:endParaRPr>
          </a:p>
          <a:p>
            <a:pPr marL="0" marR="0" lvl="0" indent="0" algn="l" rtl="0">
              <a:spcBef>
                <a:spcPts val="0"/>
              </a:spcBef>
              <a:spcAft>
                <a:spcPts val="0"/>
              </a:spcAft>
              <a:buNone/>
            </a:pPr>
            <a:r>
              <a:rPr lang="zh-TW" sz="2000" dirty="0">
                <a:solidFill>
                  <a:srgbClr val="17365D"/>
                </a:solidFill>
                <a:latin typeface="Microsoft JhengHei"/>
                <a:ea typeface="Microsoft JhengHei"/>
                <a:cs typeface="Microsoft JhengHei"/>
                <a:sym typeface="Microsoft JhengHei"/>
              </a:rPr>
              <a:t> 競賽成績 10</a:t>
            </a:r>
            <a:r>
              <a:rPr lang="zh-TW" sz="2000" dirty="0">
                <a:solidFill>
                  <a:schemeClr val="dk1"/>
                </a:solidFill>
                <a:latin typeface="Microsoft JhengHei"/>
                <a:ea typeface="Microsoft JhengHei"/>
                <a:cs typeface="Microsoft JhengHei"/>
                <a:sym typeface="Microsoft JhengHei"/>
              </a:rPr>
              <a:t>分</a:t>
            </a:r>
            <a:r>
              <a:rPr lang="zh-TW" sz="2000" dirty="0">
                <a:solidFill>
                  <a:schemeClr val="lt1"/>
                </a:solidFill>
                <a:latin typeface="Microsoft JhengHei"/>
                <a:ea typeface="Microsoft JhengHei"/>
                <a:cs typeface="Microsoft JhengHei"/>
                <a:sym typeface="Microsoft JhengHei"/>
              </a:rPr>
              <a:t>  </a:t>
            </a:r>
            <a:r>
              <a:rPr lang="zh-TW" sz="1800" b="1" dirty="0">
                <a:solidFill>
                  <a:srgbClr val="FF0000"/>
                </a:solidFill>
                <a:latin typeface="Microsoft JhengHei"/>
                <a:ea typeface="Microsoft JhengHei"/>
                <a:cs typeface="Microsoft JhengHei"/>
                <a:sym typeface="Microsoft JhengHei"/>
              </a:rPr>
              <a:t>體適能   10分</a:t>
            </a:r>
            <a:endParaRPr sz="1800" dirty="0">
              <a:solidFill>
                <a:srgbClr val="FF0000"/>
              </a:solidFill>
              <a:latin typeface="Times New Roman"/>
              <a:ea typeface="Times New Roman"/>
              <a:cs typeface="Times New Roman"/>
              <a:sym typeface="Times New Roman"/>
            </a:endParaRPr>
          </a:p>
        </p:txBody>
      </p:sp>
      <p:sp>
        <p:nvSpPr>
          <p:cNvPr id="459" name="Google Shape;459;p46"/>
          <p:cNvSpPr/>
          <p:nvPr/>
        </p:nvSpPr>
        <p:spPr>
          <a:xfrm>
            <a:off x="7294413" y="3433720"/>
            <a:ext cx="216024" cy="211304"/>
          </a:xfrm>
          <a:prstGeom prst="rect">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
        <p:nvSpPr>
          <p:cNvPr id="460" name="Google Shape;460;p46"/>
          <p:cNvSpPr/>
          <p:nvPr/>
        </p:nvSpPr>
        <p:spPr>
          <a:xfrm>
            <a:off x="8095148" y="3438379"/>
            <a:ext cx="216024" cy="211304"/>
          </a:xfrm>
          <a:prstGeom prst="rect">
            <a:avLst/>
          </a:prstGeom>
          <a:no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0907756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3"/>
                                        </p:tgtEl>
                                        <p:attrNameLst>
                                          <p:attrName>style.visibility</p:attrName>
                                        </p:attrNameLst>
                                      </p:cBhvr>
                                      <p:to>
                                        <p:strVal val="visible"/>
                                      </p:to>
                                    </p:set>
                                    <p:animEffect transition="in" filter="fade">
                                      <p:cBhvr>
                                        <p:cTn id="7" dur="1000"/>
                                        <p:tgtEl>
                                          <p:spTgt spid="45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5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442"/>
                                        </p:tgtEl>
                                        <p:attrNameLst>
                                          <p:attrName>style.visibility</p:attrName>
                                        </p:attrNameLst>
                                      </p:cBhvr>
                                      <p:to>
                                        <p:strVal val="visible"/>
                                      </p:to>
                                    </p:set>
                                    <p:anim calcmode="lin" valueType="num">
                                      <p:cBhvr additive="base">
                                        <p:cTn id="16" dur="500"/>
                                        <p:tgtEl>
                                          <p:spTgt spid="442"/>
                                        </p:tgtEl>
                                        <p:attrNameLst>
                                          <p:attrName>ppt_w</p:attrName>
                                        </p:attrNameLst>
                                      </p:cBhvr>
                                      <p:tavLst>
                                        <p:tav tm="0">
                                          <p:val>
                                            <p:strVal val="0"/>
                                          </p:val>
                                        </p:tav>
                                        <p:tav tm="100000">
                                          <p:val>
                                            <p:strVal val="#ppt_w"/>
                                          </p:val>
                                        </p:tav>
                                      </p:tavLst>
                                    </p:anim>
                                    <p:anim calcmode="lin" valueType="num">
                                      <p:cBhvr additive="base">
                                        <p:cTn id="17" dur="500"/>
                                        <p:tgtEl>
                                          <p:spTgt spid="442"/>
                                        </p:tgtEl>
                                        <p:attrNameLst>
                                          <p:attrName>ppt_h</p:attrName>
                                        </p:attrNameLst>
                                      </p:cBhvr>
                                      <p:tavLst>
                                        <p:tav tm="0">
                                          <p:val>
                                            <p:str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47"/>
                                        </p:tgtEl>
                                        <p:attrNameLst>
                                          <p:attrName>style.visibility</p:attrName>
                                        </p:attrNameLst>
                                      </p:cBhvr>
                                      <p:to>
                                        <p:strVal val="visible"/>
                                      </p:to>
                                    </p:set>
                                    <p:animEffect transition="in" filter="fade">
                                      <p:cBhvr>
                                        <p:cTn id="22" dur="500"/>
                                        <p:tgtEl>
                                          <p:spTgt spid="447"/>
                                        </p:tgtEl>
                                      </p:cBhvr>
                                    </p:animEffect>
                                  </p:childTnLst>
                                </p:cTn>
                              </p:par>
                              <p:par>
                                <p:cTn id="23" presetID="10" presetClass="entr" presetSubtype="0" fill="hold" nodeType="withEffect">
                                  <p:stCondLst>
                                    <p:cond delay="0"/>
                                  </p:stCondLst>
                                  <p:childTnLst>
                                    <p:set>
                                      <p:cBhvr>
                                        <p:cTn id="24" dur="1" fill="hold">
                                          <p:stCondLst>
                                            <p:cond delay="0"/>
                                          </p:stCondLst>
                                        </p:cTn>
                                        <p:tgtEl>
                                          <p:spTgt spid="448"/>
                                        </p:tgtEl>
                                        <p:attrNameLst>
                                          <p:attrName>style.visibility</p:attrName>
                                        </p:attrNameLst>
                                      </p:cBhvr>
                                      <p:to>
                                        <p:strVal val="visible"/>
                                      </p:to>
                                    </p:set>
                                    <p:animEffect transition="in" filter="fade">
                                      <p:cBhvr>
                                        <p:cTn id="25" dur="500"/>
                                        <p:tgtEl>
                                          <p:spTgt spid="448"/>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52"/>
                                        </p:tgtEl>
                                        <p:attrNameLst>
                                          <p:attrName>style.visibility</p:attrName>
                                        </p:attrNameLst>
                                      </p:cBhvr>
                                      <p:to>
                                        <p:strVal val="visible"/>
                                      </p:to>
                                    </p:set>
                                    <p:anim calcmode="lin" valueType="num">
                                      <p:cBhvr additive="base">
                                        <p:cTn id="30" dur="500"/>
                                        <p:tgtEl>
                                          <p:spTgt spid="452"/>
                                        </p:tgtEl>
                                        <p:attrNameLst>
                                          <p:attrName>ppt_y</p:attrName>
                                        </p:attrNameLst>
                                      </p:cBhvr>
                                      <p:tavLst>
                                        <p:tav tm="0">
                                          <p:val>
                                            <p:strVal val="#ppt_y+1"/>
                                          </p:val>
                                        </p:tav>
                                        <p:tav tm="100000">
                                          <p:val>
                                            <p:strVal val="#ppt_y"/>
                                          </p:val>
                                        </p:tav>
                                      </p:tavLst>
                                    </p:anim>
                                  </p:childTnLst>
                                </p:cTn>
                              </p:par>
                            </p:childTnLst>
                          </p:cTn>
                        </p:par>
                        <p:par>
                          <p:cTn id="31" fill="hold">
                            <p:stCondLst>
                              <p:cond delay="500"/>
                            </p:stCondLst>
                            <p:childTnLst>
                              <p:par>
                                <p:cTn id="32" presetID="23" presetClass="entr" presetSubtype="16" fill="hold" nodeType="afterEffect">
                                  <p:stCondLst>
                                    <p:cond delay="0"/>
                                  </p:stCondLst>
                                  <p:childTnLst>
                                    <p:set>
                                      <p:cBhvr>
                                        <p:cTn id="33" dur="1" fill="hold">
                                          <p:stCondLst>
                                            <p:cond delay="0"/>
                                          </p:stCondLst>
                                        </p:cTn>
                                        <p:tgtEl>
                                          <p:spTgt spid="443"/>
                                        </p:tgtEl>
                                        <p:attrNameLst>
                                          <p:attrName>style.visibility</p:attrName>
                                        </p:attrNameLst>
                                      </p:cBhvr>
                                      <p:to>
                                        <p:strVal val="visible"/>
                                      </p:to>
                                    </p:set>
                                    <p:anim calcmode="lin" valueType="num">
                                      <p:cBhvr additive="base">
                                        <p:cTn id="34" dur="500"/>
                                        <p:tgtEl>
                                          <p:spTgt spid="443"/>
                                        </p:tgtEl>
                                        <p:attrNameLst>
                                          <p:attrName>ppt_w</p:attrName>
                                        </p:attrNameLst>
                                      </p:cBhvr>
                                      <p:tavLst>
                                        <p:tav tm="0">
                                          <p:val>
                                            <p:strVal val="0"/>
                                          </p:val>
                                        </p:tav>
                                        <p:tav tm="100000">
                                          <p:val>
                                            <p:strVal val="#ppt_w"/>
                                          </p:val>
                                        </p:tav>
                                      </p:tavLst>
                                    </p:anim>
                                    <p:anim calcmode="lin" valueType="num">
                                      <p:cBhvr additive="base">
                                        <p:cTn id="35" dur="500"/>
                                        <p:tgtEl>
                                          <p:spTgt spid="443"/>
                                        </p:tgtEl>
                                        <p:attrNameLst>
                                          <p:attrName>ppt_h</p:attrName>
                                        </p:attrNameLst>
                                      </p:cBhvr>
                                      <p:tavLst>
                                        <p:tav tm="0">
                                          <p:val>
                                            <p:str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50"/>
                                        </p:tgtEl>
                                        <p:attrNameLst>
                                          <p:attrName>style.visibility</p:attrName>
                                        </p:attrNameLst>
                                      </p:cBhvr>
                                      <p:to>
                                        <p:strVal val="visible"/>
                                      </p:to>
                                    </p:set>
                                    <p:animEffect transition="in" filter="fade">
                                      <p:cBhvr>
                                        <p:cTn id="40" dur="500"/>
                                        <p:tgtEl>
                                          <p:spTgt spid="45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54"/>
                                        </p:tgtEl>
                                        <p:attrNameLst>
                                          <p:attrName>style.visibility</p:attrName>
                                        </p:attrNameLst>
                                      </p:cBhvr>
                                      <p:to>
                                        <p:strVal val="visible"/>
                                      </p:to>
                                    </p:set>
                                    <p:animEffect transition="in" filter="fade">
                                      <p:cBhvr>
                                        <p:cTn id="45" dur="1000"/>
                                        <p:tgtEl>
                                          <p:spTgt spid="45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456"/>
                                        </p:tgtEl>
                                        <p:attrNameLst>
                                          <p:attrName>style.visibility</p:attrName>
                                        </p:attrNameLst>
                                      </p:cBhvr>
                                      <p:to>
                                        <p:strVal val="visible"/>
                                      </p:to>
                                    </p:set>
                                    <p:animEffect transition="in" filter="fade">
                                      <p:cBhvr>
                                        <p:cTn id="50" dur="1000"/>
                                        <p:tgtEl>
                                          <p:spTgt spid="45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457"/>
                                        </p:tgtEl>
                                        <p:attrNameLst>
                                          <p:attrName>style.visibility</p:attrName>
                                        </p:attrNameLst>
                                      </p:cBhvr>
                                      <p:to>
                                        <p:strVal val="visible"/>
                                      </p:to>
                                    </p:set>
                                    <p:animEffect transition="in" filter="fade">
                                      <p:cBhvr>
                                        <p:cTn id="55" dur="1000"/>
                                        <p:tgtEl>
                                          <p:spTgt spid="45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58"/>
                                        </p:tgtEl>
                                        <p:attrNameLst>
                                          <p:attrName>style.visibility</p:attrName>
                                        </p:attrNameLst>
                                      </p:cBhvr>
                                      <p:to>
                                        <p:strVal val="visible"/>
                                      </p:to>
                                    </p:set>
                                    <p:animEffect transition="in" filter="fade">
                                      <p:cBhvr>
                                        <p:cTn id="60" dur="1000"/>
                                        <p:tgtEl>
                                          <p:spTgt spid="45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455"/>
                                        </p:tgtEl>
                                        <p:attrNameLst>
                                          <p:attrName>style.visibility</p:attrName>
                                        </p:attrNameLst>
                                      </p:cBhvr>
                                      <p:to>
                                        <p:strVal val="visible"/>
                                      </p:to>
                                    </p:set>
                                    <p:animEffect transition="in" filter="fade">
                                      <p:cBhvr>
                                        <p:cTn id="65" dur="1000"/>
                                        <p:tgtEl>
                                          <p:spTgt spid="455"/>
                                        </p:tgtEl>
                                      </p:cBhvr>
                                    </p:animEffect>
                                  </p:childTnLst>
                                </p:cTn>
                              </p:par>
                            </p:childTnLst>
                          </p:cTn>
                        </p:par>
                        <p:par>
                          <p:cTn id="66" fill="hold">
                            <p:stCondLst>
                              <p:cond delay="1000"/>
                            </p:stCondLst>
                            <p:childTnLst>
                              <p:par>
                                <p:cTn id="67" presetID="23" presetClass="entr" presetSubtype="16" fill="hold" nodeType="afterEffect">
                                  <p:stCondLst>
                                    <p:cond delay="0"/>
                                  </p:stCondLst>
                                  <p:childTnLst>
                                    <p:set>
                                      <p:cBhvr>
                                        <p:cTn id="68" dur="1" fill="hold">
                                          <p:stCondLst>
                                            <p:cond delay="0"/>
                                          </p:stCondLst>
                                        </p:cTn>
                                        <p:tgtEl>
                                          <p:spTgt spid="444"/>
                                        </p:tgtEl>
                                        <p:attrNameLst>
                                          <p:attrName>style.visibility</p:attrName>
                                        </p:attrNameLst>
                                      </p:cBhvr>
                                      <p:to>
                                        <p:strVal val="visible"/>
                                      </p:to>
                                    </p:set>
                                    <p:anim calcmode="lin" valueType="num">
                                      <p:cBhvr additive="base">
                                        <p:cTn id="69" dur="500"/>
                                        <p:tgtEl>
                                          <p:spTgt spid="444"/>
                                        </p:tgtEl>
                                        <p:attrNameLst>
                                          <p:attrName>ppt_w</p:attrName>
                                        </p:attrNameLst>
                                      </p:cBhvr>
                                      <p:tavLst>
                                        <p:tav tm="0">
                                          <p:val>
                                            <p:strVal val="0"/>
                                          </p:val>
                                        </p:tav>
                                        <p:tav tm="100000">
                                          <p:val>
                                            <p:strVal val="#ppt_w"/>
                                          </p:val>
                                        </p:tav>
                                      </p:tavLst>
                                    </p:anim>
                                    <p:anim calcmode="lin" valueType="num">
                                      <p:cBhvr additive="base">
                                        <p:cTn id="70" dur="500"/>
                                        <p:tgtEl>
                                          <p:spTgt spid="444"/>
                                        </p:tgtEl>
                                        <p:attrNameLst>
                                          <p:attrName>ppt_h</p:attrName>
                                        </p:attrNameLst>
                                      </p:cBhvr>
                                      <p:tavLst>
                                        <p:tav tm="0">
                                          <p:val>
                                            <p:strVal val="0"/>
                                          </p:val>
                                        </p:tav>
                                        <p:tav tm="100000">
                                          <p:val>
                                            <p:strVal val="#ppt_h"/>
                                          </p:val>
                                        </p:tav>
                                      </p:tavLst>
                                    </p:anim>
                                  </p:childTnLst>
                                </p:cTn>
                              </p:par>
                            </p:childTnLst>
                          </p:cTn>
                        </p:par>
                        <p:par>
                          <p:cTn id="71" fill="hold">
                            <p:stCondLst>
                              <p:cond delay="1500"/>
                            </p:stCondLst>
                            <p:childTnLst>
                              <p:par>
                                <p:cTn id="72" presetID="23" presetClass="entr" presetSubtype="16" fill="hold" nodeType="afterEffect">
                                  <p:stCondLst>
                                    <p:cond delay="0"/>
                                  </p:stCondLst>
                                  <p:childTnLst>
                                    <p:set>
                                      <p:cBhvr>
                                        <p:cTn id="73" dur="1" fill="hold">
                                          <p:stCondLst>
                                            <p:cond delay="0"/>
                                          </p:stCondLst>
                                        </p:cTn>
                                        <p:tgtEl>
                                          <p:spTgt spid="445"/>
                                        </p:tgtEl>
                                        <p:attrNameLst>
                                          <p:attrName>style.visibility</p:attrName>
                                        </p:attrNameLst>
                                      </p:cBhvr>
                                      <p:to>
                                        <p:strVal val="visible"/>
                                      </p:to>
                                    </p:set>
                                    <p:anim calcmode="lin" valueType="num">
                                      <p:cBhvr additive="base">
                                        <p:cTn id="74" dur="500"/>
                                        <p:tgtEl>
                                          <p:spTgt spid="445"/>
                                        </p:tgtEl>
                                        <p:attrNameLst>
                                          <p:attrName>ppt_w</p:attrName>
                                        </p:attrNameLst>
                                      </p:cBhvr>
                                      <p:tavLst>
                                        <p:tav tm="0">
                                          <p:val>
                                            <p:strVal val="0"/>
                                          </p:val>
                                        </p:tav>
                                        <p:tav tm="100000">
                                          <p:val>
                                            <p:strVal val="#ppt_w"/>
                                          </p:val>
                                        </p:tav>
                                      </p:tavLst>
                                    </p:anim>
                                    <p:anim calcmode="lin" valueType="num">
                                      <p:cBhvr additive="base">
                                        <p:cTn id="75" dur="500"/>
                                        <p:tgtEl>
                                          <p:spTgt spid="445"/>
                                        </p:tgtEl>
                                        <p:attrNameLst>
                                          <p:attrName>ppt_h</p:attrName>
                                        </p:attrNameLst>
                                      </p:cBhvr>
                                      <p:tavLst>
                                        <p:tav tm="0">
                                          <p:val>
                                            <p:strVal val="0"/>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49"/>
                                        </p:tgtEl>
                                        <p:attrNameLst>
                                          <p:attrName>style.visibility</p:attrName>
                                        </p:attrNameLst>
                                      </p:cBhvr>
                                      <p:to>
                                        <p:strVal val="visible"/>
                                      </p:to>
                                    </p:set>
                                    <p:animEffect transition="in" filter="fade">
                                      <p:cBhvr>
                                        <p:cTn id="80" dur="500"/>
                                        <p:tgtEl>
                                          <p:spTgt spid="449"/>
                                        </p:tgtEl>
                                      </p:cBhvr>
                                    </p:animEffect>
                                  </p:childTnLst>
                                </p:cTn>
                              </p:par>
                            </p:childTnLst>
                          </p:cTn>
                        </p:par>
                        <p:par>
                          <p:cTn id="81" fill="hold">
                            <p:stCondLst>
                              <p:cond delay="500"/>
                            </p:stCondLst>
                            <p:childTnLst>
                              <p:par>
                                <p:cTn id="82" presetID="23" presetClass="entr" presetSubtype="16" fill="hold" nodeType="afterEffect">
                                  <p:stCondLst>
                                    <p:cond delay="0"/>
                                  </p:stCondLst>
                                  <p:childTnLst>
                                    <p:set>
                                      <p:cBhvr>
                                        <p:cTn id="83" dur="1" fill="hold">
                                          <p:stCondLst>
                                            <p:cond delay="0"/>
                                          </p:stCondLst>
                                        </p:cTn>
                                        <p:tgtEl>
                                          <p:spTgt spid="446"/>
                                        </p:tgtEl>
                                        <p:attrNameLst>
                                          <p:attrName>style.visibility</p:attrName>
                                        </p:attrNameLst>
                                      </p:cBhvr>
                                      <p:to>
                                        <p:strVal val="visible"/>
                                      </p:to>
                                    </p:set>
                                    <p:anim calcmode="lin" valueType="num">
                                      <p:cBhvr additive="base">
                                        <p:cTn id="84" dur="500"/>
                                        <p:tgtEl>
                                          <p:spTgt spid="446"/>
                                        </p:tgtEl>
                                        <p:attrNameLst>
                                          <p:attrName>ppt_w</p:attrName>
                                        </p:attrNameLst>
                                      </p:cBhvr>
                                      <p:tavLst>
                                        <p:tav tm="0">
                                          <p:val>
                                            <p:strVal val="0"/>
                                          </p:val>
                                        </p:tav>
                                        <p:tav tm="100000">
                                          <p:val>
                                            <p:strVal val="#ppt_w"/>
                                          </p:val>
                                        </p:tav>
                                      </p:tavLst>
                                    </p:anim>
                                    <p:anim calcmode="lin" valueType="num">
                                      <p:cBhvr additive="base">
                                        <p:cTn id="85" dur="500"/>
                                        <p:tgtEl>
                                          <p:spTgt spid="44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標題 1"/>
          <p:cNvSpPr>
            <a:spLocks noGrp="1"/>
          </p:cNvSpPr>
          <p:nvPr>
            <p:ph type="title"/>
          </p:nvPr>
        </p:nvSpPr>
        <p:spPr>
          <a:xfrm>
            <a:off x="812776" y="-99392"/>
            <a:ext cx="7772400" cy="1143000"/>
          </a:xfrm>
        </p:spPr>
        <p:txBody>
          <a:bodyPr/>
          <a:lstStyle/>
          <a:p>
            <a:r>
              <a:rPr lang="zh-TW" altLang="en-US" sz="4200" b="1" dirty="0">
                <a:solidFill>
                  <a:schemeClr val="tx2">
                    <a:lumMod val="75000"/>
                  </a:schemeClr>
                </a:solidFill>
                <a:latin typeface="微軟正黑體" pitchFamily="34" charset="-120"/>
                <a:ea typeface="微軟正黑體" pitchFamily="34" charset="-120"/>
              </a:rPr>
              <a:t>簡報大綱</a:t>
            </a:r>
          </a:p>
        </p:txBody>
      </p:sp>
      <p:graphicFrame>
        <p:nvGraphicFramePr>
          <p:cNvPr id="7" name="內容版面配置區 6"/>
          <p:cNvGraphicFramePr>
            <a:graphicFrameLocks noGrp="1"/>
          </p:cNvGraphicFramePr>
          <p:nvPr>
            <p:ph idx="4294967295"/>
            <p:extLst>
              <p:ext uri="{D42A27DB-BD31-4B8C-83A1-F6EECF244321}">
                <p14:modId xmlns:p14="http://schemas.microsoft.com/office/powerpoint/2010/main" val="3410976660"/>
              </p:ext>
            </p:extLst>
          </p:nvPr>
        </p:nvGraphicFramePr>
        <p:xfrm>
          <a:off x="827584" y="1268760"/>
          <a:ext cx="6859091" cy="5328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投影片編號版面配置區 2"/>
          <p:cNvSpPr>
            <a:spLocks noGrp="1"/>
          </p:cNvSpPr>
          <p:nvPr>
            <p:ph type="sldNum" sz="quarter" idx="12"/>
          </p:nvPr>
        </p:nvSpPr>
        <p:spPr/>
        <p:txBody>
          <a:bodyPr/>
          <a:lstStyle/>
          <a:p>
            <a:pPr>
              <a:defRPr/>
            </a:pPr>
            <a:fld id="{4A601888-BCB1-4F9D-A6A8-0FFE9CD5249E}" type="slidenum">
              <a:rPr lang="zh-TW" altLang="en-US" smtClean="0"/>
              <a:pPr>
                <a:defRPr/>
              </a:pPr>
              <a:t>4</a:t>
            </a:fld>
            <a:endParaRPr lang="zh-TW" altLang="en-US"/>
          </a:p>
        </p:txBody>
      </p:sp>
    </p:spTree>
    <p:extLst>
      <p:ext uri="{BB962C8B-B14F-4D97-AF65-F5344CB8AC3E}">
        <p14:creationId xmlns:p14="http://schemas.microsoft.com/office/powerpoint/2010/main" val="3616408351"/>
      </p:ext>
    </p:extLst>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bwMode="auto">
          <a:xfrm>
            <a:off x="1475656" y="404664"/>
            <a:ext cx="6480720" cy="666312"/>
          </a:xfrm>
          <a:prstGeom prst="rect">
            <a:avLst/>
          </a:prstGeom>
          <a:noFill/>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TW" sz="4400" b="1" i="0" u="none" strike="noStrike" kern="1200" cap="none" spc="0" normalizeH="0" baseline="0" noProof="0" dirty="0" smtClean="0">
                <a:ln>
                  <a:noFill/>
                </a:ln>
                <a:solidFill>
                  <a:srgbClr val="0000FF"/>
                </a:solidFill>
                <a:effectLst/>
                <a:uLnTx/>
                <a:uFillTx/>
                <a:latin typeface="微軟正黑體" pitchFamily="34" charset="-120"/>
                <a:ea typeface="微軟正黑體" pitchFamily="34" charset="-120"/>
                <a:cs typeface="+mn-cs"/>
              </a:rPr>
              <a:t>113</a:t>
            </a:r>
            <a:r>
              <a:rPr kumimoji="0" lang="zh-TW" altLang="en-US" sz="4400" b="1" i="0" u="none" strike="noStrike" kern="1200" cap="none" spc="0" normalizeH="0" baseline="0" noProof="0" dirty="0" smtClean="0">
                <a:ln>
                  <a:noFill/>
                </a:ln>
                <a:solidFill>
                  <a:srgbClr val="0000FF"/>
                </a:solidFill>
                <a:effectLst/>
                <a:uLnTx/>
                <a:uFillTx/>
                <a:latin typeface="微軟正黑體" pitchFamily="34" charset="-120"/>
                <a:ea typeface="微軟正黑體" pitchFamily="34" charset="-120"/>
                <a:cs typeface="+mn-cs"/>
              </a:rPr>
              <a:t>年</a:t>
            </a:r>
            <a:r>
              <a:rPr kumimoji="0" lang="zh-TW" altLang="en-US" sz="44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rPr>
              <a:t>有何不同</a:t>
            </a:r>
            <a:r>
              <a:rPr kumimoji="0" lang="en-US" altLang="zh-TW" sz="44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rPr>
              <a:t>?</a:t>
            </a:r>
            <a:endParaRPr kumimoji="0" lang="zh-TW" altLang="en-US" sz="44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endParaRPr>
          </a:p>
        </p:txBody>
      </p:sp>
      <p:sp>
        <p:nvSpPr>
          <p:cNvPr id="3" name="文字方塊 2"/>
          <p:cNvSpPr txBox="1"/>
          <p:nvPr/>
        </p:nvSpPr>
        <p:spPr>
          <a:xfrm>
            <a:off x="179512" y="1070976"/>
            <a:ext cx="8856984" cy="400110"/>
          </a:xfrm>
          <a:prstGeom prst="rect">
            <a:avLst/>
          </a:prstGeom>
          <a:noFill/>
        </p:spPr>
        <p:txBody>
          <a:bodyPr wrap="square" rtlCol="0">
            <a:spAutoFit/>
          </a:bodyPr>
          <a:lstStyle/>
          <a:p>
            <a:pPr marL="914400" lvl="1" indent="-457200">
              <a:buFont typeface="Wingdings" panose="05000000000000000000" pitchFamily="2" charset="2"/>
              <a:buChar char="n"/>
            </a:pPr>
            <a:r>
              <a:rPr lang="zh-TW" altLang="zh-TW" sz="20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嘉義區十二年國民基本教育免試入學比序競賽成績項目採計參照</a:t>
            </a:r>
            <a:r>
              <a:rPr lang="zh-TW" altLang="zh-TW" sz="20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表</a:t>
            </a:r>
            <a:endParaRPr lang="en-US" altLang="zh-TW" sz="20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graphicFrame>
        <p:nvGraphicFramePr>
          <p:cNvPr id="2" name="表格 1"/>
          <p:cNvGraphicFramePr>
            <a:graphicFrameLocks noGrp="1"/>
          </p:cNvGraphicFramePr>
          <p:nvPr>
            <p:extLst>
              <p:ext uri="{D42A27DB-BD31-4B8C-83A1-F6EECF244321}">
                <p14:modId xmlns:p14="http://schemas.microsoft.com/office/powerpoint/2010/main" val="3513300511"/>
              </p:ext>
            </p:extLst>
          </p:nvPr>
        </p:nvGraphicFramePr>
        <p:xfrm>
          <a:off x="755576" y="1471086"/>
          <a:ext cx="8280920" cy="5126266"/>
        </p:xfrm>
        <a:graphic>
          <a:graphicData uri="http://schemas.openxmlformats.org/drawingml/2006/table">
            <a:tbl>
              <a:tblPr>
                <a:tableStyleId>{5C22544A-7EE6-4342-B048-85BDC9FD1C3A}</a:tableStyleId>
              </a:tblPr>
              <a:tblGrid>
                <a:gridCol w="8280920">
                  <a:extLst>
                    <a:ext uri="{9D8B030D-6E8A-4147-A177-3AD203B41FA5}">
                      <a16:colId xmlns:a16="http://schemas.microsoft.com/office/drawing/2014/main" val="20000"/>
                    </a:ext>
                  </a:extLst>
                </a:gridCol>
              </a:tblGrid>
              <a:tr h="5126266">
                <a:tc>
                  <a:txBody>
                    <a:bodyPr/>
                    <a:lstStyle/>
                    <a:p>
                      <a:pPr marL="342900" indent="-342900" algn="just">
                        <a:lnSpc>
                          <a:spcPts val="2000"/>
                        </a:lnSpc>
                        <a:spcBef>
                          <a:spcPts val="500"/>
                        </a:spcBef>
                        <a:spcAft>
                          <a:spcPts val="0"/>
                        </a:spcAft>
                        <a:buFont typeface="Wingdings" panose="05000000000000000000" pitchFamily="2" charset="2"/>
                        <a:buChar char="u"/>
                      </a:pPr>
                      <a:r>
                        <a:rPr lang="zh-TW" sz="2000" u="none" dirty="0" smtClean="0">
                          <a:solidFill>
                            <a:srgbClr val="7030A0"/>
                          </a:solidFill>
                          <a:effectLst/>
                          <a:latin typeface="標楷體" panose="03000509000000000000" pitchFamily="65" charset="-120"/>
                          <a:ea typeface="標楷體" panose="03000509000000000000" pitchFamily="65" charset="-120"/>
                        </a:rPr>
                        <a:t>國際性</a:t>
                      </a:r>
                      <a:r>
                        <a:rPr lang="zh-TW" sz="2000" u="none" dirty="0">
                          <a:solidFill>
                            <a:srgbClr val="7030A0"/>
                          </a:solidFill>
                          <a:effectLst/>
                          <a:latin typeface="標楷體" panose="03000509000000000000" pitchFamily="65" charset="-120"/>
                          <a:ea typeface="標楷體" panose="03000509000000000000" pitchFamily="65" charset="-120"/>
                        </a:rPr>
                        <a:t>競賽參照</a:t>
                      </a:r>
                      <a:r>
                        <a:rPr lang="zh-TW" sz="2000" u="none" dirty="0" smtClean="0">
                          <a:solidFill>
                            <a:srgbClr val="7030A0"/>
                          </a:solidFill>
                          <a:effectLst/>
                          <a:latin typeface="標楷體" panose="03000509000000000000" pitchFamily="65" charset="-120"/>
                          <a:ea typeface="標楷體" panose="03000509000000000000" pitchFamily="65" charset="-120"/>
                        </a:rPr>
                        <a:t>項目</a:t>
                      </a:r>
                      <a:endParaRPr lang="zh-TW" sz="2000" u="none" dirty="0">
                        <a:solidFill>
                          <a:srgbClr val="7030A0"/>
                        </a:solidFill>
                        <a:effectLst/>
                        <a:latin typeface="標楷體" panose="03000509000000000000" pitchFamily="65" charset="-120"/>
                        <a:ea typeface="標楷體" panose="03000509000000000000" pitchFamily="65" charset="-120"/>
                      </a:endParaRPr>
                    </a:p>
                    <a:p>
                      <a:pPr marL="609600" lvl="1" indent="-152400" algn="just">
                        <a:lnSpc>
                          <a:spcPts val="2000"/>
                        </a:lnSpc>
                        <a:spcBef>
                          <a:spcPts val="500"/>
                        </a:spcBef>
                        <a:spcAft>
                          <a:spcPts val="0"/>
                        </a:spcAft>
                      </a:pPr>
                      <a:r>
                        <a:rPr lang="zh-TW" altLang="en-US" sz="2000" dirty="0" smtClean="0">
                          <a:effectLst/>
                          <a:latin typeface="標楷體" panose="03000509000000000000" pitchFamily="65" charset="-120"/>
                          <a:ea typeface="標楷體" panose="03000509000000000000" pitchFamily="65" charset="-120"/>
                        </a:rPr>
                        <a:t> </a:t>
                      </a:r>
                      <a:r>
                        <a:rPr lang="zh-TW" sz="2000" dirty="0" smtClean="0">
                          <a:effectLst/>
                          <a:latin typeface="標楷體" panose="03000509000000000000" pitchFamily="65" charset="-120"/>
                          <a:ea typeface="標楷體" panose="03000509000000000000" pitchFamily="65" charset="-120"/>
                        </a:rPr>
                        <a:t>刪除</a:t>
                      </a:r>
                      <a:r>
                        <a:rPr lang="zh-TW" sz="2000" dirty="0">
                          <a:effectLst/>
                          <a:latin typeface="標楷體" panose="03000509000000000000" pitchFamily="65" charset="-120"/>
                          <a:ea typeface="標楷體" panose="03000509000000000000" pitchFamily="65" charset="-120"/>
                        </a:rPr>
                        <a:t>現行規定序號</a:t>
                      </a:r>
                      <a:r>
                        <a:rPr lang="en-US" sz="2000" dirty="0">
                          <a:effectLst/>
                          <a:latin typeface="標楷體" panose="03000509000000000000" pitchFamily="65" charset="-120"/>
                          <a:ea typeface="標楷體" panose="03000509000000000000" pitchFamily="65" charset="-120"/>
                        </a:rPr>
                        <a:t>1</a:t>
                      </a:r>
                      <a:r>
                        <a:rPr lang="zh-TW" sz="2000" dirty="0">
                          <a:effectLst/>
                          <a:latin typeface="標楷體" panose="03000509000000000000" pitchFamily="65" charset="-120"/>
                          <a:ea typeface="標楷體" panose="03000509000000000000" pitchFamily="65" charset="-120"/>
                        </a:rPr>
                        <a:t>臺灣國際科學展覽會，調整至</a:t>
                      </a:r>
                      <a:r>
                        <a:rPr lang="zh-TW" sz="2000" u="sng" dirty="0">
                          <a:effectLst/>
                          <a:latin typeface="標楷體" panose="03000509000000000000" pitchFamily="65" charset="-120"/>
                          <a:ea typeface="標楷體" panose="03000509000000000000" pitchFamily="65" charset="-120"/>
                        </a:rPr>
                        <a:t>全國性競賽參考項目</a:t>
                      </a:r>
                      <a:r>
                        <a:rPr lang="zh-TW" sz="2000" dirty="0">
                          <a:effectLst/>
                          <a:latin typeface="標楷體" panose="03000509000000000000" pitchFamily="65" charset="-120"/>
                          <a:ea typeface="標楷體" panose="03000509000000000000" pitchFamily="65" charset="-120"/>
                        </a:rPr>
                        <a:t>序號</a:t>
                      </a:r>
                      <a:r>
                        <a:rPr lang="en-US" sz="2000" dirty="0">
                          <a:effectLst/>
                          <a:latin typeface="標楷體" panose="03000509000000000000" pitchFamily="65" charset="-120"/>
                          <a:ea typeface="標楷體" panose="03000509000000000000" pitchFamily="65" charset="-120"/>
                        </a:rPr>
                        <a:t>2</a:t>
                      </a:r>
                      <a:r>
                        <a:rPr lang="zh-TW" sz="2000" dirty="0" smtClean="0">
                          <a:effectLst/>
                          <a:latin typeface="標楷體" panose="03000509000000000000" pitchFamily="65" charset="-120"/>
                          <a:ea typeface="標楷體" panose="03000509000000000000" pitchFamily="65" charset="-120"/>
                        </a:rPr>
                        <a:t>。</a:t>
                      </a:r>
                      <a:endPar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endParaRPr>
                    </a:p>
                    <a:p>
                      <a:pPr marL="342900" indent="-342900" algn="just">
                        <a:lnSpc>
                          <a:spcPts val="2000"/>
                        </a:lnSpc>
                        <a:spcBef>
                          <a:spcPts val="500"/>
                        </a:spcBef>
                        <a:spcAft>
                          <a:spcPts val="0"/>
                        </a:spcAft>
                        <a:buFont typeface="Wingdings" panose="05000000000000000000" pitchFamily="2" charset="2"/>
                        <a:buChar char="u"/>
                      </a:pPr>
                      <a:r>
                        <a:rPr lang="zh-TW" altLang="en-US" sz="2000" dirty="0" smtClean="0">
                          <a:solidFill>
                            <a:srgbClr val="7030A0"/>
                          </a:solidFill>
                          <a:effectLst/>
                          <a:latin typeface="標楷體" panose="03000509000000000000" pitchFamily="65" charset="-120"/>
                          <a:ea typeface="標楷體" panose="03000509000000000000" pitchFamily="65" charset="-120"/>
                          <a:cs typeface="新細明體" panose="02020500000000000000" pitchFamily="18" charset="-120"/>
                        </a:rPr>
                        <a:t>全國性競賽參考項目</a:t>
                      </a:r>
                    </a:p>
                    <a:p>
                      <a:pPr marL="609600" lvl="1" indent="-152400" algn="just">
                        <a:lnSpc>
                          <a:spcPts val="2000"/>
                        </a:lnSpc>
                        <a:spcBef>
                          <a:spcPts val="500"/>
                        </a:spcBef>
                        <a:spcAft>
                          <a:spcPts val="0"/>
                        </a:spcAft>
                      </a:pP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1.</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修正規定增加競賽</a:t>
                      </a: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a:t>
                      </a:r>
                    </a:p>
                    <a:p>
                      <a:pPr marL="609600" lvl="1" indent="-152400" algn="just">
                        <a:lnSpc>
                          <a:spcPts val="2000"/>
                        </a:lnSpc>
                        <a:spcBef>
                          <a:spcPts val="500"/>
                        </a:spcBef>
                        <a:spcAft>
                          <a:spcPts val="0"/>
                        </a:spcAft>
                      </a:pP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 (1)</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序號</a:t>
                      </a: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2</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競賽名稱</a:t>
                      </a: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臺灣國際科學展覽會，推薦單位</a:t>
                      </a: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國立臺灣科學</a:t>
                      </a:r>
                      <a:endPar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endParaRPr>
                    </a:p>
                    <a:p>
                      <a:pPr marL="609600" lvl="1" indent="-152400" algn="just">
                        <a:lnSpc>
                          <a:spcPts val="2000"/>
                        </a:lnSpc>
                        <a:spcBef>
                          <a:spcPts val="500"/>
                        </a:spcBef>
                        <a:spcAft>
                          <a:spcPts val="0"/>
                        </a:spcAft>
                      </a:pP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    </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教育館。</a:t>
                      </a:r>
                    </a:p>
                    <a:p>
                      <a:pPr marL="609600" lvl="1" indent="-152400" algn="just">
                        <a:lnSpc>
                          <a:spcPts val="2000"/>
                        </a:lnSpc>
                        <a:spcBef>
                          <a:spcPts val="500"/>
                        </a:spcBef>
                        <a:spcAft>
                          <a:spcPts val="0"/>
                        </a:spcAft>
                      </a:pP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 (2)</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序號</a:t>
                      </a: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16</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競賽名稱</a:t>
                      </a: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全國技能競賽暨亞洲技能競賽及國際技能競賽</a:t>
                      </a:r>
                      <a:endPar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endParaRPr>
                    </a:p>
                    <a:p>
                      <a:pPr marL="609600" lvl="1" indent="-152400" algn="just">
                        <a:lnSpc>
                          <a:spcPts val="2000"/>
                        </a:lnSpc>
                        <a:spcBef>
                          <a:spcPts val="500"/>
                        </a:spcBef>
                        <a:spcAft>
                          <a:spcPts val="0"/>
                        </a:spcAft>
                      </a:pP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    </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國手選拔賽，推薦單位</a:t>
                      </a: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勞動部勞動力發展署。</a:t>
                      </a:r>
                      <a:endPar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endParaRPr>
                    </a:p>
                    <a:p>
                      <a:pPr marL="609600" lvl="1" indent="-152400" algn="just">
                        <a:lnSpc>
                          <a:spcPts val="2000"/>
                        </a:lnSpc>
                        <a:spcBef>
                          <a:spcPts val="500"/>
                        </a:spcBef>
                        <a:spcAft>
                          <a:spcPts val="0"/>
                        </a:spcAft>
                      </a:pP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 (3)</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序號</a:t>
                      </a: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20</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競賽名稱</a:t>
                      </a: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學校環境教育實作競賽，推薦單位</a:t>
                      </a: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教育部。</a:t>
                      </a:r>
                    </a:p>
                    <a:p>
                      <a:pPr marL="609600" lvl="1" indent="-152400" algn="just">
                        <a:lnSpc>
                          <a:spcPts val="2000"/>
                        </a:lnSpc>
                        <a:spcBef>
                          <a:spcPts val="500"/>
                        </a:spcBef>
                        <a:spcAft>
                          <a:spcPts val="0"/>
                        </a:spcAft>
                      </a:pP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 (4)</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序號</a:t>
                      </a: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21</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競賽名稱</a:t>
                      </a: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海洋科普繪本創作徵選，推薦單位</a:t>
                      </a: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教育部。</a:t>
                      </a:r>
                    </a:p>
                    <a:p>
                      <a:pPr marL="609600" lvl="1" indent="-152400" algn="just">
                        <a:lnSpc>
                          <a:spcPts val="2000"/>
                        </a:lnSpc>
                        <a:spcBef>
                          <a:spcPts val="500"/>
                        </a:spcBef>
                        <a:spcAft>
                          <a:spcPts val="0"/>
                        </a:spcAft>
                      </a:pP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 (5)</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序號</a:t>
                      </a: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22</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競賽名稱</a:t>
                      </a: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海洋詩創作徵選，推薦單位</a:t>
                      </a: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教育部。</a:t>
                      </a:r>
                    </a:p>
                    <a:p>
                      <a:pPr marL="609600" lvl="1" indent="-152400" algn="just">
                        <a:lnSpc>
                          <a:spcPts val="2000"/>
                        </a:lnSpc>
                        <a:spcBef>
                          <a:spcPts val="500"/>
                        </a:spcBef>
                        <a:spcAft>
                          <a:spcPts val="0"/>
                        </a:spcAft>
                      </a:pP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 (6)</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序號</a:t>
                      </a: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35</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競賽名稱</a:t>
                      </a: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全國聽覺障礙國民國語文競賽，推薦單位</a:t>
                      </a: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教育部國民及學前教育署</a:t>
                      </a:r>
                      <a:endPar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endParaRPr>
                    </a:p>
                    <a:p>
                      <a:pPr marL="457200" lvl="1" indent="0" algn="just">
                        <a:lnSpc>
                          <a:spcPts val="2000"/>
                        </a:lnSpc>
                        <a:spcBef>
                          <a:spcPts val="500"/>
                        </a:spcBef>
                        <a:spcAft>
                          <a:spcPts val="0"/>
                        </a:spcAft>
                        <a:buNone/>
                      </a:pP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2.</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刪除現行規定序號</a:t>
                      </a: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28</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競賽名稱</a:t>
                      </a: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臺灣能</a:t>
                      </a:r>
                      <a:r>
                        <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rPr>
                        <a:t>-</a:t>
                      </a:r>
                      <a:r>
                        <a:rPr lang="zh-TW" altLang="en-US" sz="2000" dirty="0" smtClean="0">
                          <a:effectLst/>
                          <a:latin typeface="標楷體" panose="03000509000000000000" pitchFamily="65" charset="-120"/>
                          <a:ea typeface="標楷體" panose="03000509000000000000" pitchFamily="65" charset="-120"/>
                          <a:cs typeface="新細明體" panose="02020500000000000000" pitchFamily="18" charset="-120"/>
                        </a:rPr>
                        <a:t>潔能科技創意實作競賽。</a:t>
                      </a:r>
                      <a:endParaRPr lang="en-US" altLang="zh-TW" sz="2000" dirty="0" smtClean="0">
                        <a:effectLst/>
                        <a:latin typeface="標楷體" panose="03000509000000000000" pitchFamily="65" charset="-120"/>
                        <a:ea typeface="標楷體" panose="03000509000000000000" pitchFamily="65" charset="-120"/>
                        <a:cs typeface="新細明體" panose="02020500000000000000" pitchFamily="18" charset="-120"/>
                      </a:endParaRPr>
                    </a:p>
                    <a:p>
                      <a:pPr marL="0" indent="0" algn="just">
                        <a:lnSpc>
                          <a:spcPts val="2000"/>
                        </a:lnSpc>
                        <a:spcBef>
                          <a:spcPts val="500"/>
                        </a:spcBef>
                        <a:spcAft>
                          <a:spcPts val="0"/>
                        </a:spcAft>
                        <a:buNone/>
                      </a:pPr>
                      <a:endParaRPr lang="zh-TW" sz="1200" dirty="0">
                        <a:effectLst/>
                        <a:latin typeface="新細明體" panose="02020500000000000000" pitchFamily="18" charset="-120"/>
                        <a:ea typeface="新細明體" panose="02020500000000000000" pitchFamily="18" charset="-120"/>
                        <a:cs typeface="新細明體" panose="02020500000000000000" pitchFamily="18" charset="-120"/>
                      </a:endParaRPr>
                    </a:p>
                  </a:txBody>
                  <a:tcPr marL="114300" marR="114300" marT="0" marB="0"/>
                </a:tc>
                <a:extLst>
                  <a:ext uri="{0D108BD9-81ED-4DB2-BD59-A6C34878D82A}">
                    <a16:rowId xmlns:a16="http://schemas.microsoft.com/office/drawing/2014/main" val="10000"/>
                  </a:ext>
                </a:extLst>
              </a:tr>
            </a:tbl>
          </a:graphicData>
        </a:graphic>
      </p:graphicFrame>
      <p:sp>
        <p:nvSpPr>
          <p:cNvPr id="8" name="投影片編號版面配置區 7"/>
          <p:cNvSpPr>
            <a:spLocks noGrp="1"/>
          </p:cNvSpPr>
          <p:nvPr>
            <p:ph type="sldNum" sz="quarter" idx="12"/>
          </p:nvPr>
        </p:nvSpPr>
        <p:spPr/>
        <p:txBody>
          <a:bodyPr/>
          <a:lstStyle/>
          <a:p>
            <a:pPr>
              <a:defRPr/>
            </a:pPr>
            <a:fld id="{DFDC244E-5590-473E-9270-317BE6FEC66E}" type="slidenum">
              <a:rPr lang="zh-TW" altLang="en-US" smtClean="0"/>
              <a:t>40</a:t>
            </a:fld>
            <a:endParaRPr lang="zh-TW" altLang="en-US" dirty="0"/>
          </a:p>
        </p:txBody>
      </p:sp>
    </p:spTree>
    <p:extLst>
      <p:ext uri="{BB962C8B-B14F-4D97-AF65-F5344CB8AC3E}">
        <p14:creationId xmlns:p14="http://schemas.microsoft.com/office/powerpoint/2010/main" val="2634919500"/>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2275125972"/>
              </p:ext>
            </p:extLst>
          </p:nvPr>
        </p:nvGraphicFramePr>
        <p:xfrm>
          <a:off x="611560" y="1988840"/>
          <a:ext cx="8532440" cy="2384648"/>
        </p:xfrm>
        <a:graphic>
          <a:graphicData uri="http://schemas.openxmlformats.org/drawingml/2006/table">
            <a:tbl>
              <a:tblPr>
                <a:tableStyleId>{5C22544A-7EE6-4342-B048-85BDC9FD1C3A}</a:tableStyleId>
              </a:tblPr>
              <a:tblGrid>
                <a:gridCol w="8532440">
                  <a:extLst>
                    <a:ext uri="{9D8B030D-6E8A-4147-A177-3AD203B41FA5}">
                      <a16:colId xmlns:a16="http://schemas.microsoft.com/office/drawing/2014/main" val="20000"/>
                    </a:ext>
                  </a:extLst>
                </a:gridCol>
              </a:tblGrid>
              <a:tr h="2384648">
                <a:tc>
                  <a:txBody>
                    <a:bodyPr/>
                    <a:lstStyle/>
                    <a:p>
                      <a:pPr marL="342900" indent="-342900" algn="l" fontAlgn="auto">
                        <a:spcAft>
                          <a:spcPts val="0"/>
                        </a:spcAft>
                        <a:buFont typeface="Wingdings" panose="05000000000000000000" pitchFamily="2" charset="2"/>
                        <a:buChar char="u"/>
                      </a:pPr>
                      <a:r>
                        <a:rPr lang="zh-TW" sz="2400" kern="150" dirty="0">
                          <a:solidFill>
                            <a:srgbClr val="7030A0"/>
                          </a:solidFill>
                          <a:effectLst/>
                          <a:latin typeface="標楷體" panose="03000509000000000000" pitchFamily="65" charset="-120"/>
                          <a:ea typeface="標楷體" panose="03000509000000000000" pitchFamily="65" charset="-120"/>
                        </a:rPr>
                        <a:t>縣市</a:t>
                      </a:r>
                      <a:r>
                        <a:rPr lang="en-US" sz="2400" kern="150" dirty="0">
                          <a:solidFill>
                            <a:srgbClr val="7030A0"/>
                          </a:solidFill>
                          <a:effectLst/>
                          <a:latin typeface="標楷體" panose="03000509000000000000" pitchFamily="65" charset="-120"/>
                          <a:ea typeface="標楷體" panose="03000509000000000000" pitchFamily="65" charset="-120"/>
                        </a:rPr>
                        <a:t>(</a:t>
                      </a:r>
                      <a:r>
                        <a:rPr lang="zh-TW" sz="2400" kern="150" dirty="0">
                          <a:solidFill>
                            <a:srgbClr val="7030A0"/>
                          </a:solidFill>
                          <a:effectLst/>
                          <a:latin typeface="標楷體" panose="03000509000000000000" pitchFamily="65" charset="-120"/>
                          <a:ea typeface="標楷體" panose="03000509000000000000" pitchFamily="65" charset="-120"/>
                        </a:rPr>
                        <a:t>含區域</a:t>
                      </a:r>
                      <a:r>
                        <a:rPr lang="en-US" sz="2400" kern="150" dirty="0">
                          <a:solidFill>
                            <a:srgbClr val="7030A0"/>
                          </a:solidFill>
                          <a:effectLst/>
                          <a:latin typeface="標楷體" panose="03000509000000000000" pitchFamily="65" charset="-120"/>
                          <a:ea typeface="標楷體" panose="03000509000000000000" pitchFamily="65" charset="-120"/>
                        </a:rPr>
                        <a:t>)</a:t>
                      </a:r>
                      <a:r>
                        <a:rPr lang="zh-TW" sz="2400" kern="150" dirty="0">
                          <a:solidFill>
                            <a:srgbClr val="7030A0"/>
                          </a:solidFill>
                          <a:effectLst/>
                          <a:latin typeface="標楷體" panose="03000509000000000000" pitchFamily="65" charset="-120"/>
                          <a:ea typeface="標楷體" panose="03000509000000000000" pitchFamily="65" charset="-120"/>
                        </a:rPr>
                        <a:t>競賽成績項目採計參照</a:t>
                      </a:r>
                      <a:r>
                        <a:rPr lang="zh-TW" sz="2400" kern="150" dirty="0" smtClean="0">
                          <a:solidFill>
                            <a:srgbClr val="7030A0"/>
                          </a:solidFill>
                          <a:effectLst/>
                          <a:latin typeface="標楷體" panose="03000509000000000000" pitchFamily="65" charset="-120"/>
                          <a:ea typeface="標楷體" panose="03000509000000000000" pitchFamily="65" charset="-120"/>
                        </a:rPr>
                        <a:t>表</a:t>
                      </a:r>
                      <a:endParaRPr lang="en-US" altLang="zh-TW" sz="2400" kern="150" dirty="0" smtClean="0">
                        <a:solidFill>
                          <a:srgbClr val="7030A0"/>
                        </a:solidFill>
                        <a:effectLst/>
                        <a:latin typeface="標楷體" panose="03000509000000000000" pitchFamily="65" charset="-120"/>
                        <a:ea typeface="標楷體" panose="03000509000000000000" pitchFamily="65" charset="-120"/>
                      </a:endParaRPr>
                    </a:p>
                    <a:p>
                      <a:pPr algn="l" fontAlgn="auto">
                        <a:spcAft>
                          <a:spcPts val="0"/>
                        </a:spcAft>
                      </a:pPr>
                      <a:r>
                        <a:rPr lang="en-US" altLang="zh-TW" sz="2400" kern="150" baseline="0" dirty="0" smtClean="0">
                          <a:effectLst/>
                          <a:latin typeface="標楷體" panose="03000509000000000000" pitchFamily="65" charset="-120"/>
                          <a:ea typeface="標楷體" panose="03000509000000000000" pitchFamily="65" charset="-120"/>
                          <a:cs typeface="Times New Roman" panose="02020603050405020304" pitchFamily="18" charset="0"/>
                        </a:rPr>
                        <a:t>   1.</a:t>
                      </a:r>
                      <a:r>
                        <a:rPr lang="zh-TW" altLang="en-US" sz="2400" kern="150" dirty="0" smtClean="0">
                          <a:effectLst/>
                          <a:latin typeface="標楷體" panose="03000509000000000000" pitchFamily="65" charset="-120"/>
                          <a:ea typeface="標楷體" panose="03000509000000000000" pitchFamily="65" charset="-120"/>
                          <a:cs typeface="Times New Roman" panose="02020603050405020304" pitchFamily="18" charset="0"/>
                        </a:rPr>
                        <a:t>增列序號</a:t>
                      </a:r>
                      <a:r>
                        <a:rPr lang="en-US" altLang="zh-TW" sz="2400" kern="150" dirty="0" smtClean="0">
                          <a:effectLst/>
                          <a:latin typeface="標楷體" panose="03000509000000000000" pitchFamily="65" charset="-120"/>
                          <a:ea typeface="標楷體" panose="03000509000000000000" pitchFamily="65" charset="-120"/>
                          <a:cs typeface="Times New Roman" panose="02020603050405020304" pitchFamily="18" charset="0"/>
                        </a:rPr>
                        <a:t>12</a:t>
                      </a:r>
                      <a:r>
                        <a:rPr lang="zh-TW" altLang="en-US" sz="2400" dirty="0" smtClean="0">
                          <a:effectLst/>
                          <a:latin typeface="標楷體" panose="03000509000000000000" pitchFamily="65" charset="-120"/>
                          <a:ea typeface="標楷體" panose="03000509000000000000" pitchFamily="65" charset="-120"/>
                          <a:cs typeface="新細明體" panose="02020500000000000000" pitchFamily="18" charset="-120"/>
                        </a:rPr>
                        <a:t>競賽名稱</a:t>
                      </a:r>
                      <a:r>
                        <a:rPr lang="en-US" altLang="zh-TW" sz="2400" dirty="0" smtClean="0">
                          <a:effectLst/>
                          <a:latin typeface="標楷體" panose="03000509000000000000" pitchFamily="65" charset="-120"/>
                          <a:ea typeface="標楷體" panose="03000509000000000000" pitchFamily="65" charset="-120"/>
                          <a:cs typeface="新細明體" panose="02020500000000000000" pitchFamily="18" charset="-120"/>
                        </a:rPr>
                        <a:t>:</a:t>
                      </a:r>
                      <a:r>
                        <a:rPr lang="zh-TW" altLang="en-US" sz="2400" kern="150" dirty="0" smtClean="0">
                          <a:effectLst/>
                          <a:latin typeface="標楷體" panose="03000509000000000000" pitchFamily="65" charset="-120"/>
                          <a:ea typeface="標楷體" panose="03000509000000000000" pitchFamily="65" charset="-120"/>
                          <a:cs typeface="Times New Roman" panose="02020603050405020304" pitchFamily="18" charset="0"/>
                        </a:rPr>
                        <a:t>全縣、市環境教育實作競賽。</a:t>
                      </a:r>
                      <a:endParaRPr lang="en-US" altLang="zh-TW" sz="2400" kern="15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algn="l" fontAlgn="auto">
                        <a:spcAft>
                          <a:spcPts val="0"/>
                        </a:spcAft>
                      </a:pPr>
                      <a:r>
                        <a:rPr lang="en-US" altLang="zh-TW" sz="2400" kern="150" dirty="0" smtClean="0">
                          <a:effectLst/>
                          <a:latin typeface="標楷體" panose="03000509000000000000" pitchFamily="65" charset="-120"/>
                          <a:ea typeface="標楷體" panose="03000509000000000000" pitchFamily="65" charset="-120"/>
                          <a:cs typeface="Times New Roman" panose="02020603050405020304" pitchFamily="18" charset="0"/>
                        </a:rPr>
                        <a:t>   2.</a:t>
                      </a:r>
                      <a:r>
                        <a:rPr lang="zh-TW" altLang="en-US" sz="2400" kern="150" dirty="0" smtClean="0">
                          <a:effectLst/>
                          <a:latin typeface="標楷體" panose="03000509000000000000" pitchFamily="65" charset="-120"/>
                          <a:ea typeface="標楷體" panose="03000509000000000000" pitchFamily="65" charset="-120"/>
                          <a:cs typeface="Times New Roman" panose="02020603050405020304" pitchFamily="18" charset="0"/>
                        </a:rPr>
                        <a:t>增列序號</a:t>
                      </a:r>
                      <a:r>
                        <a:rPr lang="en-US" altLang="zh-TW" sz="2400" kern="150" dirty="0" smtClean="0">
                          <a:effectLst/>
                          <a:latin typeface="標楷體" panose="03000509000000000000" pitchFamily="65" charset="-120"/>
                          <a:ea typeface="標楷體" panose="03000509000000000000" pitchFamily="65" charset="-120"/>
                          <a:cs typeface="Times New Roman" panose="02020603050405020304" pitchFamily="18" charset="0"/>
                        </a:rPr>
                        <a:t>14</a:t>
                      </a:r>
                      <a:r>
                        <a:rPr lang="zh-TW" altLang="en-US" sz="2400" dirty="0" smtClean="0">
                          <a:effectLst/>
                          <a:latin typeface="標楷體" panose="03000509000000000000" pitchFamily="65" charset="-120"/>
                          <a:ea typeface="標楷體" panose="03000509000000000000" pitchFamily="65" charset="-120"/>
                          <a:cs typeface="新細明體" panose="02020500000000000000" pitchFamily="18" charset="-120"/>
                        </a:rPr>
                        <a:t>競賽名稱</a:t>
                      </a:r>
                      <a:r>
                        <a:rPr lang="en-US" altLang="zh-TW" sz="2400" dirty="0" smtClean="0">
                          <a:effectLst/>
                          <a:latin typeface="標楷體" panose="03000509000000000000" pitchFamily="65" charset="-120"/>
                          <a:ea typeface="標楷體" panose="03000509000000000000" pitchFamily="65" charset="-120"/>
                          <a:cs typeface="新細明體" panose="02020500000000000000" pitchFamily="18" charset="-120"/>
                        </a:rPr>
                        <a:t>:</a:t>
                      </a:r>
                      <a:r>
                        <a:rPr lang="zh-TW" altLang="en-US" sz="2400" kern="150" dirty="0" smtClean="0">
                          <a:effectLst/>
                          <a:latin typeface="標楷體" panose="03000509000000000000" pitchFamily="65" charset="-120"/>
                          <a:ea typeface="標楷體" panose="03000509000000000000" pitchFamily="65" charset="-120"/>
                          <a:cs typeface="Times New Roman" panose="02020603050405020304" pitchFamily="18" charset="0"/>
                        </a:rPr>
                        <a:t>全縣、市海洋詩創作徵選。</a:t>
                      </a:r>
                      <a:endParaRPr lang="en-US" altLang="zh-TW" sz="2400" kern="150" dirty="0" smtClean="0">
                        <a:effectLst/>
                        <a:latin typeface="標楷體" panose="03000509000000000000" pitchFamily="65" charset="-120"/>
                        <a:ea typeface="標楷體" panose="03000509000000000000" pitchFamily="65" charset="-120"/>
                        <a:cs typeface="Times New Roman" panose="02020603050405020304" pitchFamily="18" charset="0"/>
                      </a:endParaRPr>
                    </a:p>
                    <a:p>
                      <a:pPr algn="l" fontAlgn="auto">
                        <a:spcAft>
                          <a:spcPts val="0"/>
                        </a:spcAft>
                      </a:pPr>
                      <a:r>
                        <a:rPr lang="en-US" altLang="zh-TW" sz="2400" kern="150" dirty="0" smtClean="0">
                          <a:effectLst/>
                          <a:latin typeface="標楷體" panose="03000509000000000000" pitchFamily="65" charset="-120"/>
                          <a:ea typeface="標楷體" panose="03000509000000000000" pitchFamily="65" charset="-120"/>
                          <a:cs typeface="Times New Roman" panose="02020603050405020304" pitchFamily="18" charset="0"/>
                        </a:rPr>
                        <a:t>   3.</a:t>
                      </a:r>
                      <a:r>
                        <a:rPr lang="zh-TW" altLang="en-US" sz="2400" kern="150" dirty="0" smtClean="0">
                          <a:effectLst/>
                          <a:latin typeface="標楷體" panose="03000509000000000000" pitchFamily="65" charset="-120"/>
                          <a:ea typeface="標楷體" panose="03000509000000000000" pitchFamily="65" charset="-120"/>
                          <a:cs typeface="Times New Roman" panose="02020603050405020304" pitchFamily="18" charset="0"/>
                        </a:rPr>
                        <a:t>增加序號</a:t>
                      </a:r>
                      <a:r>
                        <a:rPr lang="en-US" altLang="zh-TW" sz="2400" kern="150" dirty="0" smtClean="0">
                          <a:effectLst/>
                          <a:latin typeface="標楷體" panose="03000509000000000000" pitchFamily="65" charset="-120"/>
                          <a:ea typeface="標楷體" panose="03000509000000000000" pitchFamily="65" charset="-120"/>
                          <a:cs typeface="Times New Roman" panose="02020603050405020304" pitchFamily="18" charset="0"/>
                        </a:rPr>
                        <a:t>15</a:t>
                      </a:r>
                      <a:r>
                        <a:rPr lang="zh-TW" altLang="en-US" sz="2400" dirty="0" smtClean="0">
                          <a:effectLst/>
                          <a:latin typeface="標楷體" panose="03000509000000000000" pitchFamily="65" charset="-120"/>
                          <a:ea typeface="標楷體" panose="03000509000000000000" pitchFamily="65" charset="-120"/>
                          <a:cs typeface="新細明體" panose="02020500000000000000" pitchFamily="18" charset="-120"/>
                        </a:rPr>
                        <a:t>競賽名稱</a:t>
                      </a:r>
                      <a:r>
                        <a:rPr lang="en-US" altLang="zh-TW" sz="2400" dirty="0" smtClean="0">
                          <a:effectLst/>
                          <a:latin typeface="標楷體" panose="03000509000000000000" pitchFamily="65" charset="-120"/>
                          <a:ea typeface="標楷體" panose="03000509000000000000" pitchFamily="65" charset="-120"/>
                          <a:cs typeface="新細明體" panose="02020500000000000000" pitchFamily="18" charset="-120"/>
                        </a:rPr>
                        <a:t>:</a:t>
                      </a:r>
                      <a:r>
                        <a:rPr lang="zh-TW" altLang="en-US" sz="2400" kern="150" dirty="0" smtClean="0">
                          <a:effectLst/>
                          <a:latin typeface="標楷體" panose="03000509000000000000" pitchFamily="65" charset="-120"/>
                          <a:ea typeface="標楷體" panose="03000509000000000000" pitchFamily="65" charset="-120"/>
                          <a:cs typeface="Times New Roman" panose="02020603050405020304" pitchFamily="18" charset="0"/>
                        </a:rPr>
                        <a:t>全縣、市海洋科普繪本創作徵選。</a:t>
                      </a:r>
                    </a:p>
                    <a:p>
                      <a:pPr algn="l" fontAlgn="auto">
                        <a:spcAft>
                          <a:spcPts val="0"/>
                        </a:spcAft>
                      </a:pPr>
                      <a:endParaRPr lang="zh-TW" sz="2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14300" marR="114300" marT="0" marB="0"/>
                </a:tc>
                <a:extLst>
                  <a:ext uri="{0D108BD9-81ED-4DB2-BD59-A6C34878D82A}">
                    <a16:rowId xmlns:a16="http://schemas.microsoft.com/office/drawing/2014/main" val="10000"/>
                  </a:ext>
                </a:extLst>
              </a:tr>
            </a:tbl>
          </a:graphicData>
        </a:graphic>
      </p:graphicFrame>
      <p:sp>
        <p:nvSpPr>
          <p:cNvPr id="7" name="文字方塊 6"/>
          <p:cNvSpPr txBox="1"/>
          <p:nvPr/>
        </p:nvSpPr>
        <p:spPr>
          <a:xfrm>
            <a:off x="307530" y="764704"/>
            <a:ext cx="8856984" cy="954107"/>
          </a:xfrm>
          <a:prstGeom prst="rect">
            <a:avLst/>
          </a:prstGeom>
          <a:noFill/>
        </p:spPr>
        <p:txBody>
          <a:bodyPr wrap="square" rtlCol="0">
            <a:spAutoFit/>
          </a:bodyPr>
          <a:lstStyle/>
          <a:p>
            <a:pPr marL="457200" indent="-457200">
              <a:buFont typeface="Wingdings" panose="05000000000000000000" pitchFamily="2" charset="2"/>
              <a:buChar char="n"/>
            </a:pPr>
            <a:r>
              <a:rPr lang="zh-TW" altLang="zh-TW" sz="2800" dirty="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嘉義區十二年國民基本教育免試入學比序競賽成績項目採計參照</a:t>
            </a:r>
            <a:r>
              <a:rPr lang="zh-TW" altLang="zh-TW" sz="28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表</a:t>
            </a:r>
            <a:endParaRPr lang="en-US" altLang="zh-TW" sz="2800" dirty="0" smtClean="0">
              <a:solidFill>
                <a:srgbClr val="FF0000"/>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3" name="投影片編號版面配置區 2"/>
          <p:cNvSpPr>
            <a:spLocks noGrp="1"/>
          </p:cNvSpPr>
          <p:nvPr>
            <p:ph type="sldNum" sz="quarter" idx="12"/>
          </p:nvPr>
        </p:nvSpPr>
        <p:spPr/>
        <p:txBody>
          <a:bodyPr/>
          <a:lstStyle/>
          <a:p>
            <a:pPr>
              <a:defRPr/>
            </a:pPr>
            <a:fld id="{9C279575-2A93-446C-94DA-27CFBC32539E}" type="slidenum">
              <a:rPr lang="zh-TW" altLang="en-US" smtClean="0"/>
              <a:t>41</a:t>
            </a:fld>
            <a:endParaRPr lang="zh-TW" altLang="en-US" dirty="0"/>
          </a:p>
        </p:txBody>
      </p:sp>
    </p:spTree>
    <p:extLst>
      <p:ext uri="{BB962C8B-B14F-4D97-AF65-F5344CB8AC3E}">
        <p14:creationId xmlns:p14="http://schemas.microsoft.com/office/powerpoint/2010/main" val="2425574669"/>
      </p:ext>
    </p:extLst>
  </p:cSld>
  <p:clrMapOvr>
    <a:masterClrMapping/>
  </p:clrMapOvr>
  <p:transition spd="slow"/>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8882" name="Group 2"/>
          <p:cNvGraphicFramePr>
            <a:graphicFrameLocks noGrp="1"/>
          </p:cNvGraphicFramePr>
          <p:nvPr>
            <p:extLst>
              <p:ext uri="{D42A27DB-BD31-4B8C-83A1-F6EECF244321}">
                <p14:modId xmlns:p14="http://schemas.microsoft.com/office/powerpoint/2010/main" val="363259033"/>
              </p:ext>
            </p:extLst>
          </p:nvPr>
        </p:nvGraphicFramePr>
        <p:xfrm>
          <a:off x="395536" y="1628800"/>
          <a:ext cx="8352928" cy="3642751"/>
        </p:xfrm>
        <a:graphic>
          <a:graphicData uri="http://schemas.openxmlformats.org/drawingml/2006/table">
            <a:tbl>
              <a:tblPr>
                <a:tableStyleId>{93296810-A885-4BE3-A3E7-6D5BEEA58F35}</a:tableStyleId>
              </a:tblPr>
              <a:tblGrid>
                <a:gridCol w="1956419">
                  <a:extLst>
                    <a:ext uri="{9D8B030D-6E8A-4147-A177-3AD203B41FA5}">
                      <a16:colId xmlns:a16="http://schemas.microsoft.com/office/drawing/2014/main" val="20000"/>
                    </a:ext>
                  </a:extLst>
                </a:gridCol>
                <a:gridCol w="3310865">
                  <a:extLst>
                    <a:ext uri="{9D8B030D-6E8A-4147-A177-3AD203B41FA5}">
                      <a16:colId xmlns:a16="http://schemas.microsoft.com/office/drawing/2014/main" val="20001"/>
                    </a:ext>
                  </a:extLst>
                </a:gridCol>
                <a:gridCol w="1504939">
                  <a:extLst>
                    <a:ext uri="{9D8B030D-6E8A-4147-A177-3AD203B41FA5}">
                      <a16:colId xmlns:a16="http://schemas.microsoft.com/office/drawing/2014/main" val="20002"/>
                    </a:ext>
                  </a:extLst>
                </a:gridCol>
                <a:gridCol w="1580705">
                  <a:extLst>
                    <a:ext uri="{9D8B030D-6E8A-4147-A177-3AD203B41FA5}">
                      <a16:colId xmlns:a16="http://schemas.microsoft.com/office/drawing/2014/main" val="20003"/>
                    </a:ext>
                  </a:extLst>
                </a:gridCol>
              </a:tblGrid>
              <a:tr h="438022">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u="none" strike="noStrike" cap="none" normalizeH="0" baseline="0" dirty="0">
                          <a:ln>
                            <a:noFill/>
                          </a:ln>
                          <a:effectLst/>
                          <a:latin typeface="微軟正黑體" panose="020B0604030504040204" pitchFamily="34" charset="-120"/>
                          <a:ea typeface="微軟正黑體" panose="020B0604030504040204" pitchFamily="34" charset="-120"/>
                        </a:rPr>
                        <a:t>比序項目</a:t>
                      </a:r>
                      <a:endParaRPr kumimoji="1" lang="zh-TW" altLang="en-US" sz="25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rgbClr val="92D05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u="none" strike="noStrike" cap="none" normalizeH="0" baseline="0" dirty="0">
                          <a:ln>
                            <a:noFill/>
                          </a:ln>
                          <a:effectLst/>
                          <a:latin typeface="微軟正黑體" panose="020B0604030504040204" pitchFamily="34" charset="-120"/>
                          <a:ea typeface="微軟正黑體" panose="020B0604030504040204" pitchFamily="34" charset="-120"/>
                        </a:rPr>
                        <a:t>現況概述</a:t>
                      </a:r>
                      <a:endParaRPr kumimoji="1" lang="zh-TW" altLang="en-US" sz="25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rgbClr val="92D05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u="none" strike="noStrike" cap="none" normalizeH="0" baseline="0" dirty="0">
                          <a:ln>
                            <a:noFill/>
                          </a:ln>
                          <a:effectLst/>
                          <a:latin typeface="微軟正黑體" panose="020B0604030504040204" pitchFamily="34" charset="-120"/>
                          <a:ea typeface="微軟正黑體" panose="020B0604030504040204" pitchFamily="34" charset="-120"/>
                        </a:rPr>
                        <a:t>最高分數</a:t>
                      </a:r>
                      <a:endParaRPr kumimoji="1" lang="zh-TW" altLang="en-US"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rgbClr val="92D05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u="none" strike="noStrike" cap="none" normalizeH="0" baseline="0" dirty="0">
                          <a:ln>
                            <a:noFill/>
                          </a:ln>
                          <a:effectLst/>
                          <a:latin typeface="微軟正黑體" panose="020B0604030504040204" pitchFamily="34" charset="-120"/>
                          <a:ea typeface="微軟正黑體" panose="020B0604030504040204" pitchFamily="34" charset="-120"/>
                        </a:rPr>
                        <a:t>備註</a:t>
                      </a:r>
                      <a:endParaRPr kumimoji="1" lang="zh-TW" altLang="en-US" sz="25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rgbClr val="92D050"/>
                    </a:solidFill>
                  </a:tcPr>
                </a:tc>
                <a:extLst>
                  <a:ext uri="{0D108BD9-81ED-4DB2-BD59-A6C34878D82A}">
                    <a16:rowId xmlns:a16="http://schemas.microsoft.com/office/drawing/2014/main" val="10000"/>
                  </a:ext>
                </a:extLst>
              </a:tr>
              <a:tr h="2280482">
                <a:tc>
                  <a:txBody>
                    <a:bodyPr/>
                    <a:lstStyle/>
                    <a:p>
                      <a:pPr marL="0" marR="0" lvl="0" indent="0" algn="l" defTabSz="914400" rtl="0" eaLnBrk="0" fontAlgn="base" latinLnBrk="0" hangingPunct="0">
                        <a:lnSpc>
                          <a:spcPct val="200000"/>
                        </a:lnSpc>
                        <a:spcBef>
                          <a:spcPct val="0"/>
                        </a:spcBef>
                        <a:spcAft>
                          <a:spcPct val="0"/>
                        </a:spcAft>
                        <a:buClrTx/>
                        <a:buSzTx/>
                        <a:buFontTx/>
                        <a:buNone/>
                        <a:tabLst/>
                      </a:pPr>
                      <a:r>
                        <a:rPr kumimoji="1" lang="en-US" altLang="zh-TW" sz="24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2400" u="none" strike="noStrike" cap="none" normalizeH="0" baseline="0" dirty="0">
                          <a:ln>
                            <a:noFill/>
                          </a:ln>
                          <a:effectLst/>
                          <a:latin typeface="微軟正黑體" panose="020B0604030504040204" pitchFamily="34" charset="-120"/>
                          <a:ea typeface="微軟正黑體" panose="020B0604030504040204" pitchFamily="34" charset="-120"/>
                        </a:rPr>
                        <a:t>一</a:t>
                      </a:r>
                      <a:r>
                        <a:rPr kumimoji="1" lang="en-US" altLang="zh-TW" sz="24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2400" u="none" strike="noStrike" cap="none" normalizeH="0" baseline="0" dirty="0">
                          <a:ln>
                            <a:noFill/>
                          </a:ln>
                          <a:effectLst/>
                          <a:latin typeface="微軟正黑體" panose="020B0604030504040204" pitchFamily="34" charset="-120"/>
                          <a:ea typeface="微軟正黑體" panose="020B0604030504040204" pitchFamily="34" charset="-120"/>
                        </a:rPr>
                        <a:t>志願序</a:t>
                      </a:r>
                      <a:endParaRPr kumimoji="1" lang="zh-TW" altLang="en-US" sz="24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PL????Uni"/>
                      </a:endParaRPr>
                    </a:p>
                  </a:txBody>
                  <a:tcPr anchor="ctr" horzOverflow="overflow"/>
                </a:tc>
                <a:tc>
                  <a:txBody>
                    <a:bodyPr/>
                    <a:lstStyle/>
                    <a:p>
                      <a:pPr marL="0" marR="0" lvl="0" indent="0" algn="l" defTabSz="914400" rtl="0" eaLnBrk="0" fontAlgn="base" latinLnBrk="0" hangingPunct="0">
                        <a:lnSpc>
                          <a:spcPts val="3800"/>
                        </a:lnSpc>
                        <a:spcBef>
                          <a:spcPts val="0"/>
                        </a:spcBef>
                        <a:spcAft>
                          <a:spcPct val="0"/>
                        </a:spcAft>
                        <a:buClrTx/>
                        <a:buSzTx/>
                        <a:buFontTx/>
                        <a:buNone/>
                        <a:tabLst/>
                      </a:pP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第</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1</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6 </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志願給</a:t>
                      </a:r>
                      <a:r>
                        <a:rPr kumimoji="1" lang="en-US" altLang="zh-TW" sz="250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10</a:t>
                      </a:r>
                      <a:r>
                        <a:rPr kumimoji="1" lang="zh-TW" altLang="en-US" sz="250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分</a:t>
                      </a:r>
                    </a:p>
                    <a:p>
                      <a:pPr marL="0" marR="0" lvl="0" indent="0" algn="l" defTabSz="914400" rtl="0" eaLnBrk="0" fontAlgn="base" latinLnBrk="0" hangingPunct="0">
                        <a:lnSpc>
                          <a:spcPts val="3800"/>
                        </a:lnSpc>
                        <a:spcBef>
                          <a:spcPts val="0"/>
                        </a:spcBef>
                        <a:spcAft>
                          <a:spcPct val="0"/>
                        </a:spcAft>
                        <a:buClrTx/>
                        <a:buSzTx/>
                        <a:buFontTx/>
                        <a:buNone/>
                        <a:tabLst/>
                      </a:pP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第</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7</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12</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志願給</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 </a:t>
                      </a:r>
                      <a:r>
                        <a:rPr kumimoji="1" lang="en-US" altLang="zh-TW" sz="250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9</a:t>
                      </a:r>
                      <a:r>
                        <a:rPr kumimoji="1" lang="zh-TW" altLang="en-US" sz="250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分</a:t>
                      </a:r>
                    </a:p>
                    <a:p>
                      <a:pPr marL="0" marR="0" lvl="0" indent="0" algn="l" defTabSz="914400" rtl="0" eaLnBrk="0" fontAlgn="base" latinLnBrk="0" hangingPunct="0">
                        <a:lnSpc>
                          <a:spcPts val="3800"/>
                        </a:lnSpc>
                        <a:spcBef>
                          <a:spcPts val="0"/>
                        </a:spcBef>
                        <a:spcAft>
                          <a:spcPct val="0"/>
                        </a:spcAft>
                        <a:buClrTx/>
                        <a:buSzTx/>
                        <a:buFontTx/>
                        <a:buNone/>
                        <a:tabLst/>
                      </a:pP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第</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13</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18</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志願給</a:t>
                      </a:r>
                      <a:r>
                        <a:rPr kumimoji="1" lang="en-US" altLang="zh-TW" sz="250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8</a:t>
                      </a:r>
                      <a:r>
                        <a:rPr kumimoji="1" lang="zh-TW" altLang="en-US" sz="250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分</a:t>
                      </a:r>
                    </a:p>
                    <a:p>
                      <a:pPr marL="0" marR="0" lvl="0" indent="0" algn="l" defTabSz="914400" rtl="0" eaLnBrk="0" fontAlgn="base" latinLnBrk="0" hangingPunct="0">
                        <a:lnSpc>
                          <a:spcPts val="3800"/>
                        </a:lnSpc>
                        <a:spcBef>
                          <a:spcPts val="0"/>
                        </a:spcBef>
                        <a:spcAft>
                          <a:spcPct val="0"/>
                        </a:spcAft>
                        <a:buClrTx/>
                        <a:buSzTx/>
                        <a:buFontTx/>
                        <a:buNone/>
                        <a:tabLst/>
                      </a:pP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第</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19</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24</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志願給</a:t>
                      </a:r>
                      <a:r>
                        <a:rPr kumimoji="1" lang="en-US" altLang="zh-TW" sz="250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7</a:t>
                      </a:r>
                      <a:r>
                        <a:rPr kumimoji="1" lang="zh-TW" altLang="en-US" sz="250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分</a:t>
                      </a:r>
                    </a:p>
                    <a:p>
                      <a:pPr marL="0" marR="0" lvl="0" indent="0" algn="l" defTabSz="914400" rtl="0" eaLnBrk="0" fontAlgn="base" latinLnBrk="0" hangingPunct="0">
                        <a:lnSpc>
                          <a:spcPts val="3800"/>
                        </a:lnSpc>
                        <a:spcBef>
                          <a:spcPts val="0"/>
                        </a:spcBef>
                        <a:spcAft>
                          <a:spcPct val="0"/>
                        </a:spcAft>
                        <a:buClrTx/>
                        <a:buSzTx/>
                        <a:buFontTx/>
                        <a:buNone/>
                        <a:tabLst/>
                      </a:pP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第</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25</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30</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志願給</a:t>
                      </a:r>
                      <a:r>
                        <a:rPr kumimoji="1" lang="en-US" altLang="zh-TW" sz="250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6</a:t>
                      </a:r>
                      <a:r>
                        <a:rPr kumimoji="1" lang="zh-TW" altLang="en-US" sz="250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rPr>
                        <a:t>分</a:t>
                      </a:r>
                      <a:endParaRPr kumimoji="1" lang="zh-TW" altLang="en-US" sz="25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10</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分</a:t>
                      </a:r>
                      <a:endParaRPr kumimoji="1" lang="zh-TW" altLang="en-US" sz="2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PL????Uni"/>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50000"/>
                        </a:lnSpc>
                        <a:spcBef>
                          <a:spcPct val="0"/>
                        </a:spcBef>
                        <a:spcAft>
                          <a:spcPct val="0"/>
                        </a:spcAft>
                        <a:buClrTx/>
                        <a:buSzTx/>
                        <a:buFontTx/>
                        <a:buNone/>
                        <a:tabLst/>
                      </a:pP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最多可填</a:t>
                      </a:r>
                      <a:r>
                        <a:rPr kumimoji="1" lang="en-US" altLang="zh-TW" sz="2900" u="none" strike="noStrike" cap="none" normalizeH="0" baseline="0" dirty="0">
                          <a:ln>
                            <a:noFill/>
                          </a:ln>
                          <a:solidFill>
                            <a:srgbClr val="FF0000"/>
                          </a:solidFill>
                          <a:effectLst>
                            <a:outerShdw blurRad="50800" dist="50800" dir="5400000" algn="ctr" rotWithShape="0">
                              <a:schemeClr val="accent6">
                                <a:lumMod val="75000"/>
                              </a:schemeClr>
                            </a:outerShdw>
                          </a:effectLst>
                          <a:latin typeface="微軟正黑體" panose="020B0604030504040204" pitchFamily="34" charset="-120"/>
                          <a:ea typeface="微軟正黑體" panose="020B0604030504040204" pitchFamily="34" charset="-120"/>
                        </a:rPr>
                        <a:t>30</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個志願</a:t>
                      </a:r>
                      <a:endParaRPr kumimoji="1" lang="zh-TW" altLang="en-US" sz="2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horzOverflow="overflow"/>
                </a:tc>
                <a:extLst>
                  <a:ext uri="{0D108BD9-81ED-4DB2-BD59-A6C34878D82A}">
                    <a16:rowId xmlns:a16="http://schemas.microsoft.com/office/drawing/2014/main" val="10001"/>
                  </a:ext>
                </a:extLst>
              </a:tr>
              <a:tr h="665871">
                <a:tc gridSpan="4">
                  <a:txBody>
                    <a:bodyPr/>
                    <a:lstStyle/>
                    <a:p>
                      <a:pPr marL="0" marR="0" lvl="0" indent="0" algn="l" defTabSz="914400" rtl="0" eaLnBrk="0" fontAlgn="base" latinLnBrk="0" hangingPunct="0">
                        <a:lnSpc>
                          <a:spcPct val="200000"/>
                        </a:lnSpc>
                        <a:spcBef>
                          <a:spcPct val="0"/>
                        </a:spcBef>
                        <a:spcAft>
                          <a:spcPct val="0"/>
                        </a:spcAft>
                        <a:buClrTx/>
                        <a:buSzTx/>
                        <a:buFontTx/>
                        <a:buNone/>
                        <a:tabLst/>
                      </a:pPr>
                      <a:r>
                        <a:rPr kumimoji="1" lang="zh-TW" altLang="en-US" sz="1800" u="none" strike="noStrike" cap="none" normalizeH="0" baseline="0" dirty="0">
                          <a:ln>
                            <a:noFill/>
                          </a:ln>
                          <a:effectLst/>
                          <a:latin typeface="微軟正黑體" panose="020B0604030504040204" pitchFamily="34" charset="-120"/>
                          <a:ea typeface="微軟正黑體" panose="020B0604030504040204" pitchFamily="34" charset="-120"/>
                        </a:rPr>
                        <a:t>備註</a:t>
                      </a:r>
                      <a:r>
                        <a:rPr kumimoji="1" lang="en-US" altLang="zh-TW" sz="18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1800" u="none" strike="noStrike" cap="none" normalizeH="0" baseline="0" dirty="0">
                          <a:ln>
                            <a:noFill/>
                          </a:ln>
                          <a:effectLst/>
                          <a:latin typeface="微軟正黑體" panose="020B0604030504040204" pitchFamily="34" charset="-120"/>
                          <a:ea typeface="微軟正黑體" panose="020B0604030504040204" pitchFamily="34" charset="-120"/>
                        </a:rPr>
                        <a:t>同時報名本區免試入學及特色招生考試分發入學者，可選填</a:t>
                      </a:r>
                      <a:r>
                        <a:rPr kumimoji="1" lang="en-US" altLang="zh-TW" sz="1800" u="none" strike="noStrike" cap="none" normalizeH="0" baseline="0" dirty="0">
                          <a:ln>
                            <a:noFill/>
                          </a:ln>
                          <a:effectLst/>
                          <a:latin typeface="微軟正黑體" panose="020B0604030504040204" pitchFamily="34" charset="-120"/>
                          <a:ea typeface="微軟正黑體" panose="020B0604030504040204" pitchFamily="34" charset="-120"/>
                        </a:rPr>
                        <a:t>31</a:t>
                      </a:r>
                      <a:r>
                        <a:rPr kumimoji="1" lang="zh-TW" altLang="en-US" sz="1800" u="none" strike="noStrike" cap="none" normalizeH="0" baseline="0" dirty="0">
                          <a:ln>
                            <a:noFill/>
                          </a:ln>
                          <a:effectLst/>
                          <a:latin typeface="微軟正黑體" panose="020B0604030504040204" pitchFamily="34" charset="-120"/>
                          <a:ea typeface="微軟正黑體" panose="020B0604030504040204" pitchFamily="34" charset="-120"/>
                        </a:rPr>
                        <a:t>個志願。</a:t>
                      </a:r>
                      <a:endParaRPr kumimoji="1" lang="zh-TW" altLang="en-US" sz="1800" b="0" i="0" u="none" strike="noStrike" cap="none" normalizeH="0" baseline="0" dirty="0">
                        <a:ln>
                          <a:noFill/>
                        </a:ln>
                        <a:solidFill>
                          <a:srgbClr val="C00000"/>
                        </a:solidFill>
                        <a:effectLst/>
                        <a:latin typeface="微軟正黑體" panose="020B0604030504040204" pitchFamily="34" charset="-120"/>
                        <a:ea typeface="微軟正黑體" panose="020B0604030504040204" pitchFamily="34" charset="-120"/>
                        <a:cs typeface="??PL????Uni"/>
                      </a:endParaRPr>
                    </a:p>
                  </a:txBody>
                  <a:tcPr anchor="ctr" horzOverflow="overflow"/>
                </a:tc>
                <a:tc hMerge="1">
                  <a:txBody>
                    <a:bodyPr/>
                    <a:lstStyle/>
                    <a:p>
                      <a:pPr marL="0" marR="0" lvl="0" indent="0" algn="l" defTabSz="914400" rtl="0" eaLnBrk="0" fontAlgn="base" latinLnBrk="0" hangingPunct="0">
                        <a:lnSpc>
                          <a:spcPts val="3800"/>
                        </a:lnSpc>
                        <a:spcBef>
                          <a:spcPts val="0"/>
                        </a:spcBef>
                        <a:spcAft>
                          <a:spcPct val="0"/>
                        </a:spcAft>
                        <a:buClrTx/>
                        <a:buSzTx/>
                        <a:buFontTx/>
                        <a:buNone/>
                        <a:tabLst/>
                      </a:pPr>
                      <a:endParaRPr kumimoji="1" lang="zh-TW" altLang="en-US" sz="2500" b="0" i="0" u="none" strike="noStrike" cap="none" normalizeH="0" baseline="0" dirty="0">
                        <a:ln>
                          <a:noFill/>
                        </a:ln>
                        <a:solidFill>
                          <a:schemeClr val="tx1"/>
                        </a:solidFill>
                        <a:effectLst/>
                        <a:latin typeface="標楷體" pitchFamily="65" charset="-120"/>
                        <a:ea typeface="標楷體" pitchFamily="65" charset="-12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hMerge="1">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zh-TW" altLang="en-US" sz="2500" b="0" i="0" u="none" strike="noStrike" cap="none" normalizeH="0" baseline="0" dirty="0">
                        <a:ln>
                          <a:noFill/>
                        </a:ln>
                        <a:solidFill>
                          <a:schemeClr val="tx1"/>
                        </a:solidFill>
                        <a:effectLst/>
                        <a:latin typeface="標楷體" pitchFamily="65" charset="-120"/>
                        <a:ea typeface="??PL????Uni"/>
                        <a:cs typeface="??PL????Uni"/>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tc hMerge="1">
                  <a:txBody>
                    <a:bodyPr/>
                    <a:lstStyle/>
                    <a:p>
                      <a:pPr marL="0" marR="0" lvl="0" indent="0" algn="l" defTabSz="914400" rtl="0" eaLnBrk="0" fontAlgn="base" latinLnBrk="0" hangingPunct="0">
                        <a:lnSpc>
                          <a:spcPct val="150000"/>
                        </a:lnSpc>
                        <a:spcBef>
                          <a:spcPct val="0"/>
                        </a:spcBef>
                        <a:spcAft>
                          <a:spcPct val="0"/>
                        </a:spcAft>
                        <a:buClrTx/>
                        <a:buSzTx/>
                        <a:buFontTx/>
                        <a:buNone/>
                        <a:tabLst/>
                      </a:pPr>
                      <a:endParaRPr kumimoji="1" lang="zh-TW" altLang="en-US" sz="2500" b="0" i="0" u="none" strike="noStrike" cap="none" normalizeH="0" baseline="0" dirty="0">
                        <a:ln>
                          <a:noFill/>
                        </a:ln>
                        <a:solidFill>
                          <a:schemeClr val="tx1"/>
                        </a:solidFill>
                        <a:effectLst/>
                        <a:latin typeface="標楷體" pitchFamily="65" charset="-120"/>
                        <a:ea typeface="標楷體" pitchFamily="65" charset="-12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08837750"/>
                  </a:ext>
                </a:extLst>
              </a:tr>
            </a:tbl>
          </a:graphicData>
        </a:graphic>
      </p:graphicFrame>
      <p:grpSp>
        <p:nvGrpSpPr>
          <p:cNvPr id="5" name="群組 4">
            <a:extLst>
              <a:ext uri="{FF2B5EF4-FFF2-40B4-BE49-F238E27FC236}">
                <a16:creationId xmlns:a16="http://schemas.microsoft.com/office/drawing/2014/main" id="{D29D6581-181A-44BA-95BB-0FA26CA42F52}"/>
              </a:ext>
            </a:extLst>
          </p:cNvPr>
          <p:cNvGrpSpPr/>
          <p:nvPr/>
        </p:nvGrpSpPr>
        <p:grpSpPr>
          <a:xfrm>
            <a:off x="577034" y="764704"/>
            <a:ext cx="2887951" cy="556413"/>
            <a:chOff x="3163962" y="860"/>
            <a:chExt cx="2887951" cy="556413"/>
          </a:xfrm>
          <a:scene3d>
            <a:camera prst="orthographicFront"/>
            <a:lightRig rig="threePt" dir="t">
              <a:rot lat="0" lon="0" rev="7500000"/>
            </a:lightRig>
          </a:scene3d>
        </p:grpSpPr>
        <p:sp>
          <p:nvSpPr>
            <p:cNvPr id="6" name="矩形: 圓角 5">
              <a:extLst>
                <a:ext uri="{FF2B5EF4-FFF2-40B4-BE49-F238E27FC236}">
                  <a16:creationId xmlns:a16="http://schemas.microsoft.com/office/drawing/2014/main" id="{965EB296-00DE-4A11-8251-E5B141A24D72}"/>
                </a:ext>
              </a:extLst>
            </p:cNvPr>
            <p:cNvSpPr/>
            <p:nvPr/>
          </p:nvSpPr>
          <p:spPr>
            <a:xfrm>
              <a:off x="3163962" y="860"/>
              <a:ext cx="2887951" cy="556413"/>
            </a:xfrm>
            <a:prstGeom prst="roundRect">
              <a:avLst>
                <a:gd name="adj" fmla="val 10000"/>
              </a:avLst>
            </a:prstGeom>
            <a:solidFill>
              <a:srgbClr val="00B050"/>
            </a:solidFill>
            <a:sp3d prstMaterial="plastic">
              <a:bevelT w="127000" h="25400" prst="relaxedInset"/>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7" name="矩形: 圓角 4">
              <a:extLst>
                <a:ext uri="{FF2B5EF4-FFF2-40B4-BE49-F238E27FC236}">
                  <a16:creationId xmlns:a16="http://schemas.microsoft.com/office/drawing/2014/main" id="{41AABB2C-6859-4CB1-B256-9C255DDD5896}"/>
                </a:ext>
              </a:extLst>
            </p:cNvPr>
            <p:cNvSpPr txBox="1"/>
            <p:nvPr/>
          </p:nvSpPr>
          <p:spPr>
            <a:xfrm>
              <a:off x="3180259" y="17157"/>
              <a:ext cx="2855357" cy="523819"/>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itchFamily="34" charset="-120"/>
                  <a:ea typeface="微軟正黑體" pitchFamily="34" charset="-120"/>
                </a:rPr>
                <a:t>志願序</a:t>
              </a:r>
              <a:r>
                <a:rPr lang="en-US" altLang="zh-TW" sz="2400" b="1" kern="1200" dirty="0">
                  <a:latin typeface="微軟正黑體" pitchFamily="34" charset="-120"/>
                  <a:ea typeface="微軟正黑體" pitchFamily="34" charset="-120"/>
                </a:rPr>
                <a:t>10</a:t>
              </a:r>
              <a:r>
                <a:rPr lang="zh-TW" altLang="en-US" sz="2400" b="1" kern="1200" dirty="0">
                  <a:latin typeface="微軟正黑體" pitchFamily="34" charset="-120"/>
                  <a:ea typeface="微軟正黑體" pitchFamily="34" charset="-120"/>
                </a:rPr>
                <a:t>分</a:t>
              </a:r>
            </a:p>
          </p:txBody>
        </p:sp>
      </p:grpSp>
      <p:sp>
        <p:nvSpPr>
          <p:cNvPr id="4" name="投影片編號版面配置區 3"/>
          <p:cNvSpPr>
            <a:spLocks noGrp="1"/>
          </p:cNvSpPr>
          <p:nvPr>
            <p:ph type="sldNum" sz="quarter" idx="12"/>
          </p:nvPr>
        </p:nvSpPr>
        <p:spPr/>
        <p:txBody>
          <a:bodyPr/>
          <a:lstStyle/>
          <a:p>
            <a:pPr>
              <a:defRPr/>
            </a:pPr>
            <a:fld id="{65555E7C-9346-47F1-8F56-60A32DFCE259}" type="slidenum">
              <a:rPr lang="zh-TW" altLang="en-US" smtClean="0"/>
              <a:t>42</a:t>
            </a:fld>
            <a:endParaRPr lang="zh-TW" altLang="en-US" dirty="0"/>
          </a:p>
        </p:txBody>
      </p:sp>
    </p:spTree>
    <p:extLst>
      <p:ext uri="{BB962C8B-B14F-4D97-AF65-F5344CB8AC3E}">
        <p14:creationId xmlns:p14="http://schemas.microsoft.com/office/powerpoint/2010/main" val="292853748"/>
      </p:ext>
    </p:extLst>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9058" name="Group 2"/>
          <p:cNvGraphicFramePr>
            <a:graphicFrameLocks noGrp="1"/>
          </p:cNvGraphicFramePr>
          <p:nvPr>
            <p:extLst>
              <p:ext uri="{D42A27DB-BD31-4B8C-83A1-F6EECF244321}">
                <p14:modId xmlns:p14="http://schemas.microsoft.com/office/powerpoint/2010/main" val="1166836316"/>
              </p:ext>
            </p:extLst>
          </p:nvPr>
        </p:nvGraphicFramePr>
        <p:xfrm>
          <a:off x="492288" y="1916832"/>
          <a:ext cx="8214797" cy="2820470"/>
        </p:xfrm>
        <a:graphic>
          <a:graphicData uri="http://schemas.openxmlformats.org/drawingml/2006/table">
            <a:tbl>
              <a:tblPr>
                <a:tableStyleId>{93296810-A885-4BE3-A3E7-6D5BEEA58F35}</a:tableStyleId>
              </a:tblPr>
              <a:tblGrid>
                <a:gridCol w="2016224">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1440160">
                  <a:extLst>
                    <a:ext uri="{9D8B030D-6E8A-4147-A177-3AD203B41FA5}">
                      <a16:colId xmlns:a16="http://schemas.microsoft.com/office/drawing/2014/main" val="20002"/>
                    </a:ext>
                  </a:extLst>
                </a:gridCol>
                <a:gridCol w="2238133">
                  <a:extLst>
                    <a:ext uri="{9D8B030D-6E8A-4147-A177-3AD203B41FA5}">
                      <a16:colId xmlns:a16="http://schemas.microsoft.com/office/drawing/2014/main" val="20003"/>
                    </a:ext>
                  </a:extLst>
                </a:gridCol>
              </a:tblGrid>
              <a:tr h="6190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u="none" strike="noStrike" cap="none" normalizeH="0" baseline="0" dirty="0">
                          <a:ln>
                            <a:noFill/>
                          </a:ln>
                          <a:effectLst/>
                          <a:latin typeface="微軟正黑體" panose="020B0604030504040204" pitchFamily="34" charset="-120"/>
                          <a:ea typeface="微軟正黑體" panose="020B0604030504040204" pitchFamily="34" charset="-120"/>
                        </a:rPr>
                        <a:t>比序項目</a:t>
                      </a:r>
                      <a:endParaRPr kumimoji="1" lang="zh-TW" altLang="en-US" sz="25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rgbClr val="9966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u="none" strike="noStrike" cap="none" normalizeH="0" baseline="0" dirty="0">
                          <a:ln>
                            <a:noFill/>
                          </a:ln>
                          <a:effectLst/>
                          <a:latin typeface="微軟正黑體" panose="020B0604030504040204" pitchFamily="34" charset="-120"/>
                          <a:ea typeface="微軟正黑體" panose="020B0604030504040204" pitchFamily="34" charset="-120"/>
                        </a:rPr>
                        <a:t>現況概述</a:t>
                      </a:r>
                      <a:endParaRPr kumimoji="1" lang="zh-TW" altLang="en-US" sz="25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rgbClr val="9966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400" b="1" u="none" strike="noStrike" cap="none" normalizeH="0" baseline="0" dirty="0">
                          <a:ln>
                            <a:noFill/>
                          </a:ln>
                          <a:effectLst/>
                          <a:latin typeface="微軟正黑體" panose="020B0604030504040204" pitchFamily="34" charset="-120"/>
                          <a:ea typeface="微軟正黑體" panose="020B0604030504040204" pitchFamily="34" charset="-120"/>
                        </a:rPr>
                        <a:t>最高分數</a:t>
                      </a:r>
                      <a:endParaRPr kumimoji="1" lang="zh-TW" altLang="en-US" sz="24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rgbClr val="9966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u="none" strike="noStrike" cap="none" normalizeH="0" baseline="0" dirty="0">
                          <a:ln>
                            <a:noFill/>
                          </a:ln>
                          <a:effectLst/>
                          <a:latin typeface="微軟正黑體" panose="020B0604030504040204" pitchFamily="34" charset="-120"/>
                          <a:ea typeface="微軟正黑體" panose="020B0604030504040204" pitchFamily="34" charset="-120"/>
                        </a:rPr>
                        <a:t>備註</a:t>
                      </a:r>
                      <a:endParaRPr kumimoji="1" lang="zh-TW" altLang="en-US" sz="25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rgbClr val="9966FF"/>
                    </a:solidFill>
                  </a:tcPr>
                </a:tc>
                <a:extLst>
                  <a:ext uri="{0D108BD9-81ED-4DB2-BD59-A6C34878D82A}">
                    <a16:rowId xmlns:a16="http://schemas.microsoft.com/office/drawing/2014/main" val="10000"/>
                  </a:ext>
                </a:extLst>
              </a:tr>
              <a:tr h="2201376">
                <a:tc>
                  <a:txBody>
                    <a:bodyPr/>
                    <a:lstStyle/>
                    <a:p>
                      <a:pPr marL="0" marR="0" lvl="0" indent="0" algn="l" defTabSz="914400" rtl="0" eaLnBrk="0" fontAlgn="base" latinLnBrk="0" hangingPunct="0">
                        <a:lnSpc>
                          <a:spcPct val="200000"/>
                        </a:lnSpc>
                        <a:spcBef>
                          <a:spcPct val="0"/>
                        </a:spcBef>
                        <a:spcAft>
                          <a:spcPct val="0"/>
                        </a:spcAft>
                        <a:buClrTx/>
                        <a:buSzTx/>
                        <a:buFontTx/>
                        <a:buNone/>
                        <a:tabLst/>
                      </a:pP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二</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扶助弱勢</a:t>
                      </a:r>
                      <a:endParaRPr kumimoji="1" lang="zh-TW" altLang="en-US" sz="25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符合低收入戶者</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1</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分</a:t>
                      </a:r>
                      <a:endParaRPr kumimoji="1" lang="zh-TW" altLang="en-US" sz="2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1</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分</a:t>
                      </a:r>
                      <a:endParaRPr kumimoji="1" lang="zh-TW" altLang="en-US" sz="2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限升學當年度取得鄉鎮</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市</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公所開立之證明文件。</a:t>
                      </a:r>
                      <a:endParaRPr kumimoji="1" lang="en-US" altLang="zh-TW" sz="2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horzOverflow="overflow"/>
                </a:tc>
                <a:extLst>
                  <a:ext uri="{0D108BD9-81ED-4DB2-BD59-A6C34878D82A}">
                    <a16:rowId xmlns:a16="http://schemas.microsoft.com/office/drawing/2014/main" val="10001"/>
                  </a:ext>
                </a:extLst>
              </a:tr>
            </a:tbl>
          </a:graphicData>
        </a:graphic>
      </p:graphicFrame>
      <p:grpSp>
        <p:nvGrpSpPr>
          <p:cNvPr id="5" name="群組 4">
            <a:extLst>
              <a:ext uri="{FF2B5EF4-FFF2-40B4-BE49-F238E27FC236}">
                <a16:creationId xmlns:a16="http://schemas.microsoft.com/office/drawing/2014/main" id="{82F1C9B4-BC87-4C09-8838-0E654B31D4B8}"/>
              </a:ext>
            </a:extLst>
          </p:cNvPr>
          <p:cNvGrpSpPr/>
          <p:nvPr/>
        </p:nvGrpSpPr>
        <p:grpSpPr>
          <a:xfrm>
            <a:off x="642910" y="836712"/>
            <a:ext cx="2838996" cy="603913"/>
            <a:chOff x="3195108" y="610630"/>
            <a:chExt cx="2838996" cy="603913"/>
          </a:xfrm>
          <a:scene3d>
            <a:camera prst="orthographicFront"/>
            <a:lightRig rig="threePt" dir="t">
              <a:rot lat="0" lon="0" rev="7500000"/>
            </a:lightRig>
          </a:scene3d>
        </p:grpSpPr>
        <p:sp>
          <p:nvSpPr>
            <p:cNvPr id="6" name="矩形: 圓角 5">
              <a:extLst>
                <a:ext uri="{FF2B5EF4-FFF2-40B4-BE49-F238E27FC236}">
                  <a16:creationId xmlns:a16="http://schemas.microsoft.com/office/drawing/2014/main" id="{454A903E-7AB1-4CC2-B52E-BF74A0E81DCE}"/>
                </a:ext>
              </a:extLst>
            </p:cNvPr>
            <p:cNvSpPr/>
            <p:nvPr/>
          </p:nvSpPr>
          <p:spPr>
            <a:xfrm>
              <a:off x="3195108" y="610630"/>
              <a:ext cx="2838996" cy="60391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4">
                <a:hueOff val="0"/>
                <a:satOff val="0"/>
                <a:lumOff val="0"/>
                <a:alphaOff val="0"/>
              </a:schemeClr>
            </a:fillRef>
            <a:effectRef idx="2">
              <a:schemeClr val="accent4">
                <a:hueOff val="0"/>
                <a:satOff val="0"/>
                <a:lumOff val="0"/>
                <a:alphaOff val="0"/>
              </a:schemeClr>
            </a:effectRef>
            <a:fontRef idx="minor">
              <a:schemeClr val="lt1"/>
            </a:fontRef>
          </p:style>
        </p:sp>
        <p:sp>
          <p:nvSpPr>
            <p:cNvPr id="7" name="矩形: 圓角 4">
              <a:extLst>
                <a:ext uri="{FF2B5EF4-FFF2-40B4-BE49-F238E27FC236}">
                  <a16:creationId xmlns:a16="http://schemas.microsoft.com/office/drawing/2014/main" id="{8352DF08-722A-45B8-BC7D-CAAA753087A0}"/>
                </a:ext>
              </a:extLst>
            </p:cNvPr>
            <p:cNvSpPr txBox="1"/>
            <p:nvPr/>
          </p:nvSpPr>
          <p:spPr>
            <a:xfrm>
              <a:off x="3212796" y="628318"/>
              <a:ext cx="2803620" cy="56853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anose="020B0604030504040204" pitchFamily="34" charset="-120"/>
                  <a:ea typeface="微軟正黑體" panose="020B0604030504040204" pitchFamily="34" charset="-120"/>
                </a:rPr>
                <a:t>扶助弱勢</a:t>
              </a:r>
              <a:r>
                <a:rPr lang="en-US" altLang="zh-TW" sz="2400" b="1" kern="1200" dirty="0">
                  <a:latin typeface="微軟正黑體" panose="020B0604030504040204" pitchFamily="34" charset="-120"/>
                  <a:ea typeface="微軟正黑體" panose="020B0604030504040204" pitchFamily="34" charset="-120"/>
                </a:rPr>
                <a:t>1</a:t>
              </a:r>
              <a:r>
                <a:rPr lang="zh-TW" altLang="en-US" sz="2400" b="1" kern="1200" dirty="0">
                  <a:latin typeface="微軟正黑體" panose="020B0604030504040204" pitchFamily="34" charset="-120"/>
                  <a:ea typeface="微軟正黑體" panose="020B0604030504040204" pitchFamily="34" charset="-120"/>
                </a:rPr>
                <a:t>分</a:t>
              </a:r>
            </a:p>
          </p:txBody>
        </p:sp>
      </p:grpSp>
      <p:sp>
        <p:nvSpPr>
          <p:cNvPr id="4" name="投影片編號版面配置區 3"/>
          <p:cNvSpPr>
            <a:spLocks noGrp="1"/>
          </p:cNvSpPr>
          <p:nvPr>
            <p:ph type="sldNum" sz="quarter" idx="12"/>
          </p:nvPr>
        </p:nvSpPr>
        <p:spPr/>
        <p:txBody>
          <a:bodyPr/>
          <a:lstStyle/>
          <a:p>
            <a:pPr>
              <a:defRPr/>
            </a:pPr>
            <a:fld id="{01F5AAA6-A57B-41AF-B02E-25F820DBC056}" type="slidenum">
              <a:rPr lang="zh-TW" altLang="en-US" smtClean="0"/>
              <a:t>43</a:t>
            </a:fld>
            <a:endParaRPr lang="zh-TW" altLang="en-US" dirty="0"/>
          </a:p>
        </p:txBody>
      </p:sp>
    </p:spTree>
    <p:extLst>
      <p:ext uri="{BB962C8B-B14F-4D97-AF65-F5344CB8AC3E}">
        <p14:creationId xmlns:p14="http://schemas.microsoft.com/office/powerpoint/2010/main" val="63902980"/>
      </p:ext>
    </p:extLst>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1106" name="Group 2"/>
          <p:cNvGraphicFramePr>
            <a:graphicFrameLocks noGrp="1"/>
          </p:cNvGraphicFramePr>
          <p:nvPr>
            <p:extLst>
              <p:ext uri="{D42A27DB-BD31-4B8C-83A1-F6EECF244321}">
                <p14:modId xmlns:p14="http://schemas.microsoft.com/office/powerpoint/2010/main" val="2297360695"/>
              </p:ext>
            </p:extLst>
          </p:nvPr>
        </p:nvGraphicFramePr>
        <p:xfrm>
          <a:off x="323528" y="1700808"/>
          <a:ext cx="8287821" cy="4467596"/>
        </p:xfrm>
        <a:graphic>
          <a:graphicData uri="http://schemas.openxmlformats.org/drawingml/2006/table">
            <a:tbl>
              <a:tblPr>
                <a:tableStyleId>{93296810-A885-4BE3-A3E7-6D5BEEA58F35}</a:tableStyleId>
              </a:tblPr>
              <a:tblGrid>
                <a:gridCol w="2095134">
                  <a:extLst>
                    <a:ext uri="{9D8B030D-6E8A-4147-A177-3AD203B41FA5}">
                      <a16:colId xmlns:a16="http://schemas.microsoft.com/office/drawing/2014/main" val="20000"/>
                    </a:ext>
                  </a:extLst>
                </a:gridCol>
                <a:gridCol w="3456384">
                  <a:extLst>
                    <a:ext uri="{9D8B030D-6E8A-4147-A177-3AD203B41FA5}">
                      <a16:colId xmlns:a16="http://schemas.microsoft.com/office/drawing/2014/main" val="20001"/>
                    </a:ext>
                  </a:extLst>
                </a:gridCol>
                <a:gridCol w="1085359">
                  <a:extLst>
                    <a:ext uri="{9D8B030D-6E8A-4147-A177-3AD203B41FA5}">
                      <a16:colId xmlns:a16="http://schemas.microsoft.com/office/drawing/2014/main" val="20002"/>
                    </a:ext>
                  </a:extLst>
                </a:gridCol>
                <a:gridCol w="1650944">
                  <a:extLst>
                    <a:ext uri="{9D8B030D-6E8A-4147-A177-3AD203B41FA5}">
                      <a16:colId xmlns:a16="http://schemas.microsoft.com/office/drawing/2014/main" val="20003"/>
                    </a:ext>
                  </a:extLst>
                </a:gridCol>
              </a:tblGrid>
              <a:tr h="57606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u="none" strike="noStrike" cap="none" normalizeH="0" baseline="0" dirty="0">
                          <a:ln>
                            <a:noFill/>
                          </a:ln>
                          <a:effectLst/>
                          <a:latin typeface="微軟正黑體" panose="020B0604030504040204" pitchFamily="34" charset="-120"/>
                          <a:ea typeface="微軟正黑體" panose="020B0604030504040204" pitchFamily="34" charset="-120"/>
                        </a:rPr>
                        <a:t>比序項目</a:t>
                      </a:r>
                      <a:endParaRPr kumimoji="1" lang="zh-TW" altLang="en-US" sz="25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chemeClr val="accent6">
                        <a:lumMod val="60000"/>
                        <a:lumOff val="4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u="none" strike="noStrike" cap="none" normalizeH="0" baseline="0" dirty="0">
                          <a:ln>
                            <a:noFill/>
                          </a:ln>
                          <a:effectLst/>
                          <a:latin typeface="微軟正黑體" panose="020B0604030504040204" pitchFamily="34" charset="-120"/>
                          <a:ea typeface="微軟正黑體" panose="020B0604030504040204" pitchFamily="34" charset="-120"/>
                        </a:rPr>
                        <a:t>現況概述</a:t>
                      </a:r>
                      <a:endParaRPr kumimoji="1" lang="zh-TW" altLang="en-US" sz="25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chemeClr val="accent6">
                        <a:lumMod val="60000"/>
                        <a:lumOff val="4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u="none" strike="noStrike" cap="none" normalizeH="0" baseline="0" dirty="0">
                          <a:ln>
                            <a:noFill/>
                          </a:ln>
                          <a:effectLst/>
                          <a:latin typeface="微軟正黑體" panose="020B0604030504040204" pitchFamily="34" charset="-120"/>
                          <a:ea typeface="微軟正黑體" panose="020B0604030504040204" pitchFamily="34" charset="-120"/>
                        </a:rPr>
                        <a:t>最高分數</a:t>
                      </a:r>
                      <a:endParaRPr kumimoji="1" lang="zh-TW" altLang="en-US" sz="25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chemeClr val="accent6">
                        <a:lumMod val="60000"/>
                        <a:lumOff val="4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u="none" strike="noStrike" cap="none" normalizeH="0" baseline="0" dirty="0">
                          <a:ln>
                            <a:noFill/>
                          </a:ln>
                          <a:effectLst/>
                          <a:latin typeface="微軟正黑體" panose="020B0604030504040204" pitchFamily="34" charset="-120"/>
                          <a:ea typeface="微軟正黑體" panose="020B0604030504040204" pitchFamily="34" charset="-120"/>
                        </a:rPr>
                        <a:t>備註</a:t>
                      </a:r>
                      <a:endParaRPr kumimoji="1" lang="zh-TW" altLang="en-US" sz="25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chemeClr val="accent6">
                        <a:lumMod val="60000"/>
                        <a:lumOff val="40000"/>
                      </a:schemeClr>
                    </a:solidFill>
                  </a:tcPr>
                </a:tc>
                <a:extLst>
                  <a:ext uri="{0D108BD9-81ED-4DB2-BD59-A6C34878D82A}">
                    <a16:rowId xmlns:a16="http://schemas.microsoft.com/office/drawing/2014/main" val="10000"/>
                  </a:ext>
                </a:extLst>
              </a:tr>
              <a:tr h="3614156">
                <a:tc>
                  <a:txBody>
                    <a:bodyPr/>
                    <a:lstStyle/>
                    <a:p>
                      <a:pPr marL="0" marR="0" lvl="0" indent="0" algn="l" defTabSz="914400" rtl="0" eaLnBrk="0" fontAlgn="base" latinLnBrk="0" hangingPunct="0">
                        <a:lnSpc>
                          <a:spcPct val="200000"/>
                        </a:lnSpc>
                        <a:spcBef>
                          <a:spcPct val="0"/>
                        </a:spcBef>
                        <a:spcAft>
                          <a:spcPct val="0"/>
                        </a:spcAft>
                        <a:buClrTx/>
                        <a:buSzTx/>
                        <a:buFontTx/>
                        <a:buNone/>
                        <a:tabLst/>
                      </a:pP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三</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均衡學習</a:t>
                      </a:r>
                      <a:endParaRPr kumimoji="1" lang="zh-TW" altLang="en-US" sz="25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PL????Uni"/>
                      </a:endParaRPr>
                    </a:p>
                  </a:txBody>
                  <a:tcPr anchor="ctr" horzOverflow="overflow"/>
                </a:tc>
                <a:tc>
                  <a:txBody>
                    <a:bodyPr/>
                    <a:lstStyle/>
                    <a:p>
                      <a:r>
                        <a:rPr lang="zh-TW" altLang="en-US" sz="2800" dirty="0" smtClean="0"/>
                        <a:t>均衡學習</a:t>
                      </a:r>
                      <a:r>
                        <a:rPr lang="en-US" altLang="zh-TW" sz="2800" dirty="0" smtClean="0"/>
                        <a:t>-</a:t>
                      </a:r>
                      <a:r>
                        <a:rPr lang="zh-TW" altLang="en-US" sz="2800" dirty="0" smtClean="0"/>
                        <a:t>健康與體育、藝術、綜合活動</a:t>
                      </a:r>
                      <a:endParaRPr lang="en-US" altLang="zh-TW" sz="2800" dirty="0" smtClean="0"/>
                    </a:p>
                    <a:p>
                      <a:r>
                        <a:rPr lang="zh-TW" altLang="en-US" sz="2800" dirty="0" smtClean="0"/>
                        <a:t>、</a:t>
                      </a:r>
                      <a:r>
                        <a:rPr lang="zh-TW" altLang="en-US" sz="2800" dirty="0" smtClean="0">
                          <a:solidFill>
                            <a:schemeClr val="tx1"/>
                          </a:solidFill>
                        </a:rPr>
                        <a:t>科技</a:t>
                      </a:r>
                      <a:r>
                        <a:rPr lang="zh-TW" altLang="en-US" sz="2800" dirty="0" smtClean="0"/>
                        <a:t>四領域前五學期平均及格或達丙等者各得</a:t>
                      </a:r>
                      <a:r>
                        <a:rPr lang="en-US" altLang="zh-TW" sz="2800" dirty="0" smtClean="0">
                          <a:solidFill>
                            <a:srgbClr val="FF0000"/>
                          </a:solidFill>
                        </a:rPr>
                        <a:t>3</a:t>
                      </a:r>
                      <a:r>
                        <a:rPr lang="zh-TW" altLang="en-US" sz="2800" dirty="0" smtClean="0">
                          <a:solidFill>
                            <a:srgbClr val="FF0000"/>
                          </a:solidFill>
                        </a:rPr>
                        <a:t>分</a:t>
                      </a:r>
                      <a:r>
                        <a:rPr lang="zh-TW" altLang="en-US" sz="2800" dirty="0" smtClean="0"/>
                        <a:t>；未達標準</a:t>
                      </a:r>
                      <a:r>
                        <a:rPr lang="en-US" altLang="zh-TW" sz="2800" dirty="0" smtClean="0"/>
                        <a:t>0</a:t>
                      </a:r>
                      <a:r>
                        <a:rPr lang="zh-TW" altLang="en-US" sz="2800" dirty="0" smtClean="0"/>
                        <a:t>分。</a:t>
                      </a: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1" lang="en-US" altLang="zh-TW" sz="250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12</a:t>
                      </a:r>
                      <a:r>
                        <a:rPr kumimoji="1" lang="zh-TW" altLang="en-US" sz="250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分</a:t>
                      </a:r>
                      <a:endParaRPr kumimoji="1" lang="zh-TW" altLang="en-US" sz="25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ts val="2520"/>
                        </a:lnSpc>
                        <a:spcBef>
                          <a:spcPct val="0"/>
                        </a:spcBef>
                        <a:spcAft>
                          <a:spcPct val="0"/>
                        </a:spcAft>
                        <a:buClrTx/>
                        <a:buSzTx/>
                        <a:buFontTx/>
                        <a:buNone/>
                        <a:tabLst/>
                      </a:pPr>
                      <a:endPar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endParaRPr>
                    </a:p>
                  </a:txBody>
                  <a:tcPr horzOverflow="overflow"/>
                </a:tc>
                <a:extLst>
                  <a:ext uri="{0D108BD9-81ED-4DB2-BD59-A6C34878D82A}">
                    <a16:rowId xmlns:a16="http://schemas.microsoft.com/office/drawing/2014/main" val="10001"/>
                  </a:ext>
                </a:extLst>
              </a:tr>
            </a:tbl>
          </a:graphicData>
        </a:graphic>
      </p:graphicFrame>
      <p:grpSp>
        <p:nvGrpSpPr>
          <p:cNvPr id="9" name="群組 8">
            <a:extLst>
              <a:ext uri="{FF2B5EF4-FFF2-40B4-BE49-F238E27FC236}">
                <a16:creationId xmlns:a16="http://schemas.microsoft.com/office/drawing/2014/main" id="{FD9DA3CB-468D-4087-A071-AB79EB2269A1}"/>
              </a:ext>
            </a:extLst>
          </p:cNvPr>
          <p:cNvGrpSpPr/>
          <p:nvPr/>
        </p:nvGrpSpPr>
        <p:grpSpPr>
          <a:xfrm>
            <a:off x="467544" y="756520"/>
            <a:ext cx="2881313" cy="656256"/>
            <a:chOff x="3123099" y="1273277"/>
            <a:chExt cx="2881313" cy="656256"/>
          </a:xfrm>
          <a:scene3d>
            <a:camera prst="orthographicFront"/>
            <a:lightRig rig="threePt" dir="t">
              <a:rot lat="0" lon="0" rev="7500000"/>
            </a:lightRig>
          </a:scene3d>
        </p:grpSpPr>
        <p:sp>
          <p:nvSpPr>
            <p:cNvPr id="10" name="矩形: 圓角 9">
              <a:extLst>
                <a:ext uri="{FF2B5EF4-FFF2-40B4-BE49-F238E27FC236}">
                  <a16:creationId xmlns:a16="http://schemas.microsoft.com/office/drawing/2014/main" id="{E8DF4AC4-7829-4A74-BBBE-E1C24DFE164C}"/>
                </a:ext>
              </a:extLst>
            </p:cNvPr>
            <p:cNvSpPr/>
            <p:nvPr/>
          </p:nvSpPr>
          <p:spPr>
            <a:xfrm>
              <a:off x="3123099" y="1273277"/>
              <a:ext cx="2881313" cy="656256"/>
            </a:xfrm>
            <a:prstGeom prst="roundRect">
              <a:avLst>
                <a:gd name="adj" fmla="val 10000"/>
              </a:avLst>
            </a:prstGeom>
            <a:solidFill>
              <a:schemeClr val="accent6">
                <a:lumMod val="75000"/>
              </a:schemeClr>
            </a:solidFill>
            <a:ln>
              <a:solidFill>
                <a:srgbClr val="FFFF00"/>
              </a:solidFill>
            </a:ln>
            <a:sp3d prstMaterial="plastic">
              <a:bevelT w="127000" h="25400" prst="relaxedInset"/>
            </a:sp3d>
          </p:spPr>
          <p:style>
            <a:lnRef idx="0">
              <a:scrgbClr r="0" g="0" b="0"/>
            </a:lnRef>
            <a:fillRef idx="3">
              <a:scrgbClr r="0" g="0" b="0"/>
            </a:fillRef>
            <a:effectRef idx="2">
              <a:schemeClr val="accent4">
                <a:hueOff val="0"/>
                <a:satOff val="0"/>
                <a:lumOff val="0"/>
                <a:alphaOff val="0"/>
              </a:schemeClr>
            </a:effectRef>
            <a:fontRef idx="minor">
              <a:schemeClr val="lt1"/>
            </a:fontRef>
          </p:style>
        </p:sp>
        <p:sp>
          <p:nvSpPr>
            <p:cNvPr id="11" name="矩形: 圓角 4">
              <a:extLst>
                <a:ext uri="{FF2B5EF4-FFF2-40B4-BE49-F238E27FC236}">
                  <a16:creationId xmlns:a16="http://schemas.microsoft.com/office/drawing/2014/main" id="{8AA19C2D-ACA9-48EF-A651-F055895FE058}"/>
                </a:ext>
              </a:extLst>
            </p:cNvPr>
            <p:cNvSpPr txBox="1"/>
            <p:nvPr/>
          </p:nvSpPr>
          <p:spPr>
            <a:xfrm>
              <a:off x="3142320" y="1292498"/>
              <a:ext cx="2842871" cy="61781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itchFamily="34" charset="-120"/>
                  <a:ea typeface="微軟正黑體" pitchFamily="34" charset="-120"/>
                </a:rPr>
                <a:t>均衡</a:t>
              </a:r>
              <a:r>
                <a:rPr lang="zh-TW" altLang="en-US" sz="2400" b="1" kern="1200" dirty="0" smtClean="0">
                  <a:latin typeface="微軟正黑體" pitchFamily="34" charset="-120"/>
                  <a:ea typeface="微軟正黑體" pitchFamily="34" charset="-120"/>
                </a:rPr>
                <a:t>學習</a:t>
              </a:r>
              <a:r>
                <a:rPr lang="en-US" altLang="zh-TW" sz="2400" b="1" kern="1200" dirty="0" smtClean="0">
                  <a:latin typeface="微軟正黑體" pitchFamily="34" charset="-120"/>
                  <a:ea typeface="微軟正黑體" pitchFamily="34" charset="-120"/>
                </a:rPr>
                <a:t>12</a:t>
              </a:r>
              <a:r>
                <a:rPr lang="zh-TW" altLang="en-US" sz="2400" b="1" kern="1200" dirty="0" smtClean="0">
                  <a:latin typeface="微軟正黑體" pitchFamily="34" charset="-120"/>
                  <a:ea typeface="微軟正黑體" pitchFamily="34" charset="-120"/>
                </a:rPr>
                <a:t>分</a:t>
              </a:r>
              <a:endParaRPr lang="zh-TW" altLang="en-US" sz="2400" b="1" kern="1200" dirty="0">
                <a:latin typeface="微軟正黑體" pitchFamily="34" charset="-120"/>
                <a:ea typeface="微軟正黑體" pitchFamily="34" charset="-120"/>
              </a:endParaRPr>
            </a:p>
          </p:txBody>
        </p:sp>
      </p:grpSp>
      <p:sp>
        <p:nvSpPr>
          <p:cNvPr id="4" name="投影片編號版面配置區 3"/>
          <p:cNvSpPr>
            <a:spLocks noGrp="1"/>
          </p:cNvSpPr>
          <p:nvPr>
            <p:ph type="sldNum" sz="quarter" idx="12"/>
          </p:nvPr>
        </p:nvSpPr>
        <p:spPr/>
        <p:txBody>
          <a:bodyPr/>
          <a:lstStyle/>
          <a:p>
            <a:pPr>
              <a:defRPr/>
            </a:pPr>
            <a:fld id="{B626BD76-7E3F-45D7-8EC7-9A5A8B3BB162}" type="slidenum">
              <a:rPr lang="zh-TW" altLang="en-US" smtClean="0"/>
              <a:t>44</a:t>
            </a:fld>
            <a:endParaRPr lang="zh-TW" altLang="en-US" dirty="0"/>
          </a:p>
        </p:txBody>
      </p:sp>
    </p:spTree>
    <p:extLst>
      <p:ext uri="{BB962C8B-B14F-4D97-AF65-F5344CB8AC3E}">
        <p14:creationId xmlns:p14="http://schemas.microsoft.com/office/powerpoint/2010/main" val="850284855"/>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3154" name="Group 2"/>
          <p:cNvGraphicFramePr>
            <a:graphicFrameLocks noGrp="1"/>
          </p:cNvGraphicFramePr>
          <p:nvPr>
            <p:extLst>
              <p:ext uri="{D42A27DB-BD31-4B8C-83A1-F6EECF244321}">
                <p14:modId xmlns:p14="http://schemas.microsoft.com/office/powerpoint/2010/main" val="2668920415"/>
              </p:ext>
            </p:extLst>
          </p:nvPr>
        </p:nvGraphicFramePr>
        <p:xfrm>
          <a:off x="445210" y="1883464"/>
          <a:ext cx="8424936" cy="4221480"/>
        </p:xfrm>
        <a:graphic>
          <a:graphicData uri="http://schemas.openxmlformats.org/drawingml/2006/table">
            <a:tbl>
              <a:tblPr>
                <a:tableStyleId>{93296810-A885-4BE3-A3E7-6D5BEEA58F35}</a:tableStyleId>
              </a:tblPr>
              <a:tblGrid>
                <a:gridCol w="2016223">
                  <a:extLst>
                    <a:ext uri="{9D8B030D-6E8A-4147-A177-3AD203B41FA5}">
                      <a16:colId xmlns:a16="http://schemas.microsoft.com/office/drawing/2014/main" val="20000"/>
                    </a:ext>
                  </a:extLst>
                </a:gridCol>
                <a:gridCol w="3816424">
                  <a:extLst>
                    <a:ext uri="{9D8B030D-6E8A-4147-A177-3AD203B41FA5}">
                      <a16:colId xmlns:a16="http://schemas.microsoft.com/office/drawing/2014/main" val="20001"/>
                    </a:ext>
                  </a:extLst>
                </a:gridCol>
                <a:gridCol w="1008112">
                  <a:extLst>
                    <a:ext uri="{9D8B030D-6E8A-4147-A177-3AD203B41FA5}">
                      <a16:colId xmlns:a16="http://schemas.microsoft.com/office/drawing/2014/main" val="20002"/>
                    </a:ext>
                  </a:extLst>
                </a:gridCol>
                <a:gridCol w="1584177">
                  <a:extLst>
                    <a:ext uri="{9D8B030D-6E8A-4147-A177-3AD203B41FA5}">
                      <a16:colId xmlns:a16="http://schemas.microsoft.com/office/drawing/2014/main" val="20003"/>
                    </a:ext>
                  </a:extLst>
                </a:gridCol>
              </a:tblGrid>
              <a:tr h="77955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u="none" strike="noStrike" cap="none" normalizeH="0" baseline="0" dirty="0">
                          <a:ln>
                            <a:noFill/>
                          </a:ln>
                          <a:effectLst/>
                          <a:latin typeface="微軟正黑體" panose="020B0604030504040204" pitchFamily="34" charset="-120"/>
                          <a:ea typeface="微軟正黑體" panose="020B0604030504040204" pitchFamily="34" charset="-120"/>
                        </a:rPr>
                        <a:t>比序項目</a:t>
                      </a:r>
                      <a:endParaRPr kumimoji="1" lang="zh-TW" altLang="en-US" sz="25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rgbClr val="66CC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u="none" strike="noStrike" cap="none" normalizeH="0" baseline="0" dirty="0">
                          <a:ln>
                            <a:noFill/>
                          </a:ln>
                          <a:effectLst/>
                          <a:latin typeface="微軟正黑體" panose="020B0604030504040204" pitchFamily="34" charset="-120"/>
                          <a:ea typeface="微軟正黑體" panose="020B0604030504040204" pitchFamily="34" charset="-120"/>
                        </a:rPr>
                        <a:t>現況概述</a:t>
                      </a:r>
                      <a:endParaRPr kumimoji="1" lang="zh-TW" altLang="en-US" sz="25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rgbClr val="66CC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u="none" strike="noStrike" cap="none" normalizeH="0" baseline="0" dirty="0">
                          <a:ln>
                            <a:noFill/>
                          </a:ln>
                          <a:effectLst/>
                          <a:latin typeface="微軟正黑體" panose="020B0604030504040204" pitchFamily="34" charset="-120"/>
                          <a:ea typeface="微軟正黑體" panose="020B0604030504040204" pitchFamily="34" charset="-120"/>
                        </a:rPr>
                        <a:t>最高</a:t>
                      </a:r>
                      <a:endParaRPr kumimoji="1" lang="en-US" altLang="zh-TW" sz="2500" b="1"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u="none" strike="noStrike" cap="none" normalizeH="0" baseline="0" dirty="0">
                          <a:ln>
                            <a:noFill/>
                          </a:ln>
                          <a:effectLst/>
                          <a:latin typeface="微軟正黑體" panose="020B0604030504040204" pitchFamily="34" charset="-120"/>
                          <a:ea typeface="微軟正黑體" panose="020B0604030504040204" pitchFamily="34" charset="-120"/>
                        </a:rPr>
                        <a:t>分數</a:t>
                      </a:r>
                      <a:endParaRPr kumimoji="1" lang="zh-TW" altLang="en-US" sz="25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rgbClr val="66CC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u="none" strike="noStrike" cap="none" normalizeH="0" baseline="0" dirty="0">
                          <a:ln>
                            <a:noFill/>
                          </a:ln>
                          <a:effectLst/>
                          <a:latin typeface="微軟正黑體" panose="020B0604030504040204" pitchFamily="34" charset="-120"/>
                          <a:ea typeface="微軟正黑體" panose="020B0604030504040204" pitchFamily="34" charset="-120"/>
                        </a:rPr>
                        <a:t>備註</a:t>
                      </a:r>
                      <a:endParaRPr kumimoji="1" lang="zh-TW" altLang="en-US" sz="25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rgbClr val="66CCFF"/>
                    </a:solidFill>
                  </a:tcPr>
                </a:tc>
                <a:extLst>
                  <a:ext uri="{0D108BD9-81ED-4DB2-BD59-A6C34878D82A}">
                    <a16:rowId xmlns:a16="http://schemas.microsoft.com/office/drawing/2014/main" val="10000"/>
                  </a:ext>
                </a:extLst>
              </a:tr>
              <a:tr h="2820994">
                <a:tc>
                  <a:txBody>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四</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適性輔導</a:t>
                      </a:r>
                      <a:endParaRPr kumimoji="1" lang="zh-TW" altLang="en-US" sz="25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PL????Uni"/>
                      </a:endParaRPr>
                    </a:p>
                  </a:txBody>
                  <a:tcPr anchor="ctr" horzOverflow="overflow"/>
                </a:tc>
                <a:tc>
                  <a:txBody>
                    <a:bodyPr/>
                    <a:lstStyle/>
                    <a:p>
                      <a:pPr marL="0" marR="0" lvl="0" indent="0" algn="l" defTabSz="914400" rtl="0" eaLnBrk="0" fontAlgn="base" latinLnBrk="0" hangingPunct="0">
                        <a:lnSpc>
                          <a:spcPct val="200000"/>
                        </a:lnSpc>
                        <a:spcBef>
                          <a:spcPct val="0"/>
                        </a:spcBef>
                        <a:spcAft>
                          <a:spcPct val="0"/>
                        </a:spcAft>
                        <a:buClrTx/>
                        <a:buSzTx/>
                        <a:buFontTx/>
                        <a:buNone/>
                        <a:tabLst/>
                      </a:pP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報名科、群與下列相符者</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a:t>
                      </a:r>
                    </a:p>
                    <a:p>
                      <a:pPr marL="0" marR="0" lvl="0" indent="0" algn="l" defTabSz="914400" rtl="0" eaLnBrk="0" fontAlgn="base" latinLnBrk="0" hangingPunct="0">
                        <a:lnSpc>
                          <a:spcPct val="200000"/>
                        </a:lnSpc>
                        <a:spcBef>
                          <a:spcPct val="0"/>
                        </a:spcBef>
                        <a:spcAft>
                          <a:spcPct val="0"/>
                        </a:spcAft>
                        <a:buClrTx/>
                        <a:buSzTx/>
                        <a:buFontTx/>
                        <a:buNone/>
                        <a:tabLst/>
                      </a:pP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1.</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家長</a:t>
                      </a:r>
                      <a:r>
                        <a:rPr kumimoji="1" lang="zh-TW" altLang="en-US" sz="2500" u="none" strike="noStrike" cap="none" normalizeH="0" baseline="0" dirty="0" smtClean="0">
                          <a:ln>
                            <a:noFill/>
                          </a:ln>
                          <a:effectLst/>
                          <a:latin typeface="微軟正黑體" panose="020B0604030504040204" pitchFamily="34" charset="-120"/>
                          <a:ea typeface="微軟正黑體" panose="020B0604030504040204" pitchFamily="34" charset="-120"/>
                        </a:rPr>
                        <a:t>意見              得</a:t>
                      </a:r>
                      <a:r>
                        <a:rPr kumimoji="1" lang="en-US" altLang="zh-TW" sz="250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2</a:t>
                      </a:r>
                      <a:r>
                        <a:rPr kumimoji="1" lang="zh-TW" altLang="en-US" sz="250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分</a:t>
                      </a:r>
                      <a:endParaRPr kumimoji="1" lang="en-US" altLang="zh-TW" sz="250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ts val="4600"/>
                        </a:lnSpc>
                        <a:spcBef>
                          <a:spcPct val="0"/>
                        </a:spcBef>
                        <a:spcAft>
                          <a:spcPct val="0"/>
                        </a:spcAft>
                        <a:buClrTx/>
                        <a:buSzTx/>
                        <a:buFontTx/>
                        <a:buNone/>
                        <a:tabLst/>
                      </a:pP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2.</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導師意見     </a:t>
                      </a:r>
                      <a:r>
                        <a:rPr kumimoji="1" lang="zh-TW" altLang="en-US" sz="2500" u="none" strike="noStrike" cap="none" normalizeH="0" baseline="0" dirty="0" smtClean="0">
                          <a:ln>
                            <a:noFill/>
                          </a:ln>
                          <a:effectLst/>
                          <a:latin typeface="微軟正黑體" panose="020B0604030504040204" pitchFamily="34" charset="-120"/>
                          <a:ea typeface="微軟正黑體" panose="020B0604030504040204" pitchFamily="34" charset="-120"/>
                        </a:rPr>
                        <a:t>         得</a:t>
                      </a:r>
                      <a:r>
                        <a:rPr kumimoji="1" lang="en-US" altLang="zh-TW" sz="250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2</a:t>
                      </a:r>
                      <a:r>
                        <a:rPr kumimoji="1" lang="zh-TW" altLang="en-US" sz="250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分</a:t>
                      </a:r>
                      <a:endParaRPr kumimoji="1" lang="en-US" altLang="zh-TW" sz="250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ts val="4600"/>
                        </a:lnSpc>
                        <a:spcBef>
                          <a:spcPct val="0"/>
                        </a:spcBef>
                        <a:spcAft>
                          <a:spcPct val="0"/>
                        </a:spcAft>
                        <a:buClrTx/>
                        <a:buSzTx/>
                        <a:buFontTx/>
                        <a:buNone/>
                        <a:tabLst/>
                      </a:pP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3.</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輔導教師意見     </a:t>
                      </a:r>
                      <a:r>
                        <a:rPr kumimoji="1" lang="zh-TW" altLang="en-US" sz="2500" u="none" strike="noStrike" cap="none" normalizeH="0" baseline="0" dirty="0" smtClean="0">
                          <a:ln>
                            <a:noFill/>
                          </a:ln>
                          <a:effectLst/>
                          <a:latin typeface="微軟正黑體" panose="020B0604030504040204" pitchFamily="34" charset="-120"/>
                          <a:ea typeface="微軟正黑體" panose="020B0604030504040204" pitchFamily="34" charset="-120"/>
                        </a:rPr>
                        <a:t>得</a:t>
                      </a:r>
                      <a:r>
                        <a:rPr kumimoji="1" lang="en-US" altLang="zh-TW" sz="250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2</a:t>
                      </a:r>
                      <a:r>
                        <a:rPr kumimoji="1" lang="zh-TW" altLang="en-US" sz="250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分</a:t>
                      </a:r>
                      <a:r>
                        <a:rPr kumimoji="1" lang="zh-TW" altLang="en-US" sz="2500" u="none" strike="noStrike" cap="none" normalizeH="0" baseline="0" dirty="0" smtClean="0">
                          <a:ln>
                            <a:noFill/>
                          </a:ln>
                          <a:effectLst/>
                          <a:latin typeface="微軟正黑體" panose="020B0604030504040204" pitchFamily="34" charset="-120"/>
                          <a:ea typeface="微軟正黑體" panose="020B0604030504040204" pitchFamily="34" charset="-120"/>
                        </a:rPr>
                        <a:t> </a:t>
                      </a:r>
                      <a:endParaRPr kumimoji="1" lang="en-US" altLang="zh-TW" sz="2500" u="none" strike="noStrike" cap="none" normalizeH="0" baseline="0" dirty="0" smtClean="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ts val="4600"/>
                        </a:lnSpc>
                        <a:spcBef>
                          <a:spcPct val="0"/>
                        </a:spcBef>
                        <a:spcAft>
                          <a:spcPct val="0"/>
                        </a:spcAft>
                        <a:buClrTx/>
                        <a:buSzTx/>
                        <a:buFontTx/>
                        <a:buNone/>
                        <a:tabLst/>
                      </a:pPr>
                      <a:endParaRPr kumimoji="1" lang="zh-TW" altLang="en-US" sz="2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 </a:t>
                      </a:r>
                      <a:endPar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250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6</a:t>
                      </a:r>
                      <a:r>
                        <a:rPr kumimoji="1" lang="zh-TW" altLang="en-US" sz="2500" u="none" strike="noStrike" cap="none" normalizeH="0" baseline="0" dirty="0" smtClean="0">
                          <a:ln>
                            <a:noFill/>
                          </a:ln>
                          <a:solidFill>
                            <a:srgbClr val="FF0000"/>
                          </a:solidFill>
                          <a:effectLst/>
                          <a:latin typeface="微軟正黑體" panose="020B0604030504040204" pitchFamily="34" charset="-120"/>
                          <a:ea typeface="微軟正黑體" panose="020B0604030504040204" pitchFamily="34" charset="-120"/>
                        </a:rPr>
                        <a:t>分</a:t>
                      </a:r>
                      <a:endParaRPr kumimoji="1" lang="zh-TW" altLang="en-US" sz="2500" b="0" i="0" u="none" strike="noStrike" cap="none" normalizeH="0" baseline="0" dirty="0">
                        <a:ln>
                          <a:noFill/>
                        </a:ln>
                        <a:solidFill>
                          <a:srgbClr val="FF0000"/>
                        </a:solidFill>
                        <a:effectLst/>
                        <a:latin typeface="微軟正黑體" panose="020B0604030504040204" pitchFamily="34" charset="-120"/>
                        <a:ea typeface="微軟正黑體" panose="020B0604030504040204" pitchFamily="34" charset="-120"/>
                      </a:endParaRPr>
                    </a:p>
                  </a:txBody>
                  <a:tcP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2500" b="0" i="0" u="none" strike="noStrike" cap="none" normalizeH="0" baseline="0" dirty="0" smtClean="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1" lang="zh-TW" altLang="en-US" sz="2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horzOverflow="overflow"/>
                </a:tc>
                <a:extLst>
                  <a:ext uri="{0D108BD9-81ED-4DB2-BD59-A6C34878D82A}">
                    <a16:rowId xmlns:a16="http://schemas.microsoft.com/office/drawing/2014/main" val="10001"/>
                  </a:ext>
                </a:extLst>
              </a:tr>
            </a:tbl>
          </a:graphicData>
        </a:graphic>
      </p:graphicFrame>
      <p:sp>
        <p:nvSpPr>
          <p:cNvPr id="2" name="向右箭號 1"/>
          <p:cNvSpPr/>
          <p:nvPr/>
        </p:nvSpPr>
        <p:spPr>
          <a:xfrm>
            <a:off x="4716016" y="3932268"/>
            <a:ext cx="360040" cy="2880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向右箭號 7"/>
          <p:cNvSpPr/>
          <p:nvPr/>
        </p:nvSpPr>
        <p:spPr>
          <a:xfrm>
            <a:off x="4716016" y="4499043"/>
            <a:ext cx="360040" cy="288032"/>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右箭號 8"/>
          <p:cNvSpPr/>
          <p:nvPr/>
        </p:nvSpPr>
        <p:spPr>
          <a:xfrm>
            <a:off x="4788023" y="5149094"/>
            <a:ext cx="325923" cy="214834"/>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0" name="群組 9">
            <a:extLst>
              <a:ext uri="{FF2B5EF4-FFF2-40B4-BE49-F238E27FC236}">
                <a16:creationId xmlns:a16="http://schemas.microsoft.com/office/drawing/2014/main" id="{DB24F1A4-32FF-48EA-97ED-AA195EE4D5C3}"/>
              </a:ext>
            </a:extLst>
          </p:cNvPr>
          <p:cNvGrpSpPr/>
          <p:nvPr/>
        </p:nvGrpSpPr>
        <p:grpSpPr>
          <a:xfrm>
            <a:off x="251521" y="709312"/>
            <a:ext cx="2768921" cy="597299"/>
            <a:chOff x="3159799" y="2066705"/>
            <a:chExt cx="2768921" cy="597299"/>
          </a:xfrm>
          <a:scene3d>
            <a:camera prst="orthographicFront"/>
            <a:lightRig rig="threePt" dir="t">
              <a:rot lat="0" lon="0" rev="7500000"/>
            </a:lightRig>
          </a:scene3d>
        </p:grpSpPr>
        <p:sp>
          <p:nvSpPr>
            <p:cNvPr id="11" name="矩形: 圓角 10">
              <a:extLst>
                <a:ext uri="{FF2B5EF4-FFF2-40B4-BE49-F238E27FC236}">
                  <a16:creationId xmlns:a16="http://schemas.microsoft.com/office/drawing/2014/main" id="{C5641FDE-1880-4D35-9A87-4638D5E819AC}"/>
                </a:ext>
              </a:extLst>
            </p:cNvPr>
            <p:cNvSpPr/>
            <p:nvPr/>
          </p:nvSpPr>
          <p:spPr>
            <a:xfrm>
              <a:off x="3159799" y="2066705"/>
              <a:ext cx="2768921" cy="597299"/>
            </a:xfrm>
            <a:prstGeom prst="roundRect">
              <a:avLst>
                <a:gd name="adj" fmla="val 10000"/>
              </a:avLst>
            </a:prstGeom>
            <a:solidFill>
              <a:srgbClr val="00B0F0"/>
            </a:solidFill>
            <a:ln>
              <a:solidFill>
                <a:srgbClr val="FFFF00"/>
              </a:solidFill>
            </a:ln>
            <a:sp3d prstMaterial="plastic">
              <a:bevelT w="127000" h="25400" prst="relaxedInset"/>
            </a:sp3d>
          </p:spPr>
          <p:style>
            <a:lnRef idx="0">
              <a:scrgbClr r="0" g="0" b="0"/>
            </a:lnRef>
            <a:fillRef idx="3">
              <a:scrgbClr r="0" g="0" b="0"/>
            </a:fillRef>
            <a:effectRef idx="2">
              <a:schemeClr val="accent4">
                <a:hueOff val="0"/>
                <a:satOff val="0"/>
                <a:lumOff val="0"/>
                <a:alphaOff val="0"/>
              </a:schemeClr>
            </a:effectRef>
            <a:fontRef idx="minor">
              <a:schemeClr val="lt1"/>
            </a:fontRef>
          </p:style>
        </p:sp>
        <p:sp>
          <p:nvSpPr>
            <p:cNvPr id="12" name="矩形: 圓角 4">
              <a:extLst>
                <a:ext uri="{FF2B5EF4-FFF2-40B4-BE49-F238E27FC236}">
                  <a16:creationId xmlns:a16="http://schemas.microsoft.com/office/drawing/2014/main" id="{525C9EE6-5A08-40B2-93F7-44ABC25F00A6}"/>
                </a:ext>
              </a:extLst>
            </p:cNvPr>
            <p:cNvSpPr txBox="1"/>
            <p:nvPr/>
          </p:nvSpPr>
          <p:spPr>
            <a:xfrm>
              <a:off x="3177293" y="2084199"/>
              <a:ext cx="2733933" cy="56231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itchFamily="34" charset="-120"/>
                  <a:ea typeface="微軟正黑體" pitchFamily="34" charset="-120"/>
                </a:rPr>
                <a:t>適性</a:t>
              </a:r>
              <a:r>
                <a:rPr lang="zh-TW" altLang="en-US" sz="2400" b="1" kern="1200" dirty="0" smtClean="0">
                  <a:latin typeface="微軟正黑體" pitchFamily="34" charset="-120"/>
                  <a:ea typeface="微軟正黑體" pitchFamily="34" charset="-120"/>
                </a:rPr>
                <a:t>輔導</a:t>
              </a:r>
              <a:r>
                <a:rPr lang="en-US" altLang="zh-TW" sz="2400" b="1" kern="1200" dirty="0" smtClean="0">
                  <a:latin typeface="微軟正黑體" pitchFamily="34" charset="-120"/>
                  <a:ea typeface="微軟正黑體" pitchFamily="34" charset="-120"/>
                </a:rPr>
                <a:t>6</a:t>
              </a:r>
              <a:r>
                <a:rPr lang="zh-TW" altLang="en-US" sz="2400" b="1" kern="1200" dirty="0" smtClean="0">
                  <a:latin typeface="微軟正黑體" pitchFamily="34" charset="-120"/>
                  <a:ea typeface="微軟正黑體" pitchFamily="34" charset="-120"/>
                </a:rPr>
                <a:t>分</a:t>
              </a:r>
              <a:endParaRPr lang="zh-TW" altLang="en-US" sz="2400" b="1" kern="1200" dirty="0">
                <a:latin typeface="微軟正黑體" pitchFamily="34" charset="-120"/>
                <a:ea typeface="微軟正黑體" pitchFamily="34" charset="-120"/>
              </a:endParaRPr>
            </a:p>
          </p:txBody>
        </p:sp>
      </p:grpSp>
      <p:pic>
        <p:nvPicPr>
          <p:cNvPr id="3" name="圖片 2"/>
          <p:cNvPicPr>
            <a:picLocks noChangeAspect="1"/>
          </p:cNvPicPr>
          <p:nvPr/>
        </p:nvPicPr>
        <p:blipFill>
          <a:blip r:embed="rId3"/>
          <a:stretch>
            <a:fillRect/>
          </a:stretch>
        </p:blipFill>
        <p:spPr>
          <a:xfrm>
            <a:off x="7301916" y="4465665"/>
            <a:ext cx="1212796" cy="1594129"/>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1916" y="2772382"/>
            <a:ext cx="1201802" cy="1567580"/>
          </a:xfrm>
          <a:prstGeom prst="rect">
            <a:avLst/>
          </a:prstGeom>
        </p:spPr>
      </p:pic>
      <p:sp>
        <p:nvSpPr>
          <p:cNvPr id="7" name="投影片編號版面配置區 6"/>
          <p:cNvSpPr>
            <a:spLocks noGrp="1"/>
          </p:cNvSpPr>
          <p:nvPr>
            <p:ph type="sldNum" sz="quarter" idx="12"/>
          </p:nvPr>
        </p:nvSpPr>
        <p:spPr/>
        <p:txBody>
          <a:bodyPr/>
          <a:lstStyle/>
          <a:p>
            <a:pPr>
              <a:defRPr/>
            </a:pPr>
            <a:fld id="{63B6D06C-7B2C-4A26-9049-5A2E0E98DC73}" type="slidenum">
              <a:rPr lang="zh-TW" altLang="en-US" smtClean="0"/>
              <a:t>45</a:t>
            </a:fld>
            <a:endParaRPr lang="zh-TW" altLang="en-US" dirty="0"/>
          </a:p>
        </p:txBody>
      </p:sp>
    </p:spTree>
    <p:extLst>
      <p:ext uri="{BB962C8B-B14F-4D97-AF65-F5344CB8AC3E}">
        <p14:creationId xmlns:p14="http://schemas.microsoft.com/office/powerpoint/2010/main" val="1757503860"/>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Line 4"/>
          <p:cNvSpPr>
            <a:spLocks noChangeShapeType="1"/>
          </p:cNvSpPr>
          <p:nvPr/>
        </p:nvSpPr>
        <p:spPr bwMode="auto">
          <a:xfrm>
            <a:off x="5610225" y="4694238"/>
            <a:ext cx="0" cy="0"/>
          </a:xfrm>
          <a:prstGeom prst="line">
            <a:avLst/>
          </a:prstGeom>
          <a:noFill/>
          <a:ln w="12700" cap="rnd">
            <a:solidFill>
              <a:srgbClr val="000000"/>
            </a:solidFill>
            <a:round/>
            <a:headEnd/>
            <a:tailEnd/>
          </a:ln>
        </p:spPr>
        <p:txBody>
          <a:bodyPr/>
          <a:lstStyle/>
          <a:p>
            <a:endParaRPr lang="zh-TW" altLang="en-US"/>
          </a:p>
        </p:txBody>
      </p:sp>
      <p:graphicFrame>
        <p:nvGraphicFramePr>
          <p:cNvPr id="120878" name="Group 46"/>
          <p:cNvGraphicFramePr>
            <a:graphicFrameLocks noGrp="1"/>
          </p:cNvGraphicFramePr>
          <p:nvPr>
            <p:extLst>
              <p:ext uri="{D42A27DB-BD31-4B8C-83A1-F6EECF244321}">
                <p14:modId xmlns:p14="http://schemas.microsoft.com/office/powerpoint/2010/main" val="4129751099"/>
              </p:ext>
            </p:extLst>
          </p:nvPr>
        </p:nvGraphicFramePr>
        <p:xfrm>
          <a:off x="-2949" y="1078181"/>
          <a:ext cx="9144000" cy="5796710"/>
        </p:xfrm>
        <a:graphic>
          <a:graphicData uri="http://schemas.openxmlformats.org/drawingml/2006/table">
            <a:tbl>
              <a:tblPr>
                <a:tableStyleId>{93296810-A885-4BE3-A3E7-6D5BEEA58F35}</a:tableStyleId>
              </a:tblPr>
              <a:tblGrid>
                <a:gridCol w="611559">
                  <a:extLst>
                    <a:ext uri="{9D8B030D-6E8A-4147-A177-3AD203B41FA5}">
                      <a16:colId xmlns:a16="http://schemas.microsoft.com/office/drawing/2014/main" val="20000"/>
                    </a:ext>
                  </a:extLst>
                </a:gridCol>
                <a:gridCol w="864096">
                  <a:extLst>
                    <a:ext uri="{9D8B030D-6E8A-4147-A177-3AD203B41FA5}">
                      <a16:colId xmlns:a16="http://schemas.microsoft.com/office/drawing/2014/main" val="20001"/>
                    </a:ext>
                  </a:extLst>
                </a:gridCol>
                <a:gridCol w="4176465">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2699792">
                  <a:extLst>
                    <a:ext uri="{9D8B030D-6E8A-4147-A177-3AD203B41FA5}">
                      <a16:colId xmlns:a16="http://schemas.microsoft.com/office/drawing/2014/main" val="20004"/>
                    </a:ext>
                  </a:extLst>
                </a:gridCol>
              </a:tblGrid>
              <a:tr h="537704">
                <a:tc gridSpan="2">
                  <a:txBody>
                    <a:bodyPr/>
                    <a:lstStyle/>
                    <a:p>
                      <a:pPr marL="0" marR="0" lvl="0" indent="0" algn="ctr" defTabSz="914400" rtl="0" eaLnBrk="0" fontAlgn="base" latinLnBrk="0" hangingPunct="0">
                        <a:lnSpc>
                          <a:spcPts val="1800"/>
                        </a:lnSpc>
                        <a:spcBef>
                          <a:spcPct val="0"/>
                        </a:spcBef>
                        <a:spcAft>
                          <a:spcPct val="0"/>
                        </a:spcAft>
                        <a:buClrTx/>
                        <a:buSzTx/>
                        <a:buFontTx/>
                        <a:buNone/>
                        <a:tabLst/>
                      </a:pPr>
                      <a:r>
                        <a:rPr kumimoji="1" lang="zh-TW" altLang="en-US" sz="2200" b="1" u="none" strike="noStrike" cap="none" normalizeH="0" baseline="0" dirty="0">
                          <a:ln>
                            <a:noFill/>
                          </a:ln>
                          <a:effectLst/>
                          <a:latin typeface="微軟正黑體" panose="020B0604030504040204" pitchFamily="34" charset="-120"/>
                          <a:ea typeface="微軟正黑體" panose="020B0604030504040204" pitchFamily="34" charset="-120"/>
                        </a:rPr>
                        <a:t>比序項目</a:t>
                      </a:r>
                      <a:endParaRPr kumimoji="1" lang="zh-TW" altLang="en-US" sz="22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rgbClr val="FFCCFF"/>
                    </a:solidFill>
                  </a:tcPr>
                </a:tc>
                <a:tc hMerge="1">
                  <a:txBody>
                    <a:bodyPr/>
                    <a:lstStyle/>
                    <a:p>
                      <a:endParaRPr lang="zh-TW" altLang="en-US"/>
                    </a:p>
                  </a:txBody>
                  <a:tcPr/>
                </a:tc>
                <a:tc>
                  <a:txBody>
                    <a:bodyPr/>
                    <a:lstStyle/>
                    <a:p>
                      <a:pPr marL="0" marR="0" lvl="0" indent="0" algn="ctr" defTabSz="914400" rtl="0" eaLnBrk="0" fontAlgn="base" latinLnBrk="0" hangingPunct="0">
                        <a:lnSpc>
                          <a:spcPts val="1800"/>
                        </a:lnSpc>
                        <a:spcBef>
                          <a:spcPct val="0"/>
                        </a:spcBef>
                        <a:spcAft>
                          <a:spcPct val="0"/>
                        </a:spcAft>
                        <a:buClrTx/>
                        <a:buSzTx/>
                        <a:buFontTx/>
                        <a:buNone/>
                        <a:tabLst/>
                      </a:pPr>
                      <a:r>
                        <a:rPr kumimoji="1" lang="zh-TW" altLang="en-US" sz="2200" b="1" u="none" strike="noStrike" cap="none" normalizeH="0" baseline="0" dirty="0">
                          <a:ln>
                            <a:noFill/>
                          </a:ln>
                          <a:effectLst/>
                          <a:latin typeface="微軟正黑體" panose="020B0604030504040204" pitchFamily="34" charset="-120"/>
                          <a:ea typeface="微軟正黑體" panose="020B0604030504040204" pitchFamily="34" charset="-120"/>
                        </a:rPr>
                        <a:t>現況概述</a:t>
                      </a:r>
                      <a:endParaRPr kumimoji="1" lang="zh-TW" altLang="en-US" sz="22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rgbClr val="FFCCFF"/>
                    </a:solidFill>
                  </a:tcPr>
                </a:tc>
                <a:tc>
                  <a:txBody>
                    <a:bodyPr/>
                    <a:lstStyle/>
                    <a:p>
                      <a:pPr marL="0" marR="0" lvl="0" indent="0" algn="ctr" defTabSz="914400" rtl="0" eaLnBrk="0" fontAlgn="base" latinLnBrk="0" hangingPunct="0">
                        <a:lnSpc>
                          <a:spcPts val="1800"/>
                        </a:lnSpc>
                        <a:spcBef>
                          <a:spcPct val="0"/>
                        </a:spcBef>
                        <a:spcAft>
                          <a:spcPct val="0"/>
                        </a:spcAft>
                        <a:buClrTx/>
                        <a:buSzTx/>
                        <a:buFontTx/>
                        <a:buNone/>
                        <a:tabLst/>
                      </a:pPr>
                      <a:r>
                        <a:rPr kumimoji="1" lang="zh-TW" altLang="en-US" sz="1800" b="1" u="none" strike="noStrike" cap="none" normalizeH="0" baseline="0" dirty="0">
                          <a:ln>
                            <a:noFill/>
                          </a:ln>
                          <a:effectLst/>
                          <a:latin typeface="微軟正黑體" panose="020B0604030504040204" pitchFamily="34" charset="-120"/>
                          <a:ea typeface="微軟正黑體" panose="020B0604030504040204" pitchFamily="34" charset="-120"/>
                        </a:rPr>
                        <a:t>最高</a:t>
                      </a:r>
                      <a:endParaRPr kumimoji="1" lang="en-US" altLang="zh-TW" sz="1800" b="1"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ts val="1800"/>
                        </a:lnSpc>
                        <a:spcBef>
                          <a:spcPct val="0"/>
                        </a:spcBef>
                        <a:spcAft>
                          <a:spcPct val="0"/>
                        </a:spcAft>
                        <a:buClrTx/>
                        <a:buSzTx/>
                        <a:buFontTx/>
                        <a:buNone/>
                        <a:tabLst/>
                      </a:pPr>
                      <a:r>
                        <a:rPr kumimoji="1" lang="zh-TW" altLang="en-US" sz="1800" b="1" u="none" strike="noStrike" cap="none" normalizeH="0" baseline="0" dirty="0">
                          <a:ln>
                            <a:noFill/>
                          </a:ln>
                          <a:effectLst/>
                          <a:latin typeface="微軟正黑體" panose="020B0604030504040204" pitchFamily="34" charset="-120"/>
                          <a:ea typeface="微軟正黑體" panose="020B0604030504040204" pitchFamily="34" charset="-120"/>
                        </a:rPr>
                        <a:t>分數</a:t>
                      </a:r>
                      <a:endParaRPr kumimoji="1" lang="zh-TW" altLang="en-US" sz="18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rgbClr val="FFCCFF"/>
                    </a:solidFill>
                  </a:tcPr>
                </a:tc>
                <a:tc>
                  <a:txBody>
                    <a:bodyPr/>
                    <a:lstStyle/>
                    <a:p>
                      <a:pPr marL="0" marR="0" lvl="0" indent="0" algn="ctr" defTabSz="914400" rtl="0" eaLnBrk="0" fontAlgn="base" latinLnBrk="0" hangingPunct="0">
                        <a:lnSpc>
                          <a:spcPts val="1800"/>
                        </a:lnSpc>
                        <a:spcBef>
                          <a:spcPct val="0"/>
                        </a:spcBef>
                        <a:spcAft>
                          <a:spcPct val="0"/>
                        </a:spcAft>
                        <a:buClrTx/>
                        <a:buSzTx/>
                        <a:buFontTx/>
                        <a:buNone/>
                        <a:tabLst/>
                      </a:pPr>
                      <a:r>
                        <a:rPr kumimoji="1" lang="zh-TW" altLang="en-US" sz="2200" b="1" u="none" strike="noStrike" cap="none" normalizeH="0" baseline="0" dirty="0">
                          <a:ln>
                            <a:noFill/>
                          </a:ln>
                          <a:effectLst/>
                          <a:latin typeface="微軟正黑體" panose="020B0604030504040204" pitchFamily="34" charset="-120"/>
                          <a:ea typeface="微軟正黑體" panose="020B0604030504040204" pitchFamily="34" charset="-120"/>
                        </a:rPr>
                        <a:t>備註</a:t>
                      </a:r>
                      <a:endParaRPr kumimoji="1" lang="zh-TW" altLang="en-US" sz="22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rgbClr val="FFCCFF"/>
                    </a:solidFill>
                  </a:tcPr>
                </a:tc>
                <a:extLst>
                  <a:ext uri="{0D108BD9-81ED-4DB2-BD59-A6C34878D82A}">
                    <a16:rowId xmlns:a16="http://schemas.microsoft.com/office/drawing/2014/main" val="10000"/>
                  </a:ext>
                </a:extLst>
              </a:tr>
              <a:tr h="1068810">
                <a:tc rowSpan="4">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3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2000" u="none" strike="noStrike" cap="none" normalizeH="0" baseline="0" dirty="0">
                          <a:ln>
                            <a:noFill/>
                          </a:ln>
                          <a:effectLst/>
                          <a:latin typeface="微軟正黑體" panose="020B0604030504040204" pitchFamily="34" charset="-120"/>
                          <a:ea typeface="微軟正黑體" panose="020B0604030504040204" pitchFamily="34" charset="-120"/>
                        </a:rPr>
                        <a:t>五</a:t>
                      </a:r>
                      <a:r>
                        <a:rPr kumimoji="1" lang="en-US" altLang="zh-TW" sz="2000" u="none" strike="noStrike" cap="none" normalizeH="0" baseline="0" dirty="0">
                          <a:ln>
                            <a:noFill/>
                          </a:ln>
                          <a:effectLst/>
                          <a:latin typeface="微軟正黑體" panose="020B0604030504040204" pitchFamily="34" charset="-120"/>
                          <a:ea typeface="微軟正黑體" panose="020B0604030504040204" pitchFamily="34" charset="-120"/>
                        </a:rPr>
                        <a:t>)</a:t>
                      </a:r>
                      <a:endParaRPr kumimoji="1" lang="zh-TW" altLang="en-US" sz="20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300" u="none" strike="noStrike" cap="none" normalizeH="0" baseline="0" dirty="0">
                          <a:ln>
                            <a:noFill/>
                          </a:ln>
                          <a:effectLst/>
                          <a:latin typeface="微軟正黑體" panose="020B0604030504040204" pitchFamily="34" charset="-120"/>
                          <a:ea typeface="微軟正黑體" panose="020B0604030504040204" pitchFamily="34" charset="-120"/>
                        </a:rPr>
                        <a:t>多</a:t>
                      </a:r>
                      <a:endParaRPr kumimoji="1" lang="en-US" altLang="zh-TW" sz="23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300" u="none" strike="noStrike" cap="none" normalizeH="0" baseline="0" dirty="0">
                          <a:ln>
                            <a:noFill/>
                          </a:ln>
                          <a:effectLst/>
                          <a:latin typeface="微軟正黑體" panose="020B0604030504040204" pitchFamily="34" charset="-120"/>
                          <a:ea typeface="微軟正黑體" panose="020B0604030504040204" pitchFamily="34" charset="-120"/>
                        </a:rPr>
                        <a:t>元</a:t>
                      </a:r>
                      <a:endParaRPr kumimoji="1" lang="en-US" altLang="zh-TW" sz="23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300" u="none" strike="noStrike" cap="none" normalizeH="0" baseline="0" dirty="0">
                          <a:ln>
                            <a:noFill/>
                          </a:ln>
                          <a:effectLst/>
                          <a:latin typeface="微軟正黑體" panose="020B0604030504040204" pitchFamily="34" charset="-120"/>
                          <a:ea typeface="微軟正黑體" panose="020B0604030504040204" pitchFamily="34" charset="-120"/>
                        </a:rPr>
                        <a:t>學</a:t>
                      </a:r>
                      <a:endParaRPr kumimoji="1" lang="en-US" altLang="zh-TW" sz="23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300" u="none" strike="noStrike" cap="none" normalizeH="0" baseline="0" dirty="0">
                          <a:ln>
                            <a:noFill/>
                          </a:ln>
                          <a:effectLst/>
                          <a:latin typeface="微軟正黑體" panose="020B0604030504040204" pitchFamily="34" charset="-120"/>
                          <a:ea typeface="微軟正黑體" panose="020B0604030504040204" pitchFamily="34" charset="-120"/>
                        </a:rPr>
                        <a:t>習</a:t>
                      </a:r>
                      <a:endParaRPr kumimoji="1" lang="en-US" altLang="zh-TW" sz="23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300" u="none" strike="noStrike" cap="none" normalizeH="0" baseline="0" dirty="0">
                          <a:ln>
                            <a:noFill/>
                          </a:ln>
                          <a:effectLst/>
                          <a:latin typeface="微軟正黑體" panose="020B0604030504040204" pitchFamily="34" charset="-120"/>
                          <a:ea typeface="微軟正黑體" panose="020B0604030504040204" pitchFamily="34" charset="-120"/>
                        </a:rPr>
                        <a:t>表</a:t>
                      </a:r>
                      <a:endParaRPr kumimoji="1" lang="en-US" altLang="zh-TW" sz="23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300" u="none" strike="noStrike" cap="none" normalizeH="0" baseline="0" dirty="0">
                          <a:ln>
                            <a:noFill/>
                          </a:ln>
                          <a:effectLst/>
                          <a:latin typeface="微軟正黑體" panose="020B0604030504040204" pitchFamily="34" charset="-120"/>
                          <a:ea typeface="微軟正黑體" panose="020B0604030504040204" pitchFamily="34" charset="-120"/>
                        </a:rPr>
                        <a:t>現</a:t>
                      </a:r>
                      <a:endParaRPr kumimoji="1" lang="zh-TW" altLang="en-US" sz="23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800" u="none" strike="noStrike" cap="none" normalizeH="0" baseline="0" dirty="0">
                          <a:ln>
                            <a:noFill/>
                          </a:ln>
                          <a:effectLst/>
                          <a:latin typeface="微軟正黑體" panose="020B0604030504040204" pitchFamily="34" charset="-120"/>
                          <a:ea typeface="微軟正黑體" panose="020B0604030504040204" pitchFamily="34" charset="-120"/>
                        </a:rPr>
                        <a:t>1.</a:t>
                      </a:r>
                      <a:r>
                        <a:rPr kumimoji="1" lang="zh-TW" altLang="en-US" sz="1800" u="none" strike="noStrike" cap="none" normalizeH="0" baseline="0" dirty="0">
                          <a:ln>
                            <a:noFill/>
                          </a:ln>
                          <a:effectLst/>
                          <a:latin typeface="微軟正黑體" panose="020B0604030504040204" pitchFamily="34" charset="-120"/>
                          <a:ea typeface="微軟正黑體" panose="020B0604030504040204" pitchFamily="34" charset="-120"/>
                        </a:rPr>
                        <a:t>品德 </a:t>
                      </a:r>
                      <a:endParaRPr kumimoji="1" lang="en-US" altLang="zh-TW" sz="18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u="none" strike="noStrike" cap="none" normalizeH="0" baseline="0" dirty="0">
                          <a:ln>
                            <a:noFill/>
                          </a:ln>
                          <a:effectLst/>
                          <a:latin typeface="微軟正黑體" panose="020B0604030504040204" pitchFamily="34" charset="-120"/>
                          <a:ea typeface="微軟正黑體" panose="020B0604030504040204" pitchFamily="34" charset="-120"/>
                        </a:rPr>
                        <a:t>   表現</a:t>
                      </a:r>
                      <a:endPar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PL????Uni"/>
                      </a:endParaRPr>
                    </a:p>
                  </a:txBody>
                  <a:tcPr anchor="ctr" horzOverflow="overflow"/>
                </a:tc>
                <a:tc>
                  <a:txBody>
                    <a:bodyPr/>
                    <a:lstStyle/>
                    <a:p>
                      <a:pPr marL="0" marR="0" lvl="0" indent="0" algn="l" defTabSz="914400" rtl="0" eaLnBrk="0" fontAlgn="base" latinLnBrk="0" hangingPunct="0">
                        <a:lnSpc>
                          <a:spcPts val="2000"/>
                        </a:lnSpc>
                        <a:spcBef>
                          <a:spcPct val="0"/>
                        </a:spcBef>
                        <a:spcAft>
                          <a:spcPts val="0"/>
                        </a:spcAft>
                        <a:buClrTx/>
                        <a:buSzTx/>
                        <a:buFontTx/>
                        <a:buNone/>
                        <a:tabLst/>
                      </a:pP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1.</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無任何懲處紀錄得</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6</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分</a:t>
                      </a:r>
                    </a:p>
                    <a:p>
                      <a:pPr marL="0" marR="0" lvl="0" indent="0" algn="l" defTabSz="914400" rtl="0" eaLnBrk="0" fontAlgn="base" latinLnBrk="0" hangingPunct="0">
                        <a:lnSpc>
                          <a:spcPts val="2000"/>
                        </a:lnSpc>
                        <a:spcBef>
                          <a:spcPct val="0"/>
                        </a:spcBef>
                        <a:spcAft>
                          <a:spcPts val="0"/>
                        </a:spcAft>
                        <a:buClrTx/>
                        <a:buSzTx/>
                        <a:buFontTx/>
                        <a:buNone/>
                        <a:tabLst/>
                      </a:pP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2.</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記嘉獎乙次得</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1</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分</a:t>
                      </a:r>
                    </a:p>
                    <a:p>
                      <a:pPr marL="0" marR="0" lvl="0" indent="0" algn="l" defTabSz="914400" rtl="0" eaLnBrk="0" fontAlgn="base" latinLnBrk="0" hangingPunct="0">
                        <a:lnSpc>
                          <a:spcPts val="2000"/>
                        </a:lnSpc>
                        <a:spcBef>
                          <a:spcPct val="0"/>
                        </a:spcBef>
                        <a:spcAft>
                          <a:spcPts val="0"/>
                        </a:spcAft>
                        <a:buClrTx/>
                        <a:buSzTx/>
                        <a:buFontTx/>
                        <a:buNone/>
                        <a:tabLst/>
                      </a:pP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   記小功乙次得</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3</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分</a:t>
                      </a:r>
                    </a:p>
                    <a:p>
                      <a:pPr marL="0" marR="0" lvl="0" indent="0" algn="l" defTabSz="914400" rtl="0" eaLnBrk="0" fontAlgn="base" latinLnBrk="0" hangingPunct="0">
                        <a:lnSpc>
                          <a:spcPts val="2000"/>
                        </a:lnSpc>
                        <a:spcBef>
                          <a:spcPct val="0"/>
                        </a:spcBef>
                        <a:spcAft>
                          <a:spcPts val="0"/>
                        </a:spcAft>
                        <a:buClrTx/>
                        <a:buSzTx/>
                        <a:buFontTx/>
                        <a:buNone/>
                        <a:tabLst/>
                      </a:pP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   記大功乙次得</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9</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分</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horzOverflow="overflow"/>
                </a:tc>
                <a:tc>
                  <a:txBody>
                    <a:bodyPr/>
                    <a:lstStyle/>
                    <a:p>
                      <a:pPr marL="0" marR="0" lvl="0" indent="0" algn="ctr" defTabSz="914400" rtl="0" eaLnBrk="0" fontAlgn="base" latinLnBrk="0" hangingPunct="0">
                        <a:lnSpc>
                          <a:spcPts val="2000"/>
                        </a:lnSpc>
                        <a:spcBef>
                          <a:spcPct val="0"/>
                        </a:spcBef>
                        <a:spcAft>
                          <a:spcPts val="0"/>
                        </a:spcAft>
                        <a:buClrTx/>
                        <a:buSzTx/>
                        <a:buFontTx/>
                        <a:buNone/>
                        <a:tabLst/>
                      </a:pPr>
                      <a:endParaRPr kumimoji="1" lang="en-US" altLang="zh-TW" sz="18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ctr" defTabSz="914400" rtl="0" eaLnBrk="0" fontAlgn="base" latinLnBrk="0" hangingPunct="0">
                        <a:lnSpc>
                          <a:spcPts val="2000"/>
                        </a:lnSpc>
                        <a:spcBef>
                          <a:spcPct val="0"/>
                        </a:spcBef>
                        <a:spcAft>
                          <a:spcPts val="0"/>
                        </a:spcAft>
                        <a:buClrTx/>
                        <a:buSzTx/>
                        <a:buFontTx/>
                        <a:buNone/>
                        <a:tabLst/>
                      </a:pPr>
                      <a:r>
                        <a:rPr kumimoji="1" lang="en-US" altLang="zh-TW" sz="1800" u="none" strike="noStrike" cap="none" normalizeH="0" baseline="0" dirty="0">
                          <a:ln>
                            <a:noFill/>
                          </a:ln>
                          <a:effectLst/>
                          <a:latin typeface="微軟正黑體" panose="020B0604030504040204" pitchFamily="34" charset="-120"/>
                          <a:ea typeface="微軟正黑體" panose="020B0604030504040204" pitchFamily="34" charset="-120"/>
                        </a:rPr>
                        <a:t>12</a:t>
                      </a:r>
                      <a:r>
                        <a:rPr kumimoji="1" lang="zh-TW" altLang="en-US" sz="1800" u="none" strike="noStrike" cap="none" normalizeH="0" baseline="0" dirty="0">
                          <a:ln>
                            <a:noFill/>
                          </a:ln>
                          <a:effectLst/>
                          <a:latin typeface="微軟正黑體" panose="020B0604030504040204" pitchFamily="34" charset="-120"/>
                          <a:ea typeface="微軟正黑體" panose="020B0604030504040204" pitchFamily="34" charset="-120"/>
                        </a:rPr>
                        <a:t>分</a:t>
                      </a:r>
                      <a:endPar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PL????Uni"/>
                      </a:endParaRPr>
                    </a:p>
                  </a:txBody>
                  <a:tcPr horzOverflow="overflow"/>
                </a:tc>
                <a:tc>
                  <a:txBody>
                    <a:bodyPr/>
                    <a:lstStyle/>
                    <a:p>
                      <a:pPr marL="0" marR="0" lvl="0" indent="0" algn="l" defTabSz="914400" rtl="0" eaLnBrk="0" fontAlgn="base" latinLnBrk="0" hangingPunct="0">
                        <a:lnSpc>
                          <a:spcPts val="2000"/>
                        </a:lnSpc>
                        <a:spcBef>
                          <a:spcPct val="0"/>
                        </a:spcBef>
                        <a:spcAft>
                          <a:spcPts val="0"/>
                        </a:spcAft>
                        <a:buClrTx/>
                        <a:buSzTx/>
                        <a:buFontTx/>
                        <a:buNone/>
                        <a:tabLst/>
                      </a:pP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三年級下學期僅採計至該學年度積分結算日前之紀錄。</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PL????Uni"/>
                      </a:endParaRPr>
                    </a:p>
                  </a:txBody>
                  <a:tcPr horzOverflow="overflow"/>
                </a:tc>
                <a:extLst>
                  <a:ext uri="{0D108BD9-81ED-4DB2-BD59-A6C34878D82A}">
                    <a16:rowId xmlns:a16="http://schemas.microsoft.com/office/drawing/2014/main" val="10001"/>
                  </a:ext>
                </a:extLst>
              </a:tr>
              <a:tr h="627321">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800" u="none" strike="noStrike" cap="none" normalizeH="0" baseline="0" dirty="0">
                          <a:ln>
                            <a:noFill/>
                          </a:ln>
                          <a:effectLst/>
                          <a:latin typeface="微軟正黑體" panose="020B0604030504040204" pitchFamily="34" charset="-120"/>
                          <a:ea typeface="微軟正黑體" panose="020B0604030504040204" pitchFamily="34" charset="-120"/>
                        </a:rPr>
                        <a:t>2.</a:t>
                      </a:r>
                      <a:r>
                        <a:rPr kumimoji="1" lang="zh-TW" altLang="en-US" sz="1800" u="none" strike="noStrike" cap="none" normalizeH="0" baseline="0" dirty="0">
                          <a:ln>
                            <a:noFill/>
                          </a:ln>
                          <a:effectLst/>
                          <a:latin typeface="微軟正黑體" panose="020B0604030504040204" pitchFamily="34" charset="-120"/>
                          <a:ea typeface="微軟正黑體" panose="020B0604030504040204" pitchFamily="34" charset="-120"/>
                        </a:rPr>
                        <a:t>服務</a:t>
                      </a:r>
                      <a:endParaRPr kumimoji="1" lang="en-US" altLang="zh-TW" sz="18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u="none" strike="noStrike" cap="none" normalizeH="0" baseline="0" dirty="0">
                          <a:ln>
                            <a:noFill/>
                          </a:ln>
                          <a:effectLst/>
                          <a:latin typeface="微軟正黑體" panose="020B0604030504040204" pitchFamily="34" charset="-120"/>
                          <a:ea typeface="微軟正黑體" panose="020B0604030504040204" pitchFamily="34" charset="-120"/>
                        </a:rPr>
                        <a:t>   學習</a:t>
                      </a:r>
                      <a:endPar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PL????Uni"/>
                      </a:endParaRPr>
                    </a:p>
                  </a:txBody>
                  <a:tcPr anchor="ctr" horzOverflow="overflow"/>
                </a:tc>
                <a:tc>
                  <a:txBody>
                    <a:bodyPr/>
                    <a:lstStyle/>
                    <a:p>
                      <a:pPr marL="0" marR="0" lvl="0" indent="0" algn="l" defTabSz="914400" rtl="0" eaLnBrk="0" fontAlgn="base" latinLnBrk="0" hangingPunct="0">
                        <a:lnSpc>
                          <a:spcPts val="2000"/>
                        </a:lnSpc>
                        <a:spcBef>
                          <a:spcPct val="0"/>
                        </a:spcBef>
                        <a:spcAft>
                          <a:spcPts val="0"/>
                        </a:spcAft>
                        <a:buClrTx/>
                        <a:buSzTx/>
                        <a:buFontTx/>
                        <a:buNone/>
                        <a:tabLst/>
                      </a:pPr>
                      <a:r>
                        <a:rPr kumimoji="1" lang="zh-TW" altLang="en-US" sz="2000" u="none" strike="noStrike" cap="none" normalizeH="0" baseline="0" dirty="0">
                          <a:ln>
                            <a:noFill/>
                          </a:ln>
                          <a:effectLst/>
                          <a:latin typeface="微軟正黑體" panose="020B0604030504040204" pitchFamily="34" charset="-120"/>
                          <a:ea typeface="微軟正黑體" panose="020B0604030504040204" pitchFamily="34" charset="-120"/>
                        </a:rPr>
                        <a:t>每滿</a:t>
                      </a:r>
                      <a:r>
                        <a:rPr kumimoji="1" lang="en-US" altLang="zh-TW" sz="2000" u="none" strike="noStrike" cap="none" normalizeH="0" baseline="0" dirty="0">
                          <a:ln>
                            <a:noFill/>
                          </a:ln>
                          <a:effectLst/>
                          <a:latin typeface="微軟正黑體" panose="020B0604030504040204" pitchFamily="34" charset="-120"/>
                          <a:ea typeface="微軟正黑體" panose="020B0604030504040204" pitchFamily="34" charset="-120"/>
                        </a:rPr>
                        <a:t>2</a:t>
                      </a:r>
                      <a:r>
                        <a:rPr kumimoji="1" lang="zh-TW" altLang="en-US" sz="2000" u="none" strike="noStrike" cap="none" normalizeH="0" baseline="0" dirty="0">
                          <a:ln>
                            <a:noFill/>
                          </a:ln>
                          <a:effectLst/>
                          <a:latin typeface="微軟正黑體" panose="020B0604030504040204" pitchFamily="34" charset="-120"/>
                          <a:ea typeface="微軟正黑體" panose="020B0604030504040204" pitchFamily="34" charset="-120"/>
                        </a:rPr>
                        <a:t>小時給</a:t>
                      </a:r>
                      <a:r>
                        <a:rPr kumimoji="1" lang="en-US" altLang="zh-TW" sz="2000" u="none" strike="noStrike" cap="none" normalizeH="0" baseline="0" dirty="0">
                          <a:ln>
                            <a:noFill/>
                          </a:ln>
                          <a:effectLst/>
                          <a:latin typeface="微軟正黑體" panose="020B0604030504040204" pitchFamily="34" charset="-120"/>
                          <a:ea typeface="微軟正黑體" panose="020B0604030504040204" pitchFamily="34" charset="-120"/>
                        </a:rPr>
                        <a:t>1</a:t>
                      </a:r>
                      <a:r>
                        <a:rPr kumimoji="1" lang="zh-TW" altLang="en-US" sz="2000" u="none" strike="noStrike" cap="none" normalizeH="0" baseline="0" dirty="0">
                          <a:ln>
                            <a:noFill/>
                          </a:ln>
                          <a:effectLst/>
                          <a:latin typeface="微軟正黑體" panose="020B0604030504040204" pitchFamily="34" charset="-120"/>
                          <a:ea typeface="微軟正黑體" panose="020B0604030504040204" pitchFamily="34" charset="-120"/>
                        </a:rPr>
                        <a:t>分。</a:t>
                      </a:r>
                      <a:endParaRPr kumimoji="1" lang="zh-TW" altLang="en-US" sz="20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PL????Uni"/>
                      </a:endParaRPr>
                    </a:p>
                  </a:txBody>
                  <a:tcPr anchor="ctr" horzOverflow="overflow"/>
                </a:tc>
                <a:tc>
                  <a:txBody>
                    <a:bodyPr/>
                    <a:lstStyle/>
                    <a:p>
                      <a:pPr marL="0" marR="0" lvl="0" indent="0" algn="ctr" defTabSz="914400" rtl="0" eaLnBrk="0" fontAlgn="base" latinLnBrk="0" hangingPunct="0">
                        <a:lnSpc>
                          <a:spcPts val="2000"/>
                        </a:lnSpc>
                        <a:spcBef>
                          <a:spcPct val="0"/>
                        </a:spcBef>
                        <a:spcAft>
                          <a:spcPts val="0"/>
                        </a:spcAft>
                        <a:buClrTx/>
                        <a:buSzTx/>
                        <a:buFontTx/>
                        <a:buNone/>
                        <a:tabLst/>
                      </a:pPr>
                      <a:r>
                        <a:rPr kumimoji="1" lang="en-US" altLang="zh-TW" sz="1800" u="none" strike="noStrike" cap="none" normalizeH="0" baseline="0" dirty="0">
                          <a:ln>
                            <a:noFill/>
                          </a:ln>
                          <a:effectLst/>
                          <a:latin typeface="微軟正黑體" panose="020B0604030504040204" pitchFamily="34" charset="-120"/>
                          <a:ea typeface="微軟正黑體" panose="020B0604030504040204" pitchFamily="34" charset="-120"/>
                        </a:rPr>
                        <a:t> 8</a:t>
                      </a:r>
                      <a:r>
                        <a:rPr kumimoji="1" lang="zh-TW" altLang="en-US" sz="1800" u="none" strike="noStrike" cap="none" normalizeH="0" baseline="0" dirty="0">
                          <a:ln>
                            <a:noFill/>
                          </a:ln>
                          <a:effectLst/>
                          <a:latin typeface="微軟正黑體" panose="020B0604030504040204" pitchFamily="34" charset="-120"/>
                          <a:ea typeface="微軟正黑體" panose="020B0604030504040204" pitchFamily="34" charset="-120"/>
                        </a:rPr>
                        <a:t>分</a:t>
                      </a:r>
                      <a:endPar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PL????Uni"/>
                      </a:endParaRPr>
                    </a:p>
                  </a:txBody>
                  <a:tcPr anchor="ctr" horzOverflow="overflow"/>
                </a:tc>
                <a:tc>
                  <a:txBody>
                    <a:bodyPr/>
                    <a:lstStyle/>
                    <a:p>
                      <a:pPr marL="0" marR="0" lvl="0" indent="0" algn="ctr" defTabSz="914400" rtl="0" eaLnBrk="0" fontAlgn="base" latinLnBrk="0" hangingPunct="0">
                        <a:lnSpc>
                          <a:spcPts val="2000"/>
                        </a:lnSpc>
                        <a:spcBef>
                          <a:spcPct val="20000"/>
                        </a:spcBef>
                        <a:spcAft>
                          <a:spcPts val="0"/>
                        </a:spcAft>
                        <a:buClrTx/>
                        <a:buSzTx/>
                        <a:buFont typeface="Arial" charset="0"/>
                        <a:buNone/>
                        <a:tabLst/>
                      </a:pPr>
                      <a:r>
                        <a:rPr kumimoji="1" lang="zh-TW" altLang="en-US" sz="1800" u="none" strike="noStrike" kern="1200" cap="none" normalizeH="0" baseline="0" dirty="0">
                          <a:ln>
                            <a:noFill/>
                          </a:ln>
                          <a:effectLst/>
                          <a:latin typeface="微軟正黑體" panose="020B0604030504040204" pitchFamily="34" charset="-120"/>
                          <a:ea typeface="微軟正黑體" panose="020B0604030504040204" pitchFamily="34" charset="-120"/>
                        </a:rPr>
                        <a:t>須</a:t>
                      </a:r>
                      <a:r>
                        <a:rPr kumimoji="1" lang="en-US" altLang="zh-TW" sz="1800" u="none" strike="noStrike" kern="1200" cap="none" normalizeH="0" baseline="0" dirty="0">
                          <a:ln>
                            <a:noFill/>
                          </a:ln>
                          <a:effectLst/>
                          <a:latin typeface="微軟正黑體" panose="020B0604030504040204" pitchFamily="34" charset="-120"/>
                          <a:ea typeface="微軟正黑體" panose="020B0604030504040204" pitchFamily="34" charset="-120"/>
                        </a:rPr>
                        <a:t>16</a:t>
                      </a:r>
                      <a:r>
                        <a:rPr kumimoji="1" lang="zh-TW" altLang="en-US" sz="1800" u="none" strike="noStrike" kern="1200" cap="none" normalizeH="0" baseline="0" dirty="0">
                          <a:ln>
                            <a:noFill/>
                          </a:ln>
                          <a:effectLst/>
                          <a:latin typeface="微軟正黑體" panose="020B0604030504040204" pitchFamily="34" charset="-120"/>
                          <a:ea typeface="微軟正黑體" panose="020B0604030504040204" pitchFamily="34" charset="-120"/>
                        </a:rPr>
                        <a:t>小時</a:t>
                      </a:r>
                      <a:endParaRPr kumimoji="1" lang="zh-TW" altLang="en-US" sz="1800" b="0" i="0" u="none" strike="noStrike" kern="1200" cap="none" normalizeH="0" baseline="0" dirty="0">
                        <a:ln>
                          <a:noFill/>
                        </a:ln>
                        <a:solidFill>
                          <a:srgbClr val="FF0000"/>
                        </a:solidFill>
                        <a:effectLst/>
                        <a:latin typeface="微軟正黑體" panose="020B0604030504040204" pitchFamily="34" charset="-120"/>
                        <a:ea typeface="微軟正黑體" panose="020B0604030504040204" pitchFamily="34" charset="-120"/>
                        <a:cs typeface="??PL????Uni"/>
                      </a:endParaRPr>
                    </a:p>
                  </a:txBody>
                  <a:tcPr anchor="ctr" horzOverflow="overflow"/>
                </a:tc>
                <a:extLst>
                  <a:ext uri="{0D108BD9-81ED-4DB2-BD59-A6C34878D82A}">
                    <a16:rowId xmlns:a16="http://schemas.microsoft.com/office/drawing/2014/main" val="10002"/>
                  </a:ext>
                </a:extLst>
              </a:tr>
              <a:tr h="999392">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800" u="none" strike="noStrike" cap="none" normalizeH="0" baseline="0" dirty="0">
                          <a:ln>
                            <a:noFill/>
                          </a:ln>
                          <a:effectLst/>
                          <a:latin typeface="微軟正黑體" panose="020B0604030504040204" pitchFamily="34" charset="-120"/>
                          <a:ea typeface="微軟正黑體" panose="020B0604030504040204" pitchFamily="34" charset="-120"/>
                        </a:rPr>
                        <a:t>3.</a:t>
                      </a:r>
                      <a:r>
                        <a:rPr kumimoji="1" lang="zh-TW" altLang="en-US" sz="1800" u="none" strike="noStrike" cap="none" normalizeH="0" baseline="0" dirty="0">
                          <a:ln>
                            <a:noFill/>
                          </a:ln>
                          <a:effectLst/>
                          <a:latin typeface="微軟正黑體" panose="020B0604030504040204" pitchFamily="34" charset="-120"/>
                          <a:ea typeface="微軟正黑體" panose="020B0604030504040204" pitchFamily="34" charset="-120"/>
                        </a:rPr>
                        <a:t>體適</a:t>
                      </a:r>
                      <a:endParaRPr kumimoji="1" lang="en-US" altLang="zh-TW" sz="18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u="none" strike="noStrike" cap="none" normalizeH="0" baseline="0" dirty="0">
                          <a:ln>
                            <a:noFill/>
                          </a:ln>
                          <a:effectLst/>
                          <a:latin typeface="微軟正黑體" panose="020B0604030504040204" pitchFamily="34" charset="-120"/>
                          <a:ea typeface="微軟正黑體" panose="020B0604030504040204" pitchFamily="34" charset="-120"/>
                        </a:rPr>
                        <a:t>   能</a:t>
                      </a:r>
                      <a:endPar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PL????Uni"/>
                      </a:endParaRPr>
                    </a:p>
                  </a:txBody>
                  <a:tcPr anchor="ctr" horzOverflow="overflow"/>
                </a:tc>
                <a:tc>
                  <a:txBody>
                    <a:bodyPr/>
                    <a:lstStyle/>
                    <a:p>
                      <a:pPr marL="0" marR="0" lvl="0" indent="0" algn="l" defTabSz="914400" rtl="0" eaLnBrk="0" fontAlgn="base" latinLnBrk="0" hangingPunct="0">
                        <a:lnSpc>
                          <a:spcPts val="2000"/>
                        </a:lnSpc>
                        <a:spcBef>
                          <a:spcPct val="0"/>
                        </a:spcBef>
                        <a:spcAft>
                          <a:spcPts val="0"/>
                        </a:spcAft>
                        <a:buClrTx/>
                        <a:buSzTx/>
                        <a:buFontTx/>
                        <a:buNone/>
                        <a:tabLst/>
                      </a:pP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1.</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任一單項達</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PR25</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者得</a:t>
                      </a:r>
                      <a:r>
                        <a:rPr kumimoji="1" lang="en-US" altLang="zh-TW" sz="1800" u="none" strike="noStrike" cap="none" normalizeH="0" baseline="0" dirty="0">
                          <a:ln>
                            <a:noFill/>
                          </a:ln>
                          <a:effectLst/>
                          <a:latin typeface="微軟正黑體" panose="020B0604030504040204" pitchFamily="34" charset="-120"/>
                          <a:ea typeface="微軟正黑體" panose="020B0604030504040204" pitchFamily="34" charset="-120"/>
                        </a:rPr>
                        <a:t>3</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分，最高採計</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9</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分。  </a:t>
                      </a:r>
                    </a:p>
                    <a:p>
                      <a:pPr marL="0" marR="0" lvl="0" indent="0" algn="l" defTabSz="914400" rtl="0" eaLnBrk="0" fontAlgn="base" latinLnBrk="0" hangingPunct="0">
                        <a:lnSpc>
                          <a:spcPts val="2000"/>
                        </a:lnSpc>
                        <a:spcBef>
                          <a:spcPct val="0"/>
                        </a:spcBef>
                        <a:spcAft>
                          <a:spcPts val="0"/>
                        </a:spcAft>
                        <a:buClrTx/>
                        <a:buSzTx/>
                        <a:buFontTx/>
                        <a:buNone/>
                        <a:tabLst/>
                      </a:pP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2.</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銅質以上者另加</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1</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分。</a:t>
                      </a:r>
                      <a:endPar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itchFamily="18" charset="0"/>
                      </a:endParaRPr>
                    </a:p>
                  </a:txBody>
                  <a:tcPr horzOverflow="overflow"/>
                </a:tc>
                <a:tc>
                  <a:txBody>
                    <a:bodyPr/>
                    <a:lstStyle/>
                    <a:p>
                      <a:pPr marL="0" marR="0" lvl="0" indent="0" algn="ctr" defTabSz="914400" rtl="0" eaLnBrk="0" fontAlgn="base" latinLnBrk="0" hangingPunct="0">
                        <a:lnSpc>
                          <a:spcPts val="2000"/>
                        </a:lnSpc>
                        <a:spcBef>
                          <a:spcPct val="0"/>
                        </a:spcBef>
                        <a:spcAft>
                          <a:spcPts val="0"/>
                        </a:spcAft>
                        <a:buClrTx/>
                        <a:buSzTx/>
                        <a:buFontTx/>
                        <a:buNone/>
                        <a:tabLst/>
                      </a:pPr>
                      <a:r>
                        <a:rPr kumimoji="1" lang="en-US" altLang="zh-TW" sz="1800" u="none" strike="noStrike" cap="none" normalizeH="0" baseline="0" dirty="0">
                          <a:ln>
                            <a:noFill/>
                          </a:ln>
                          <a:effectLst/>
                          <a:latin typeface="微軟正黑體" panose="020B0604030504040204" pitchFamily="34" charset="-120"/>
                          <a:ea typeface="微軟正黑體" panose="020B0604030504040204" pitchFamily="34" charset="-120"/>
                        </a:rPr>
                        <a:t>10</a:t>
                      </a:r>
                      <a:r>
                        <a:rPr kumimoji="1" lang="zh-TW" altLang="en-US" sz="1800" u="none" strike="noStrike" cap="none" normalizeH="0" baseline="0" dirty="0">
                          <a:ln>
                            <a:noFill/>
                          </a:ln>
                          <a:effectLst/>
                          <a:latin typeface="微軟正黑體" panose="020B0604030504040204" pitchFamily="34" charset="-120"/>
                          <a:ea typeface="微軟正黑體" panose="020B0604030504040204" pitchFamily="34" charset="-120"/>
                        </a:rPr>
                        <a:t>分</a:t>
                      </a:r>
                      <a:endPar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tc>
                <a:tc>
                  <a:txBody>
                    <a:bodyPr/>
                    <a:lstStyle/>
                    <a:p>
                      <a:pPr marL="0" marR="0" lvl="0" indent="0" algn="l" defTabSz="914400" rtl="0" eaLnBrk="0" fontAlgn="base" latinLnBrk="0" hangingPunct="0">
                        <a:lnSpc>
                          <a:spcPts val="2000"/>
                        </a:lnSpc>
                        <a:spcBef>
                          <a:spcPct val="0"/>
                        </a:spcBef>
                        <a:spcAft>
                          <a:spcPts val="0"/>
                        </a:spcAft>
                        <a:buClrTx/>
                        <a:buSzTx/>
                        <a:buFontTx/>
                        <a:buNone/>
                        <a:tabLst/>
                      </a:pPr>
                      <a:r>
                        <a:rPr kumimoji="1" lang="zh-TW" altLang="en-US" sz="1400" u="none" strike="noStrike" cap="none" normalizeH="0" baseline="0" dirty="0">
                          <a:ln>
                            <a:noFill/>
                          </a:ln>
                          <a:effectLst/>
                          <a:latin typeface="微軟正黑體" panose="020B0604030504040204" pitchFamily="34" charset="-120"/>
                          <a:ea typeface="微軟正黑體" panose="020B0604030504040204" pitchFamily="34" charset="-120"/>
                        </a:rPr>
                        <a:t>身心障礙經鑑輔會鑑定通過</a:t>
                      </a:r>
                      <a:r>
                        <a:rPr kumimoji="1" lang="en-US" altLang="zh-TW" sz="14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1400" u="none" strike="noStrike" cap="none" normalizeH="0" baseline="0" dirty="0">
                          <a:ln>
                            <a:noFill/>
                          </a:ln>
                          <a:effectLst/>
                          <a:latin typeface="微軟正黑體" panose="020B0604030504040204" pitchFamily="34" charset="-120"/>
                          <a:ea typeface="微軟正黑體" panose="020B0604030504040204" pitchFamily="34" charset="-120"/>
                        </a:rPr>
                        <a:t>持區域醫院以上重大傷病、體弱證明者，比照給</a:t>
                      </a:r>
                      <a:r>
                        <a:rPr kumimoji="1" lang="en-US" altLang="zh-TW" sz="1400" u="none" strike="noStrike" cap="none" normalizeH="0" baseline="0" dirty="0">
                          <a:ln>
                            <a:noFill/>
                          </a:ln>
                          <a:effectLst/>
                          <a:latin typeface="微軟正黑體" panose="020B0604030504040204" pitchFamily="34" charset="-120"/>
                          <a:ea typeface="微軟正黑體" panose="020B0604030504040204" pitchFamily="34" charset="-120"/>
                        </a:rPr>
                        <a:t>9</a:t>
                      </a:r>
                      <a:r>
                        <a:rPr kumimoji="1" lang="zh-TW" altLang="en-US" sz="1400" u="none" strike="noStrike" cap="none" normalizeH="0" baseline="0" dirty="0">
                          <a:ln>
                            <a:noFill/>
                          </a:ln>
                          <a:effectLst/>
                          <a:latin typeface="微軟正黑體" panose="020B0604030504040204" pitchFamily="34" charset="-120"/>
                          <a:ea typeface="微軟正黑體" panose="020B0604030504040204" pitchFamily="34" charset="-120"/>
                        </a:rPr>
                        <a:t>分。</a:t>
                      </a:r>
                      <a:endParaRPr kumimoji="1" lang="zh-TW" altLang="en-US" sz="1400" b="0" i="0" u="none" strike="noStrike" cap="none" normalizeH="0" baseline="0" dirty="0">
                        <a:ln>
                          <a:noFill/>
                        </a:ln>
                        <a:solidFill>
                          <a:srgbClr val="003399"/>
                        </a:solidFill>
                        <a:effectLst/>
                        <a:latin typeface="微軟正黑體" panose="020B0604030504040204" pitchFamily="34" charset="-120"/>
                        <a:ea typeface="微軟正黑體" panose="020B0604030504040204" pitchFamily="34" charset="-120"/>
                        <a:cs typeface="??PL????Uni"/>
                      </a:endParaRPr>
                    </a:p>
                  </a:txBody>
                  <a:tcPr horzOverflow="overflow"/>
                </a:tc>
                <a:extLst>
                  <a:ext uri="{0D108BD9-81ED-4DB2-BD59-A6C34878D82A}">
                    <a16:rowId xmlns:a16="http://schemas.microsoft.com/office/drawing/2014/main" val="10003"/>
                  </a:ext>
                </a:extLst>
              </a:tr>
              <a:tr h="2501158">
                <a:tc vMerge="1">
                  <a:txBody>
                    <a:bodyPr/>
                    <a:lstStyle/>
                    <a:p>
                      <a:endParaRPr lang="zh-TW" alt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800" u="none" strike="noStrike" cap="none" normalizeH="0" baseline="0" dirty="0">
                          <a:ln>
                            <a:noFill/>
                          </a:ln>
                          <a:effectLst/>
                          <a:latin typeface="微軟正黑體" panose="020B0604030504040204" pitchFamily="34" charset="-120"/>
                          <a:ea typeface="微軟正黑體" panose="020B0604030504040204" pitchFamily="34" charset="-120"/>
                        </a:rPr>
                        <a:t>4.</a:t>
                      </a:r>
                      <a:r>
                        <a:rPr kumimoji="1" lang="zh-TW" altLang="en-US" sz="1800" u="none" strike="noStrike" cap="none" normalizeH="0" baseline="0" dirty="0">
                          <a:ln>
                            <a:noFill/>
                          </a:ln>
                          <a:effectLst/>
                          <a:latin typeface="微軟正黑體" panose="020B0604030504040204" pitchFamily="34" charset="-120"/>
                          <a:ea typeface="微軟正黑體" panose="020B0604030504040204" pitchFamily="34" charset="-120"/>
                        </a:rPr>
                        <a:t>競賽</a:t>
                      </a:r>
                      <a:endParaRPr kumimoji="1" lang="en-US" altLang="zh-TW" sz="18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u="none" strike="noStrike" cap="none" normalizeH="0" baseline="0" dirty="0">
                          <a:ln>
                            <a:noFill/>
                          </a:ln>
                          <a:effectLst/>
                          <a:latin typeface="微軟正黑體" panose="020B0604030504040204" pitchFamily="34" charset="-120"/>
                          <a:ea typeface="微軟正黑體" panose="020B0604030504040204" pitchFamily="34" charset="-120"/>
                        </a:rPr>
                        <a:t>   成績</a:t>
                      </a:r>
                      <a:endPar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000" b="1" u="none" strike="noStrike" cap="none" normalizeH="0" baseline="0" dirty="0">
                          <a:ln>
                            <a:noFill/>
                          </a:ln>
                          <a:effectLst/>
                          <a:latin typeface="微軟正黑體" panose="020B0604030504040204" pitchFamily="34" charset="-120"/>
                          <a:ea typeface="微軟正黑體" panose="020B0604030504040204" pitchFamily="34" charset="-120"/>
                        </a:rPr>
                        <a:t>個人賽：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u="sng" strike="noStrike" cap="none" normalizeH="0" baseline="0" dirty="0">
                          <a:ln>
                            <a:noFill/>
                          </a:ln>
                          <a:effectLst/>
                          <a:latin typeface="微軟正黑體" panose="020B0604030504040204" pitchFamily="34" charset="-120"/>
                          <a:ea typeface="微軟正黑體" panose="020B0604030504040204" pitchFamily="34" charset="-120"/>
                        </a:rPr>
                        <a:t> 縣市級：</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第</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1</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名</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5</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分</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第</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2</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名</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4</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分</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第</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3</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名</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3</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分</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                 第</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4</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名</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2</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分</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第</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5-8</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名</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含佳作、優選</a:t>
                      </a:r>
                      <a:endPar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                、入選</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)1</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分。</a:t>
                      </a:r>
                      <a:endPar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u="sng" strike="noStrike" cap="none" normalizeH="0" baseline="0" dirty="0">
                          <a:ln>
                            <a:noFill/>
                          </a:ln>
                          <a:effectLst/>
                          <a:latin typeface="微軟正黑體" panose="020B0604030504040204" pitchFamily="34" charset="-120"/>
                          <a:ea typeface="微軟正黑體" panose="020B0604030504040204" pitchFamily="34" charset="-120"/>
                        </a:rPr>
                        <a:t> 全國賽</a:t>
                      </a:r>
                      <a:r>
                        <a:rPr kumimoji="1" lang="en-US" altLang="zh-TW" sz="1600" u="sng"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第</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1</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名</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10</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分</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第</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2</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名</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9</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分</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第</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3</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名</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8</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分</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              第</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4</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名</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7</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分</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第</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5</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名</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6</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分</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第</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6</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名</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5</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分</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      </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        第</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7</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名</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4</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分</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第</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8</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名</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3</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分</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獲佳作、優選</a:t>
                      </a:r>
                      <a:endPar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             、入選者得</a:t>
                      </a:r>
                      <a:r>
                        <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rPr>
                        <a:t>2</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分。</a:t>
                      </a:r>
                      <a:endParaRPr kumimoji="1" lang="en-US" altLang="zh-TW" sz="16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000" b="1" u="none" strike="noStrike" cap="none" normalizeH="0" baseline="0" dirty="0">
                          <a:ln>
                            <a:noFill/>
                          </a:ln>
                          <a:effectLst/>
                          <a:latin typeface="微軟正黑體" panose="020B0604030504040204" pitchFamily="34" charset="-120"/>
                          <a:ea typeface="微軟正黑體" panose="020B0604030504040204" pitchFamily="34" charset="-120"/>
                        </a:rPr>
                        <a:t>團體賽</a:t>
                      </a:r>
                      <a:r>
                        <a:rPr kumimoji="1" lang="en-US" altLang="zh-TW" sz="2000" b="1"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1800" u="none" strike="noStrike" cap="none" normalizeH="0" baseline="0" dirty="0">
                          <a:ln>
                            <a:noFill/>
                          </a:ln>
                          <a:effectLst/>
                          <a:latin typeface="微軟正黑體" panose="020B0604030504040204" pitchFamily="34" charset="-120"/>
                          <a:ea typeface="微軟正黑體" panose="020B0604030504040204" pitchFamily="34" charset="-120"/>
                        </a:rPr>
                        <a:t>依個人賽</a:t>
                      </a:r>
                      <a:r>
                        <a:rPr kumimoji="1" lang="zh-TW" altLang="en-US" sz="1600" u="none" strike="noStrike" cap="none" normalizeH="0" baseline="0" dirty="0">
                          <a:ln>
                            <a:noFill/>
                          </a:ln>
                          <a:effectLst/>
                          <a:latin typeface="微軟正黑體" panose="020B0604030504040204" pitchFamily="34" charset="-120"/>
                          <a:ea typeface="微軟正黑體" panose="020B0604030504040204" pitchFamily="34" charset="-120"/>
                        </a:rPr>
                        <a:t>積分折半計算</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u="none" strike="noStrike" cap="none" normalizeH="0" baseline="0" dirty="0">
                          <a:ln>
                            <a:noFill/>
                          </a:ln>
                          <a:effectLst/>
                          <a:latin typeface="微軟正黑體" panose="020B0604030504040204" pitchFamily="34" charset="-120"/>
                          <a:ea typeface="微軟正黑體" panose="020B0604030504040204" pitchFamily="34" charset="-120"/>
                        </a:rPr>
                        <a:t>10</a:t>
                      </a:r>
                      <a:r>
                        <a:rPr kumimoji="1" lang="zh-TW" altLang="en-US" sz="1800" u="none" strike="noStrike" cap="none" normalizeH="0" baseline="0" dirty="0">
                          <a:ln>
                            <a:noFill/>
                          </a:ln>
                          <a:effectLst/>
                          <a:latin typeface="微軟正黑體" panose="020B0604030504040204" pitchFamily="34" charset="-120"/>
                          <a:ea typeface="微軟正黑體" panose="020B0604030504040204" pitchFamily="34" charset="-120"/>
                        </a:rPr>
                        <a:t>分</a:t>
                      </a:r>
                      <a:endParaRPr kumimoji="1" lang="zh-TW" altLang="en-US"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PL????Uni"/>
                      </a:endParaRPr>
                    </a:p>
                  </a:txBody>
                  <a:tcPr anchor="ctr" horzOverflow="overflow"/>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1" lang="en-US" altLang="zh-TW" sz="1400" b="0" i="0" u="none" strike="noStrike" cap="none" normalizeH="0" baseline="0" dirty="0">
                        <a:ln>
                          <a:noFill/>
                        </a:ln>
                        <a:solidFill>
                          <a:srgbClr val="003399"/>
                        </a:solidFill>
                        <a:effectLst/>
                        <a:latin typeface="微軟正黑體" panose="020B0604030504040204" pitchFamily="34" charset="-120"/>
                        <a:ea typeface="微軟正黑體" panose="020B0604030504040204" pitchFamily="34" charset="-120"/>
                      </a:endParaRPr>
                    </a:p>
                  </a:txBody>
                  <a:tcPr horzOverflow="overflow"/>
                </a:tc>
                <a:extLst>
                  <a:ext uri="{0D108BD9-81ED-4DB2-BD59-A6C34878D82A}">
                    <a16:rowId xmlns:a16="http://schemas.microsoft.com/office/drawing/2014/main" val="10004"/>
                  </a:ext>
                </a:extLst>
              </a:tr>
            </a:tbl>
          </a:graphicData>
        </a:graphic>
      </p:graphicFrame>
      <p:grpSp>
        <p:nvGrpSpPr>
          <p:cNvPr id="7" name="群組 6">
            <a:extLst>
              <a:ext uri="{FF2B5EF4-FFF2-40B4-BE49-F238E27FC236}">
                <a16:creationId xmlns:a16="http://schemas.microsoft.com/office/drawing/2014/main" id="{196FFF55-2D0F-4D24-9889-38F4540059FB}"/>
              </a:ext>
            </a:extLst>
          </p:cNvPr>
          <p:cNvGrpSpPr/>
          <p:nvPr/>
        </p:nvGrpSpPr>
        <p:grpSpPr>
          <a:xfrm>
            <a:off x="827584" y="473660"/>
            <a:ext cx="4464496" cy="504057"/>
            <a:chOff x="3195108" y="2785440"/>
            <a:chExt cx="2762686" cy="1092054"/>
          </a:xfrm>
          <a:scene3d>
            <a:camera prst="orthographicFront"/>
            <a:lightRig rig="threePt" dir="t">
              <a:rot lat="0" lon="0" rev="7500000"/>
            </a:lightRig>
          </a:scene3d>
        </p:grpSpPr>
        <p:sp>
          <p:nvSpPr>
            <p:cNvPr id="8" name="矩形: 圓角 7">
              <a:extLst>
                <a:ext uri="{FF2B5EF4-FFF2-40B4-BE49-F238E27FC236}">
                  <a16:creationId xmlns:a16="http://schemas.microsoft.com/office/drawing/2014/main" id="{CBE84A6A-8069-4991-B2FA-F5F2FD7836FF}"/>
                </a:ext>
              </a:extLst>
            </p:cNvPr>
            <p:cNvSpPr/>
            <p:nvPr/>
          </p:nvSpPr>
          <p:spPr>
            <a:xfrm>
              <a:off x="3195108" y="2785440"/>
              <a:ext cx="2762686" cy="1092054"/>
            </a:xfrm>
            <a:prstGeom prst="roundRect">
              <a:avLst>
                <a:gd name="adj" fmla="val 10000"/>
              </a:avLst>
            </a:prstGeom>
            <a:solidFill>
              <a:srgbClr val="FF99FF"/>
            </a:solidFill>
            <a:sp3d prstMaterial="plastic">
              <a:bevelT w="127000" h="25400" prst="relaxedInset"/>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9" name="矩形: 圓角 4">
              <a:extLst>
                <a:ext uri="{FF2B5EF4-FFF2-40B4-BE49-F238E27FC236}">
                  <a16:creationId xmlns:a16="http://schemas.microsoft.com/office/drawing/2014/main" id="{E195DFA4-8FEF-4D94-97C0-084DB28AF940}"/>
                </a:ext>
              </a:extLst>
            </p:cNvPr>
            <p:cNvSpPr txBox="1"/>
            <p:nvPr/>
          </p:nvSpPr>
          <p:spPr>
            <a:xfrm>
              <a:off x="3227093" y="2987418"/>
              <a:ext cx="2698716" cy="688096"/>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80000"/>
                </a:lnSpc>
                <a:spcBef>
                  <a:spcPct val="0"/>
                </a:spcBef>
                <a:spcAft>
                  <a:spcPts val="0"/>
                </a:spcAft>
                <a:buNone/>
              </a:pPr>
              <a:r>
                <a:rPr lang="zh-TW" altLang="en-US" sz="2400" b="1" kern="1200" dirty="0">
                  <a:latin typeface="微軟正黑體" pitchFamily="34" charset="-120"/>
                  <a:ea typeface="微軟正黑體" pitchFamily="34" charset="-120"/>
                </a:rPr>
                <a:t>多元學習表現 </a:t>
              </a:r>
              <a:r>
                <a:rPr lang="zh-TW" altLang="en-US" sz="2000" b="1" kern="1200" dirty="0">
                  <a:latin typeface="微軟正黑體" pitchFamily="34" charset="-120"/>
                  <a:ea typeface="微軟正黑體" pitchFamily="34" charset="-120"/>
                </a:rPr>
                <a:t>上限</a:t>
              </a:r>
              <a:r>
                <a:rPr lang="en-US" altLang="zh-TW" sz="2000" b="1" kern="1200" dirty="0">
                  <a:latin typeface="微軟正黑體" pitchFamily="34" charset="-120"/>
                  <a:ea typeface="微軟正黑體" pitchFamily="34" charset="-120"/>
                </a:rPr>
                <a:t>26</a:t>
              </a:r>
              <a:r>
                <a:rPr lang="zh-TW" altLang="en-US" sz="2000" b="1" kern="1200" dirty="0">
                  <a:latin typeface="微軟正黑體" pitchFamily="34" charset="-120"/>
                  <a:ea typeface="微軟正黑體" pitchFamily="34" charset="-120"/>
                </a:rPr>
                <a:t>分</a:t>
              </a:r>
            </a:p>
          </p:txBody>
        </p:sp>
      </p:grpSp>
      <p:sp>
        <p:nvSpPr>
          <p:cNvPr id="4" name="投影片編號版面配置區 3"/>
          <p:cNvSpPr>
            <a:spLocks noGrp="1"/>
          </p:cNvSpPr>
          <p:nvPr>
            <p:ph type="sldNum" sz="quarter" idx="12"/>
          </p:nvPr>
        </p:nvSpPr>
        <p:spPr/>
        <p:txBody>
          <a:bodyPr/>
          <a:lstStyle/>
          <a:p>
            <a:pPr>
              <a:defRPr/>
            </a:pPr>
            <a:fld id="{DBF51984-9A18-4781-AF07-05FBB2BDEEBA}" type="slidenum">
              <a:rPr lang="zh-TW" altLang="en-US" smtClean="0"/>
              <a:t>46</a:t>
            </a:fld>
            <a:endParaRPr lang="zh-TW" altLang="en-US" dirty="0"/>
          </a:p>
        </p:txBody>
      </p:sp>
    </p:spTree>
    <p:extLst>
      <p:ext uri="{BB962C8B-B14F-4D97-AF65-F5344CB8AC3E}">
        <p14:creationId xmlns:p14="http://schemas.microsoft.com/office/powerpoint/2010/main" val="28531593"/>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Line 4"/>
          <p:cNvSpPr>
            <a:spLocks noChangeShapeType="1"/>
          </p:cNvSpPr>
          <p:nvPr/>
        </p:nvSpPr>
        <p:spPr bwMode="auto">
          <a:xfrm>
            <a:off x="5610225" y="4694238"/>
            <a:ext cx="0" cy="0"/>
          </a:xfrm>
          <a:prstGeom prst="line">
            <a:avLst/>
          </a:prstGeom>
          <a:noFill/>
          <a:ln w="12700" cap="rnd">
            <a:solidFill>
              <a:srgbClr val="000000"/>
            </a:solidFill>
            <a:round/>
            <a:headEnd/>
            <a:tailEnd/>
          </a:ln>
        </p:spPr>
        <p:txBody>
          <a:bodyPr/>
          <a:lstStyle/>
          <a:p>
            <a:endParaRPr lang="zh-TW" altLang="en-US"/>
          </a:p>
        </p:txBody>
      </p:sp>
      <p:sp>
        <p:nvSpPr>
          <p:cNvPr id="435203" name="AutoShape 3"/>
          <p:cNvSpPr>
            <a:spLocks noChangeArrowheads="1"/>
          </p:cNvSpPr>
          <p:nvPr/>
        </p:nvSpPr>
        <p:spPr bwMode="auto">
          <a:xfrm>
            <a:off x="827584" y="476672"/>
            <a:ext cx="5616624" cy="792163"/>
          </a:xfrm>
          <a:prstGeom prst="homePlate">
            <a:avLst>
              <a:gd name="adj" fmla="val 77254"/>
            </a:avLst>
          </a:prstGeom>
          <a:solidFill>
            <a:srgbClr val="FF99FF"/>
          </a:solidFill>
          <a:ln/>
          <a:extLst/>
        </p:spPr>
        <p:style>
          <a:lnRef idx="0">
            <a:schemeClr val="accent1"/>
          </a:lnRef>
          <a:fillRef idx="3">
            <a:schemeClr val="accent1"/>
          </a:fillRef>
          <a:effectRef idx="3">
            <a:schemeClr val="accent1"/>
          </a:effectRef>
          <a:fontRef idx="minor">
            <a:schemeClr val="lt1"/>
          </a:fontRef>
        </p:style>
        <p:txBody>
          <a:bodyPr wrap="none" anchor="ctr"/>
          <a:lstStyle/>
          <a:p>
            <a:pPr algn="ctr" eaLnBrk="0" hangingPunct="0">
              <a:defRPr/>
            </a:pPr>
            <a:r>
              <a:rPr lang="zh-TW" altLang="en-US" dirty="0">
                <a:solidFill>
                  <a:schemeClr val="tx1"/>
                </a:solidFill>
                <a:ea typeface="微軟正黑體" pitchFamily="34" charset="-120"/>
              </a:rPr>
              <a:t>體適能各單項達</a:t>
            </a:r>
            <a:r>
              <a:rPr lang="en-US" altLang="zh-TW" dirty="0">
                <a:solidFill>
                  <a:schemeClr val="tx1"/>
                </a:solidFill>
                <a:ea typeface="微軟正黑體" pitchFamily="34" charset="-120"/>
              </a:rPr>
              <a:t>PR25</a:t>
            </a:r>
            <a:r>
              <a:rPr lang="zh-TW" altLang="zh-TW" dirty="0">
                <a:solidFill>
                  <a:schemeClr val="tx1"/>
                </a:solidFill>
                <a:ea typeface="微軟正黑體" pitchFamily="34" charset="-120"/>
              </a:rPr>
              <a:t>門檻</a:t>
            </a:r>
            <a:r>
              <a:rPr lang="zh-TW" altLang="en-US" dirty="0">
                <a:solidFill>
                  <a:schemeClr val="tx1"/>
                </a:solidFill>
                <a:ea typeface="微軟正黑體" pitchFamily="34" charset="-120"/>
              </a:rPr>
              <a:t>標準</a:t>
            </a:r>
          </a:p>
        </p:txBody>
      </p:sp>
      <p:graphicFrame>
        <p:nvGraphicFramePr>
          <p:cNvPr id="3" name="表格 2"/>
          <p:cNvGraphicFramePr>
            <a:graphicFrameLocks noGrp="1"/>
          </p:cNvGraphicFramePr>
          <p:nvPr>
            <p:extLst>
              <p:ext uri="{D42A27DB-BD31-4B8C-83A1-F6EECF244321}">
                <p14:modId xmlns:p14="http://schemas.microsoft.com/office/powerpoint/2010/main" val="4190609648"/>
              </p:ext>
            </p:extLst>
          </p:nvPr>
        </p:nvGraphicFramePr>
        <p:xfrm>
          <a:off x="0" y="1556792"/>
          <a:ext cx="9118342" cy="4176464"/>
        </p:xfrm>
        <a:graphic>
          <a:graphicData uri="http://schemas.openxmlformats.org/drawingml/2006/table">
            <a:tbl>
              <a:tblPr firstRow="1" firstCol="1" lastRow="1" lastCol="1" bandRow="1" bandCol="1">
                <a:tableStyleId>{8A107856-5554-42FB-B03E-39F5DBC370BA}</a:tableStyleId>
              </a:tblPr>
              <a:tblGrid>
                <a:gridCol w="3705672">
                  <a:extLst>
                    <a:ext uri="{9D8B030D-6E8A-4147-A177-3AD203B41FA5}">
                      <a16:colId xmlns:a16="http://schemas.microsoft.com/office/drawing/2014/main" val="3823026508"/>
                    </a:ext>
                  </a:extLst>
                </a:gridCol>
                <a:gridCol w="835080">
                  <a:extLst>
                    <a:ext uri="{9D8B030D-6E8A-4147-A177-3AD203B41FA5}">
                      <a16:colId xmlns:a16="http://schemas.microsoft.com/office/drawing/2014/main" val="330460873"/>
                    </a:ext>
                  </a:extLst>
                </a:gridCol>
                <a:gridCol w="685822">
                  <a:extLst>
                    <a:ext uri="{9D8B030D-6E8A-4147-A177-3AD203B41FA5}">
                      <a16:colId xmlns:a16="http://schemas.microsoft.com/office/drawing/2014/main" val="3837695471"/>
                    </a:ext>
                  </a:extLst>
                </a:gridCol>
                <a:gridCol w="586244">
                  <a:extLst>
                    <a:ext uri="{9D8B030D-6E8A-4147-A177-3AD203B41FA5}">
                      <a16:colId xmlns:a16="http://schemas.microsoft.com/office/drawing/2014/main" val="721898891"/>
                    </a:ext>
                  </a:extLst>
                </a:gridCol>
                <a:gridCol w="653942">
                  <a:extLst>
                    <a:ext uri="{9D8B030D-6E8A-4147-A177-3AD203B41FA5}">
                      <a16:colId xmlns:a16="http://schemas.microsoft.com/office/drawing/2014/main" val="2287783493"/>
                    </a:ext>
                  </a:extLst>
                </a:gridCol>
                <a:gridCol w="726602">
                  <a:extLst>
                    <a:ext uri="{9D8B030D-6E8A-4147-A177-3AD203B41FA5}">
                      <a16:colId xmlns:a16="http://schemas.microsoft.com/office/drawing/2014/main" val="1862496270"/>
                    </a:ext>
                  </a:extLst>
                </a:gridCol>
                <a:gridCol w="653942">
                  <a:extLst>
                    <a:ext uri="{9D8B030D-6E8A-4147-A177-3AD203B41FA5}">
                      <a16:colId xmlns:a16="http://schemas.microsoft.com/office/drawing/2014/main" val="1272544851"/>
                    </a:ext>
                  </a:extLst>
                </a:gridCol>
                <a:gridCol w="653942">
                  <a:extLst>
                    <a:ext uri="{9D8B030D-6E8A-4147-A177-3AD203B41FA5}">
                      <a16:colId xmlns:a16="http://schemas.microsoft.com/office/drawing/2014/main" val="1184083669"/>
                    </a:ext>
                  </a:extLst>
                </a:gridCol>
                <a:gridCol w="617096">
                  <a:extLst>
                    <a:ext uri="{9D8B030D-6E8A-4147-A177-3AD203B41FA5}">
                      <a16:colId xmlns:a16="http://schemas.microsoft.com/office/drawing/2014/main" val="1564556960"/>
                    </a:ext>
                  </a:extLst>
                </a:gridCol>
              </a:tblGrid>
              <a:tr h="504056">
                <a:tc rowSpan="2">
                  <a:txBody>
                    <a:bodyPr/>
                    <a:lstStyle/>
                    <a:p>
                      <a:pPr algn="ctr">
                        <a:lnSpc>
                          <a:spcPts val="1380"/>
                        </a:lnSpc>
                        <a:spcAft>
                          <a:spcPts val="0"/>
                        </a:spcAft>
                      </a:pPr>
                      <a:r>
                        <a:rPr lang="en-US" sz="2800" b="1" kern="0" dirty="0">
                          <a:effectLst/>
                          <a:latin typeface="微軟正黑體" panose="020B0604030504040204" pitchFamily="34" charset="-120"/>
                          <a:ea typeface="微軟正黑體" panose="020B0604030504040204" pitchFamily="34" charset="-120"/>
                        </a:rPr>
                        <a:t>項</a:t>
                      </a:r>
                      <a:r>
                        <a:rPr lang="en-US" sz="2800" b="1" kern="0" spc="285" dirty="0">
                          <a:effectLst/>
                          <a:latin typeface="微軟正黑體" panose="020B0604030504040204" pitchFamily="34" charset="-120"/>
                          <a:ea typeface="微軟正黑體" panose="020B0604030504040204" pitchFamily="34" charset="-120"/>
                        </a:rPr>
                        <a:t> </a:t>
                      </a:r>
                      <a:r>
                        <a:rPr lang="en-US" sz="2800" b="1" kern="0" dirty="0">
                          <a:effectLst/>
                          <a:latin typeface="微軟正黑體" panose="020B0604030504040204" pitchFamily="34" charset="-120"/>
                          <a:ea typeface="微軟正黑體" panose="020B0604030504040204" pitchFamily="34" charset="-120"/>
                        </a:rPr>
                        <a:t>目</a:t>
                      </a:r>
                      <a:endParaRPr lang="zh-TW" sz="2800" b="1" kern="15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nchor="ctr">
                    <a:solidFill>
                      <a:schemeClr val="accent6">
                        <a:lumMod val="75000"/>
                      </a:schemeClr>
                    </a:solidFill>
                  </a:tcPr>
                </a:tc>
                <a:tc gridSpan="4">
                  <a:txBody>
                    <a:bodyPr/>
                    <a:lstStyle/>
                    <a:p>
                      <a:pPr marL="65405" algn="ctr">
                        <a:lnSpc>
                          <a:spcPts val="1405"/>
                        </a:lnSpc>
                        <a:spcAft>
                          <a:spcPts val="0"/>
                        </a:spcAft>
                      </a:pPr>
                      <a:endParaRPr lang="en-US" sz="2800" b="1" kern="0" dirty="0">
                        <a:effectLst/>
                        <a:latin typeface="微軟正黑體" panose="020B0604030504040204" pitchFamily="34" charset="-120"/>
                        <a:ea typeface="微軟正黑體" panose="020B0604030504040204" pitchFamily="34" charset="-120"/>
                      </a:endParaRPr>
                    </a:p>
                    <a:p>
                      <a:pPr marL="65405" algn="ctr">
                        <a:lnSpc>
                          <a:spcPts val="1405"/>
                        </a:lnSpc>
                        <a:spcAft>
                          <a:spcPts val="0"/>
                        </a:spcAft>
                      </a:pPr>
                      <a:r>
                        <a:rPr lang="en-US" sz="2800" b="1" kern="0" dirty="0" err="1">
                          <a:effectLst/>
                          <a:latin typeface="微軟正黑體" panose="020B0604030504040204" pitchFamily="34" charset="-120"/>
                          <a:ea typeface="微軟正黑體" panose="020B0604030504040204" pitchFamily="34" charset="-120"/>
                        </a:rPr>
                        <a:t>男生</a:t>
                      </a:r>
                      <a:endParaRPr lang="zh-TW" sz="2800" b="1" kern="15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solidFill>
                      <a:schemeClr val="accent6">
                        <a:lumMod val="75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4">
                  <a:txBody>
                    <a:bodyPr/>
                    <a:lstStyle/>
                    <a:p>
                      <a:pPr marL="65405" algn="ctr">
                        <a:lnSpc>
                          <a:spcPts val="1405"/>
                        </a:lnSpc>
                        <a:spcAft>
                          <a:spcPts val="0"/>
                        </a:spcAft>
                      </a:pPr>
                      <a:endParaRPr lang="en-US" sz="2800" b="1" kern="0" dirty="0">
                        <a:effectLst/>
                        <a:latin typeface="微軟正黑體" panose="020B0604030504040204" pitchFamily="34" charset="-120"/>
                        <a:ea typeface="微軟正黑體" panose="020B0604030504040204" pitchFamily="34" charset="-120"/>
                      </a:endParaRPr>
                    </a:p>
                    <a:p>
                      <a:pPr marL="65405" algn="ctr">
                        <a:lnSpc>
                          <a:spcPts val="1405"/>
                        </a:lnSpc>
                        <a:spcAft>
                          <a:spcPts val="0"/>
                        </a:spcAft>
                      </a:pPr>
                      <a:r>
                        <a:rPr lang="en-US" sz="2800" b="1" kern="0" dirty="0" err="1">
                          <a:effectLst/>
                          <a:latin typeface="微軟正黑體" panose="020B0604030504040204" pitchFamily="34" charset="-120"/>
                          <a:ea typeface="微軟正黑體" panose="020B0604030504040204" pitchFamily="34" charset="-120"/>
                        </a:rPr>
                        <a:t>女生</a:t>
                      </a:r>
                      <a:endParaRPr lang="zh-TW" sz="2800" b="1" kern="15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solidFill>
                      <a:schemeClr val="accent6">
                        <a:lumMod val="75000"/>
                      </a:schemeClr>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86130397"/>
                  </a:ext>
                </a:extLst>
              </a:tr>
              <a:tr h="432048">
                <a:tc vMerge="1">
                  <a:txBody>
                    <a:bodyPr/>
                    <a:lstStyle/>
                    <a:p>
                      <a:endParaRPr lang="zh-TW" altLang="en-US"/>
                    </a:p>
                  </a:txBody>
                  <a:tcPr/>
                </a:tc>
                <a:tc>
                  <a:txBody>
                    <a:bodyPr/>
                    <a:lstStyle/>
                    <a:p>
                      <a:pPr marL="53340" marR="53340" algn="ctr">
                        <a:lnSpc>
                          <a:spcPts val="1380"/>
                        </a:lnSpc>
                        <a:spcAft>
                          <a:spcPts val="0"/>
                        </a:spcAft>
                      </a:pPr>
                      <a:endParaRPr lang="en-US" sz="1700" b="0" kern="0" dirty="0">
                        <a:effectLst/>
                        <a:latin typeface="微軟正黑體" panose="020B0604030504040204" pitchFamily="34" charset="-120"/>
                        <a:ea typeface="微軟正黑體" panose="020B0604030504040204" pitchFamily="34" charset="-120"/>
                      </a:endParaRPr>
                    </a:p>
                    <a:p>
                      <a:pPr marL="53340" marR="53340" algn="ctr">
                        <a:lnSpc>
                          <a:spcPts val="1380"/>
                        </a:lnSpc>
                        <a:spcAft>
                          <a:spcPts val="0"/>
                        </a:spcAft>
                      </a:pPr>
                      <a:r>
                        <a:rPr lang="en-US" sz="1700" b="0" kern="0" dirty="0">
                          <a:effectLst/>
                          <a:latin typeface="微軟正黑體" panose="020B0604030504040204" pitchFamily="34" charset="-120"/>
                          <a:ea typeface="微軟正黑體" panose="020B0604030504040204" pitchFamily="34" charset="-120"/>
                        </a:rPr>
                        <a:t>13</a:t>
                      </a:r>
                      <a:r>
                        <a:rPr lang="en-US" sz="1700" b="0" kern="0" spc="-305" dirty="0">
                          <a:effectLst/>
                          <a:latin typeface="微軟正黑體" panose="020B0604030504040204" pitchFamily="34" charset="-120"/>
                          <a:ea typeface="微軟正黑體" panose="020B0604030504040204" pitchFamily="34" charset="-120"/>
                        </a:rPr>
                        <a:t> </a:t>
                      </a:r>
                      <a:r>
                        <a:rPr lang="en-US" sz="1700" b="0" kern="0" dirty="0">
                          <a:effectLst/>
                          <a:latin typeface="微軟正黑體" panose="020B0604030504040204" pitchFamily="34" charset="-120"/>
                          <a:ea typeface="微軟正黑體" panose="020B0604030504040204" pitchFamily="34" charset="-120"/>
                        </a:rPr>
                        <a:t>歲</a:t>
                      </a:r>
                      <a:endParaRPr lang="zh-TW" sz="17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lnSpc>
                          <a:spcPts val="1380"/>
                        </a:lnSpc>
                        <a:spcAft>
                          <a:spcPts val="0"/>
                        </a:spcAft>
                      </a:pPr>
                      <a:endParaRPr lang="en-US" sz="1700" b="0" kern="0" dirty="0">
                        <a:effectLst/>
                        <a:latin typeface="微軟正黑體" panose="020B0604030504040204" pitchFamily="34" charset="-120"/>
                        <a:ea typeface="微軟正黑體" panose="020B0604030504040204" pitchFamily="34" charset="-120"/>
                      </a:endParaRPr>
                    </a:p>
                    <a:p>
                      <a:pPr marL="65405" algn="l">
                        <a:lnSpc>
                          <a:spcPts val="1380"/>
                        </a:lnSpc>
                        <a:spcAft>
                          <a:spcPts val="0"/>
                        </a:spcAft>
                      </a:pPr>
                      <a:r>
                        <a:rPr lang="en-US" sz="1700" b="0" kern="0" dirty="0">
                          <a:effectLst/>
                          <a:latin typeface="微軟正黑體" panose="020B0604030504040204" pitchFamily="34" charset="-120"/>
                          <a:ea typeface="微軟正黑體" panose="020B0604030504040204" pitchFamily="34" charset="-120"/>
                        </a:rPr>
                        <a:t>14</a:t>
                      </a:r>
                      <a:r>
                        <a:rPr lang="en-US" sz="1700" b="0" kern="0" spc="-295" dirty="0">
                          <a:effectLst/>
                          <a:latin typeface="微軟正黑體" panose="020B0604030504040204" pitchFamily="34" charset="-120"/>
                          <a:ea typeface="微軟正黑體" panose="020B0604030504040204" pitchFamily="34" charset="-120"/>
                        </a:rPr>
                        <a:t> </a:t>
                      </a:r>
                      <a:r>
                        <a:rPr lang="en-US" sz="1700" b="0" kern="0" dirty="0">
                          <a:effectLst/>
                          <a:latin typeface="微軟正黑體" panose="020B0604030504040204" pitchFamily="34" charset="-120"/>
                          <a:ea typeface="微軟正黑體" panose="020B0604030504040204" pitchFamily="34" charset="-120"/>
                        </a:rPr>
                        <a:t>歲</a:t>
                      </a:r>
                      <a:endParaRPr lang="zh-TW" sz="17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lnSpc>
                          <a:spcPts val="1380"/>
                        </a:lnSpc>
                        <a:spcAft>
                          <a:spcPts val="0"/>
                        </a:spcAft>
                      </a:pPr>
                      <a:endParaRPr lang="en-US" sz="1700" b="0" kern="0" dirty="0">
                        <a:effectLst/>
                        <a:latin typeface="微軟正黑體" panose="020B0604030504040204" pitchFamily="34" charset="-120"/>
                        <a:ea typeface="微軟正黑體" panose="020B0604030504040204" pitchFamily="34" charset="-120"/>
                      </a:endParaRPr>
                    </a:p>
                    <a:p>
                      <a:pPr marL="65405" algn="l">
                        <a:lnSpc>
                          <a:spcPts val="1380"/>
                        </a:lnSpc>
                        <a:spcAft>
                          <a:spcPts val="0"/>
                        </a:spcAft>
                      </a:pPr>
                      <a:r>
                        <a:rPr lang="en-US" sz="1700" b="0" kern="0" dirty="0">
                          <a:effectLst/>
                          <a:latin typeface="微軟正黑體" panose="020B0604030504040204" pitchFamily="34" charset="-120"/>
                          <a:ea typeface="微軟正黑體" panose="020B0604030504040204" pitchFamily="34" charset="-120"/>
                        </a:rPr>
                        <a:t>15</a:t>
                      </a:r>
                      <a:r>
                        <a:rPr lang="en-US" sz="1700" b="0" kern="0" spc="-310" dirty="0">
                          <a:effectLst/>
                          <a:latin typeface="微軟正黑體" panose="020B0604030504040204" pitchFamily="34" charset="-120"/>
                          <a:ea typeface="微軟正黑體" panose="020B0604030504040204" pitchFamily="34" charset="-120"/>
                        </a:rPr>
                        <a:t> </a:t>
                      </a:r>
                      <a:r>
                        <a:rPr lang="en-US" sz="1700" b="0" kern="0" dirty="0">
                          <a:effectLst/>
                          <a:latin typeface="微軟正黑體" panose="020B0604030504040204" pitchFamily="34" charset="-120"/>
                          <a:ea typeface="微軟正黑體" panose="020B0604030504040204" pitchFamily="34" charset="-120"/>
                        </a:rPr>
                        <a:t>歲</a:t>
                      </a:r>
                      <a:endParaRPr lang="zh-TW" sz="17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lnSpc>
                          <a:spcPts val="1380"/>
                        </a:lnSpc>
                        <a:spcAft>
                          <a:spcPts val="0"/>
                        </a:spcAft>
                      </a:pPr>
                      <a:endParaRPr lang="en-US" sz="1700" b="0" kern="0" dirty="0">
                        <a:effectLst/>
                        <a:latin typeface="微軟正黑體" panose="020B0604030504040204" pitchFamily="34" charset="-120"/>
                        <a:ea typeface="微軟正黑體" panose="020B0604030504040204" pitchFamily="34" charset="-120"/>
                      </a:endParaRPr>
                    </a:p>
                    <a:p>
                      <a:pPr marL="65405" algn="l">
                        <a:lnSpc>
                          <a:spcPts val="1380"/>
                        </a:lnSpc>
                        <a:spcAft>
                          <a:spcPts val="0"/>
                        </a:spcAft>
                      </a:pPr>
                      <a:r>
                        <a:rPr lang="en-US" sz="1700" b="0" kern="0" dirty="0">
                          <a:effectLst/>
                          <a:latin typeface="微軟正黑體" panose="020B0604030504040204" pitchFamily="34" charset="-120"/>
                          <a:ea typeface="微軟正黑體" panose="020B0604030504040204" pitchFamily="34" charset="-120"/>
                        </a:rPr>
                        <a:t>16</a:t>
                      </a:r>
                      <a:r>
                        <a:rPr lang="en-US" sz="1700" b="0" kern="0" spc="-295" dirty="0">
                          <a:effectLst/>
                          <a:latin typeface="微軟正黑體" panose="020B0604030504040204" pitchFamily="34" charset="-120"/>
                          <a:ea typeface="微軟正黑體" panose="020B0604030504040204" pitchFamily="34" charset="-120"/>
                        </a:rPr>
                        <a:t> </a:t>
                      </a:r>
                      <a:r>
                        <a:rPr lang="en-US" sz="1700" b="0" kern="0" dirty="0">
                          <a:effectLst/>
                          <a:latin typeface="微軟正黑體" panose="020B0604030504040204" pitchFamily="34" charset="-120"/>
                          <a:ea typeface="微軟正黑體" panose="020B0604030504040204" pitchFamily="34" charset="-120"/>
                        </a:rPr>
                        <a:t>歲</a:t>
                      </a:r>
                      <a:endParaRPr lang="zh-TW" sz="17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53340" marR="53975" algn="ctr">
                        <a:lnSpc>
                          <a:spcPts val="1380"/>
                        </a:lnSpc>
                        <a:spcAft>
                          <a:spcPts val="0"/>
                        </a:spcAft>
                      </a:pPr>
                      <a:endParaRPr lang="en-US" sz="1700" b="0" kern="0" dirty="0">
                        <a:effectLst/>
                        <a:latin typeface="微軟正黑體" panose="020B0604030504040204" pitchFamily="34" charset="-120"/>
                        <a:ea typeface="微軟正黑體" panose="020B0604030504040204" pitchFamily="34" charset="-120"/>
                      </a:endParaRPr>
                    </a:p>
                    <a:p>
                      <a:pPr marL="53340" marR="53975" algn="ctr">
                        <a:lnSpc>
                          <a:spcPts val="1380"/>
                        </a:lnSpc>
                        <a:spcAft>
                          <a:spcPts val="0"/>
                        </a:spcAft>
                      </a:pPr>
                      <a:r>
                        <a:rPr lang="en-US" sz="1700" b="0" kern="0" dirty="0">
                          <a:effectLst/>
                          <a:latin typeface="微軟正黑體" panose="020B0604030504040204" pitchFamily="34" charset="-120"/>
                          <a:ea typeface="微軟正黑體" panose="020B0604030504040204" pitchFamily="34" charset="-120"/>
                        </a:rPr>
                        <a:t>13</a:t>
                      </a:r>
                      <a:r>
                        <a:rPr lang="en-US" sz="1700" b="0" kern="0" spc="-310" dirty="0">
                          <a:effectLst/>
                          <a:latin typeface="微軟正黑體" panose="020B0604030504040204" pitchFamily="34" charset="-120"/>
                          <a:ea typeface="微軟正黑體" panose="020B0604030504040204" pitchFamily="34" charset="-120"/>
                        </a:rPr>
                        <a:t> </a:t>
                      </a:r>
                      <a:r>
                        <a:rPr lang="en-US" sz="1700" b="0" kern="0" dirty="0">
                          <a:effectLst/>
                          <a:latin typeface="微軟正黑體" panose="020B0604030504040204" pitchFamily="34" charset="-120"/>
                          <a:ea typeface="微軟正黑體" panose="020B0604030504040204" pitchFamily="34" charset="-120"/>
                        </a:rPr>
                        <a:t>歲</a:t>
                      </a:r>
                      <a:endParaRPr lang="zh-TW" sz="17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53975" marR="52705" algn="ctr">
                        <a:lnSpc>
                          <a:spcPts val="1380"/>
                        </a:lnSpc>
                        <a:spcAft>
                          <a:spcPts val="0"/>
                        </a:spcAft>
                      </a:pPr>
                      <a:endParaRPr lang="en-US" sz="1700" b="0" kern="0" dirty="0">
                        <a:effectLst/>
                        <a:latin typeface="微軟正黑體" panose="020B0604030504040204" pitchFamily="34" charset="-120"/>
                        <a:ea typeface="微軟正黑體" panose="020B0604030504040204" pitchFamily="34" charset="-120"/>
                      </a:endParaRPr>
                    </a:p>
                    <a:p>
                      <a:pPr marL="53975" marR="52705" algn="ctr">
                        <a:lnSpc>
                          <a:spcPts val="1380"/>
                        </a:lnSpc>
                        <a:spcAft>
                          <a:spcPts val="0"/>
                        </a:spcAft>
                      </a:pPr>
                      <a:r>
                        <a:rPr lang="en-US" sz="1700" b="0" kern="0" dirty="0">
                          <a:effectLst/>
                          <a:latin typeface="微軟正黑體" panose="020B0604030504040204" pitchFamily="34" charset="-120"/>
                          <a:ea typeface="微軟正黑體" panose="020B0604030504040204" pitchFamily="34" charset="-120"/>
                        </a:rPr>
                        <a:t>14</a:t>
                      </a:r>
                      <a:r>
                        <a:rPr lang="en-US" sz="1700" b="0" kern="0" spc="-295" dirty="0">
                          <a:effectLst/>
                          <a:latin typeface="微軟正黑體" panose="020B0604030504040204" pitchFamily="34" charset="-120"/>
                          <a:ea typeface="微軟正黑體" panose="020B0604030504040204" pitchFamily="34" charset="-120"/>
                        </a:rPr>
                        <a:t> </a:t>
                      </a:r>
                      <a:r>
                        <a:rPr lang="en-US" sz="1700" b="0" kern="0" dirty="0">
                          <a:effectLst/>
                          <a:latin typeface="微軟正黑體" panose="020B0604030504040204" pitchFamily="34" charset="-120"/>
                          <a:ea typeface="微軟正黑體" panose="020B0604030504040204" pitchFamily="34" charset="-120"/>
                        </a:rPr>
                        <a:t>歲</a:t>
                      </a:r>
                      <a:endParaRPr lang="zh-TW" sz="17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lnSpc>
                          <a:spcPts val="1380"/>
                        </a:lnSpc>
                        <a:spcAft>
                          <a:spcPts val="0"/>
                        </a:spcAft>
                      </a:pPr>
                      <a:endParaRPr lang="en-US" sz="1700" b="0" kern="0" dirty="0">
                        <a:effectLst/>
                        <a:latin typeface="微軟正黑體" panose="020B0604030504040204" pitchFamily="34" charset="-120"/>
                        <a:ea typeface="微軟正黑體" panose="020B0604030504040204" pitchFamily="34" charset="-120"/>
                      </a:endParaRPr>
                    </a:p>
                    <a:p>
                      <a:pPr marL="65405" algn="l">
                        <a:lnSpc>
                          <a:spcPts val="1380"/>
                        </a:lnSpc>
                        <a:spcAft>
                          <a:spcPts val="0"/>
                        </a:spcAft>
                      </a:pPr>
                      <a:r>
                        <a:rPr lang="en-US" sz="1700" b="0" kern="0" dirty="0">
                          <a:effectLst/>
                          <a:latin typeface="微軟正黑體" panose="020B0604030504040204" pitchFamily="34" charset="-120"/>
                          <a:ea typeface="微軟正黑體" panose="020B0604030504040204" pitchFamily="34" charset="-120"/>
                        </a:rPr>
                        <a:t>15</a:t>
                      </a:r>
                      <a:r>
                        <a:rPr lang="en-US" sz="1700" b="0" kern="0" spc="-310" dirty="0">
                          <a:effectLst/>
                          <a:latin typeface="微軟正黑體" panose="020B0604030504040204" pitchFamily="34" charset="-120"/>
                          <a:ea typeface="微軟正黑體" panose="020B0604030504040204" pitchFamily="34" charset="-120"/>
                        </a:rPr>
                        <a:t> </a:t>
                      </a:r>
                      <a:r>
                        <a:rPr lang="en-US" sz="1700" b="0" kern="0" dirty="0">
                          <a:effectLst/>
                          <a:latin typeface="微軟正黑體" panose="020B0604030504040204" pitchFamily="34" charset="-120"/>
                          <a:ea typeface="微軟正黑體" panose="020B0604030504040204" pitchFamily="34" charset="-120"/>
                        </a:rPr>
                        <a:t>歲</a:t>
                      </a:r>
                      <a:endParaRPr lang="zh-TW" sz="17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lnSpc>
                          <a:spcPts val="1380"/>
                        </a:lnSpc>
                        <a:spcAft>
                          <a:spcPts val="0"/>
                        </a:spcAft>
                      </a:pPr>
                      <a:endParaRPr lang="en-US" sz="1700" b="0" kern="0" dirty="0">
                        <a:effectLst/>
                        <a:latin typeface="微軟正黑體" panose="020B0604030504040204" pitchFamily="34" charset="-120"/>
                        <a:ea typeface="微軟正黑體" panose="020B0604030504040204" pitchFamily="34" charset="-120"/>
                      </a:endParaRPr>
                    </a:p>
                    <a:p>
                      <a:pPr marL="65405" algn="l">
                        <a:lnSpc>
                          <a:spcPts val="1380"/>
                        </a:lnSpc>
                        <a:spcAft>
                          <a:spcPts val="0"/>
                        </a:spcAft>
                      </a:pPr>
                      <a:r>
                        <a:rPr lang="en-US" sz="1700" b="0" kern="0" dirty="0">
                          <a:effectLst/>
                          <a:latin typeface="微軟正黑體" panose="020B0604030504040204" pitchFamily="34" charset="-120"/>
                          <a:ea typeface="微軟正黑體" panose="020B0604030504040204" pitchFamily="34" charset="-120"/>
                        </a:rPr>
                        <a:t>16</a:t>
                      </a:r>
                      <a:r>
                        <a:rPr lang="en-US" sz="1700" b="0" kern="0" spc="-295" dirty="0">
                          <a:effectLst/>
                          <a:latin typeface="微軟正黑體" panose="020B0604030504040204" pitchFamily="34" charset="-120"/>
                          <a:ea typeface="微軟正黑體" panose="020B0604030504040204" pitchFamily="34" charset="-120"/>
                        </a:rPr>
                        <a:t> </a:t>
                      </a:r>
                      <a:r>
                        <a:rPr lang="en-US" sz="1700" b="0" kern="0" dirty="0">
                          <a:effectLst/>
                          <a:latin typeface="微軟正黑體" panose="020B0604030504040204" pitchFamily="34" charset="-120"/>
                          <a:ea typeface="微軟正黑體" panose="020B0604030504040204" pitchFamily="34" charset="-120"/>
                        </a:rPr>
                        <a:t>歲</a:t>
                      </a:r>
                      <a:endParaRPr lang="zh-TW" sz="17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extLst>
                  <a:ext uri="{0D108BD9-81ED-4DB2-BD59-A6C34878D82A}">
                    <a16:rowId xmlns:a16="http://schemas.microsoft.com/office/drawing/2014/main" val="3398099383"/>
                  </a:ext>
                </a:extLst>
              </a:tr>
              <a:tr h="720080">
                <a:tc>
                  <a:txBody>
                    <a:bodyPr/>
                    <a:lstStyle/>
                    <a:p>
                      <a:pPr marL="65405" algn="l">
                        <a:lnSpc>
                          <a:spcPts val="1535"/>
                        </a:lnSpc>
                        <a:spcAft>
                          <a:spcPts val="0"/>
                        </a:spcAft>
                      </a:pPr>
                      <a:endParaRPr lang="en-US" altLang="zh-TW" sz="1800" b="0" kern="0" dirty="0">
                        <a:effectLst/>
                        <a:latin typeface="微軟正黑體" panose="020B0604030504040204" pitchFamily="34" charset="-120"/>
                        <a:ea typeface="微軟正黑體" panose="020B0604030504040204" pitchFamily="34" charset="-120"/>
                      </a:endParaRPr>
                    </a:p>
                    <a:p>
                      <a:pPr marL="65405" algn="l">
                        <a:lnSpc>
                          <a:spcPts val="1535"/>
                        </a:lnSpc>
                        <a:spcAft>
                          <a:spcPts val="0"/>
                        </a:spcAft>
                      </a:pPr>
                      <a:r>
                        <a:rPr lang="zh-TW" sz="1800" b="0" kern="0" dirty="0">
                          <a:effectLst/>
                          <a:latin typeface="微軟正黑體" panose="020B0604030504040204" pitchFamily="34" charset="-120"/>
                          <a:ea typeface="微軟正黑體" panose="020B0604030504040204" pitchFamily="34" charset="-120"/>
                        </a:rPr>
                        <a:t>肌耐力：一分鐘屈膝仰臥起坐</a:t>
                      </a:r>
                      <a:r>
                        <a:rPr lang="en-US" sz="1800" b="0" kern="0" dirty="0">
                          <a:effectLst/>
                          <a:latin typeface="微軟正黑體" panose="020B0604030504040204" pitchFamily="34" charset="-120"/>
                          <a:ea typeface="微軟正黑體" panose="020B0604030504040204" pitchFamily="34" charset="-120"/>
                        </a:rPr>
                        <a:t>(</a:t>
                      </a:r>
                      <a:r>
                        <a:rPr lang="zh-TW" sz="1800" b="0" kern="0" dirty="0">
                          <a:effectLst/>
                          <a:latin typeface="微軟正黑體" panose="020B0604030504040204" pitchFamily="34" charset="-120"/>
                          <a:ea typeface="微軟正黑體" panose="020B0604030504040204" pitchFamily="34" charset="-120"/>
                        </a:rPr>
                        <a:t>次</a:t>
                      </a:r>
                      <a:r>
                        <a:rPr lang="en-US" sz="1800" b="0" kern="0" dirty="0">
                          <a:effectLst/>
                          <a:latin typeface="微軟正黑體" panose="020B0604030504040204" pitchFamily="34" charset="-120"/>
                          <a:ea typeface="微軟正黑體" panose="020B0604030504040204" pitchFamily="34" charset="-120"/>
                        </a:rPr>
                        <a:t>)</a:t>
                      </a:r>
                      <a:endParaRPr lang="zh-TW" sz="18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53340" marR="147955" algn="ctr">
                        <a:lnSpc>
                          <a:spcPts val="1535"/>
                        </a:lnSpc>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53340" marR="147955" algn="ctr">
                        <a:lnSpc>
                          <a:spcPts val="1535"/>
                        </a:lnSpc>
                        <a:spcAft>
                          <a:spcPts val="0"/>
                        </a:spcAft>
                      </a:pPr>
                      <a:r>
                        <a:rPr lang="en-US" sz="2000" b="0" kern="0" dirty="0">
                          <a:effectLst/>
                          <a:latin typeface="微軟正黑體" panose="020B0604030504040204" pitchFamily="34" charset="-120"/>
                          <a:ea typeface="微軟正黑體" panose="020B0604030504040204" pitchFamily="34" charset="-120"/>
                        </a:rPr>
                        <a:t>29</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lnSpc>
                          <a:spcPts val="1535"/>
                        </a:lnSpc>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65405" algn="l">
                        <a:lnSpc>
                          <a:spcPts val="1535"/>
                        </a:lnSpc>
                        <a:spcAft>
                          <a:spcPts val="0"/>
                        </a:spcAft>
                      </a:pPr>
                      <a:r>
                        <a:rPr lang="en-US" sz="2000" b="0" kern="0" dirty="0">
                          <a:effectLst/>
                          <a:latin typeface="微軟正黑體" panose="020B0604030504040204" pitchFamily="34" charset="-120"/>
                          <a:ea typeface="微軟正黑體" panose="020B0604030504040204" pitchFamily="34" charset="-120"/>
                        </a:rPr>
                        <a:t>30</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lnSpc>
                          <a:spcPts val="1535"/>
                        </a:lnSpc>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65405" algn="l">
                        <a:lnSpc>
                          <a:spcPts val="1535"/>
                        </a:lnSpc>
                        <a:spcAft>
                          <a:spcPts val="0"/>
                        </a:spcAft>
                      </a:pPr>
                      <a:r>
                        <a:rPr lang="en-US" sz="2000" b="0" kern="0" dirty="0">
                          <a:effectLst/>
                          <a:latin typeface="微軟正黑體" panose="020B0604030504040204" pitchFamily="34" charset="-120"/>
                          <a:ea typeface="微軟正黑體" panose="020B0604030504040204" pitchFamily="34" charset="-120"/>
                        </a:rPr>
                        <a:t>32</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lnSpc>
                          <a:spcPts val="1535"/>
                        </a:lnSpc>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65405" algn="l">
                        <a:lnSpc>
                          <a:spcPts val="1535"/>
                        </a:lnSpc>
                        <a:spcAft>
                          <a:spcPts val="0"/>
                        </a:spcAft>
                      </a:pPr>
                      <a:r>
                        <a:rPr lang="en-US" sz="2000" b="0" kern="0" dirty="0">
                          <a:effectLst/>
                          <a:latin typeface="微軟正黑體" panose="020B0604030504040204" pitchFamily="34" charset="-120"/>
                          <a:ea typeface="微軟正黑體" panose="020B0604030504040204" pitchFamily="34" charset="-120"/>
                        </a:rPr>
                        <a:t>33</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53340" marR="147320" algn="ctr">
                        <a:lnSpc>
                          <a:spcPts val="1535"/>
                        </a:lnSpc>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53340" marR="147320" algn="ctr">
                        <a:lnSpc>
                          <a:spcPts val="1535"/>
                        </a:lnSpc>
                        <a:spcAft>
                          <a:spcPts val="0"/>
                        </a:spcAft>
                      </a:pPr>
                      <a:r>
                        <a:rPr lang="en-US" sz="2000" b="0" kern="0" dirty="0">
                          <a:effectLst/>
                          <a:latin typeface="微軟正黑體" panose="020B0604030504040204" pitchFamily="34" charset="-120"/>
                          <a:ea typeface="微軟正黑體" panose="020B0604030504040204" pitchFamily="34" charset="-120"/>
                        </a:rPr>
                        <a:t>23</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53975" marR="146685" algn="ctr">
                        <a:lnSpc>
                          <a:spcPts val="1535"/>
                        </a:lnSpc>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53975" marR="146685" algn="ctr">
                        <a:lnSpc>
                          <a:spcPts val="1535"/>
                        </a:lnSpc>
                        <a:spcAft>
                          <a:spcPts val="0"/>
                        </a:spcAft>
                      </a:pPr>
                      <a:r>
                        <a:rPr lang="en-US" sz="2000" b="0" kern="0" dirty="0">
                          <a:effectLst/>
                          <a:latin typeface="微軟正黑體" panose="020B0604030504040204" pitchFamily="34" charset="-120"/>
                          <a:ea typeface="微軟正黑體" panose="020B0604030504040204" pitchFamily="34" charset="-120"/>
                        </a:rPr>
                        <a:t>22</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lnSpc>
                          <a:spcPts val="1535"/>
                        </a:lnSpc>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65405" algn="l">
                        <a:lnSpc>
                          <a:spcPts val="1535"/>
                        </a:lnSpc>
                        <a:spcAft>
                          <a:spcPts val="0"/>
                        </a:spcAft>
                      </a:pPr>
                      <a:r>
                        <a:rPr lang="en-US" sz="2000" b="0" kern="0" dirty="0">
                          <a:effectLst/>
                          <a:latin typeface="微軟正黑體" panose="020B0604030504040204" pitchFamily="34" charset="-120"/>
                          <a:ea typeface="微軟正黑體" panose="020B0604030504040204" pitchFamily="34" charset="-120"/>
                        </a:rPr>
                        <a:t>22</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lnSpc>
                          <a:spcPts val="1535"/>
                        </a:lnSpc>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65405" algn="l">
                        <a:lnSpc>
                          <a:spcPts val="1535"/>
                        </a:lnSpc>
                        <a:spcAft>
                          <a:spcPts val="0"/>
                        </a:spcAft>
                      </a:pPr>
                      <a:r>
                        <a:rPr lang="en-US" sz="2000" b="0" kern="0" dirty="0">
                          <a:effectLst/>
                          <a:latin typeface="微軟正黑體" panose="020B0604030504040204" pitchFamily="34" charset="-120"/>
                          <a:ea typeface="微軟正黑體" panose="020B0604030504040204" pitchFamily="34" charset="-120"/>
                        </a:rPr>
                        <a:t>23</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extLst>
                  <a:ext uri="{0D108BD9-81ED-4DB2-BD59-A6C34878D82A}">
                    <a16:rowId xmlns:a16="http://schemas.microsoft.com/office/drawing/2014/main" val="3756538145"/>
                  </a:ext>
                </a:extLst>
              </a:tr>
              <a:tr h="792088">
                <a:tc>
                  <a:txBody>
                    <a:bodyPr/>
                    <a:lstStyle/>
                    <a:p>
                      <a:pPr marL="65405" algn="l">
                        <a:spcBef>
                          <a:spcPts val="95"/>
                        </a:spcBef>
                        <a:spcAft>
                          <a:spcPts val="0"/>
                        </a:spcAft>
                      </a:pPr>
                      <a:endParaRPr lang="en-US" altLang="zh-TW" sz="1800" b="0" kern="0" dirty="0">
                        <a:effectLst/>
                        <a:latin typeface="微軟正黑體" panose="020B0604030504040204" pitchFamily="34" charset="-120"/>
                        <a:ea typeface="微軟正黑體" panose="020B0604030504040204" pitchFamily="34" charset="-120"/>
                      </a:endParaRPr>
                    </a:p>
                    <a:p>
                      <a:pPr marL="65405" algn="l">
                        <a:spcBef>
                          <a:spcPts val="95"/>
                        </a:spcBef>
                        <a:spcAft>
                          <a:spcPts val="0"/>
                        </a:spcAft>
                      </a:pPr>
                      <a:r>
                        <a:rPr lang="zh-TW" sz="1800" b="0" kern="0" dirty="0">
                          <a:effectLst/>
                          <a:latin typeface="微軟正黑體" panose="020B0604030504040204" pitchFamily="34" charset="-120"/>
                          <a:ea typeface="微軟正黑體" panose="020B0604030504040204" pitchFamily="34" charset="-120"/>
                        </a:rPr>
                        <a:t>柔軟度：坐姿體前彎</a:t>
                      </a:r>
                      <a:r>
                        <a:rPr lang="en-US" sz="1800" b="0" kern="0" dirty="0">
                          <a:effectLst/>
                          <a:latin typeface="微軟正黑體" panose="020B0604030504040204" pitchFamily="34" charset="-120"/>
                          <a:ea typeface="微軟正黑體" panose="020B0604030504040204" pitchFamily="34" charset="-120"/>
                        </a:rPr>
                        <a:t>(</a:t>
                      </a:r>
                      <a:r>
                        <a:rPr lang="zh-TW" sz="1800" b="0" kern="0" dirty="0">
                          <a:effectLst/>
                          <a:latin typeface="微軟正黑體" panose="020B0604030504040204" pitchFamily="34" charset="-120"/>
                          <a:ea typeface="微軟正黑體" panose="020B0604030504040204" pitchFamily="34" charset="-120"/>
                        </a:rPr>
                        <a:t>公分</a:t>
                      </a:r>
                      <a:r>
                        <a:rPr lang="en-US" sz="1800" b="0" kern="0" dirty="0">
                          <a:effectLst/>
                          <a:latin typeface="微軟正黑體" panose="020B0604030504040204" pitchFamily="34" charset="-120"/>
                          <a:ea typeface="微軟正黑體" panose="020B0604030504040204" pitchFamily="34" charset="-120"/>
                        </a:rPr>
                        <a:t>)</a:t>
                      </a:r>
                      <a:endParaRPr lang="zh-TW" sz="18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53340" marR="147955" algn="ctr">
                        <a:spcBef>
                          <a:spcPts val="9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53340" marR="147955" algn="ctr">
                        <a:spcBef>
                          <a:spcPts val="95"/>
                        </a:spcBef>
                        <a:spcAft>
                          <a:spcPts val="0"/>
                        </a:spcAft>
                      </a:pPr>
                      <a:r>
                        <a:rPr lang="en-US" sz="2000" b="0" kern="0" dirty="0">
                          <a:effectLst/>
                          <a:latin typeface="微軟正黑體" panose="020B0604030504040204" pitchFamily="34" charset="-120"/>
                          <a:ea typeface="微軟正黑體" panose="020B0604030504040204" pitchFamily="34" charset="-120"/>
                        </a:rPr>
                        <a:t>18</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spcBef>
                          <a:spcPts val="9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65405" algn="l">
                        <a:spcBef>
                          <a:spcPts val="95"/>
                        </a:spcBef>
                        <a:spcAft>
                          <a:spcPts val="0"/>
                        </a:spcAft>
                      </a:pPr>
                      <a:r>
                        <a:rPr lang="en-US" sz="2000" b="0" kern="0" dirty="0">
                          <a:effectLst/>
                          <a:latin typeface="微軟正黑體" panose="020B0604030504040204" pitchFamily="34" charset="-120"/>
                          <a:ea typeface="微軟正黑體" panose="020B0604030504040204" pitchFamily="34" charset="-120"/>
                        </a:rPr>
                        <a:t>18</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spcBef>
                          <a:spcPts val="9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65405" algn="l">
                        <a:spcBef>
                          <a:spcPts val="95"/>
                        </a:spcBef>
                        <a:spcAft>
                          <a:spcPts val="0"/>
                        </a:spcAft>
                      </a:pPr>
                      <a:r>
                        <a:rPr lang="en-US" sz="2000" b="0" kern="0" dirty="0">
                          <a:effectLst/>
                          <a:latin typeface="微軟正黑體" panose="020B0604030504040204" pitchFamily="34" charset="-120"/>
                          <a:ea typeface="微軟正黑體" panose="020B0604030504040204" pitchFamily="34" charset="-120"/>
                        </a:rPr>
                        <a:t>18</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spcBef>
                          <a:spcPts val="9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65405" algn="l">
                        <a:spcBef>
                          <a:spcPts val="95"/>
                        </a:spcBef>
                        <a:spcAft>
                          <a:spcPts val="0"/>
                        </a:spcAft>
                      </a:pPr>
                      <a:r>
                        <a:rPr lang="en-US" sz="2000" b="0" kern="0" dirty="0">
                          <a:effectLst/>
                          <a:latin typeface="微軟正黑體" panose="020B0604030504040204" pitchFamily="34" charset="-120"/>
                          <a:ea typeface="微軟正黑體" panose="020B0604030504040204" pitchFamily="34" charset="-120"/>
                        </a:rPr>
                        <a:t>18</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53340" marR="147320" algn="ctr">
                        <a:spcBef>
                          <a:spcPts val="9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53340" marR="147320" algn="ctr">
                        <a:spcBef>
                          <a:spcPts val="95"/>
                        </a:spcBef>
                        <a:spcAft>
                          <a:spcPts val="0"/>
                        </a:spcAft>
                      </a:pPr>
                      <a:r>
                        <a:rPr lang="en-US" sz="2000" b="0" kern="0" dirty="0">
                          <a:effectLst/>
                          <a:latin typeface="微軟正黑體" panose="020B0604030504040204" pitchFamily="34" charset="-120"/>
                          <a:ea typeface="微軟正黑體" panose="020B0604030504040204" pitchFamily="34" charset="-120"/>
                        </a:rPr>
                        <a:t>24</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53975" marR="146685" algn="ctr">
                        <a:spcBef>
                          <a:spcPts val="9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53975" marR="146685" algn="ctr">
                        <a:spcBef>
                          <a:spcPts val="95"/>
                        </a:spcBef>
                        <a:spcAft>
                          <a:spcPts val="0"/>
                        </a:spcAft>
                      </a:pPr>
                      <a:r>
                        <a:rPr lang="en-US" sz="2000" b="0" kern="0" dirty="0">
                          <a:effectLst/>
                          <a:latin typeface="微軟正黑體" panose="020B0604030504040204" pitchFamily="34" charset="-120"/>
                          <a:ea typeface="微軟正黑體" panose="020B0604030504040204" pitchFamily="34" charset="-120"/>
                        </a:rPr>
                        <a:t>23</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spcBef>
                          <a:spcPts val="9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65405" algn="l">
                        <a:spcBef>
                          <a:spcPts val="95"/>
                        </a:spcBef>
                        <a:spcAft>
                          <a:spcPts val="0"/>
                        </a:spcAft>
                      </a:pPr>
                      <a:r>
                        <a:rPr lang="en-US" sz="2000" b="0" kern="0" dirty="0">
                          <a:effectLst/>
                          <a:latin typeface="微軟正黑體" panose="020B0604030504040204" pitchFamily="34" charset="-120"/>
                          <a:ea typeface="微軟正黑體" panose="020B0604030504040204" pitchFamily="34" charset="-120"/>
                        </a:rPr>
                        <a:t>25</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spcBef>
                          <a:spcPts val="9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65405" algn="l">
                        <a:spcBef>
                          <a:spcPts val="95"/>
                        </a:spcBef>
                        <a:spcAft>
                          <a:spcPts val="0"/>
                        </a:spcAft>
                      </a:pPr>
                      <a:r>
                        <a:rPr lang="en-US" sz="2000" b="0" kern="0" dirty="0">
                          <a:effectLst/>
                          <a:latin typeface="微軟正黑體" panose="020B0604030504040204" pitchFamily="34" charset="-120"/>
                          <a:ea typeface="微軟正黑體" panose="020B0604030504040204" pitchFamily="34" charset="-120"/>
                        </a:rPr>
                        <a:t>24</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extLst>
                  <a:ext uri="{0D108BD9-81ED-4DB2-BD59-A6C34878D82A}">
                    <a16:rowId xmlns:a16="http://schemas.microsoft.com/office/drawing/2014/main" val="1400070383"/>
                  </a:ext>
                </a:extLst>
              </a:tr>
              <a:tr h="792088">
                <a:tc>
                  <a:txBody>
                    <a:bodyPr/>
                    <a:lstStyle/>
                    <a:p>
                      <a:pPr marL="65405" algn="l">
                        <a:spcBef>
                          <a:spcPts val="105"/>
                        </a:spcBef>
                        <a:spcAft>
                          <a:spcPts val="0"/>
                        </a:spcAft>
                      </a:pPr>
                      <a:endParaRPr lang="en-US" altLang="zh-TW" sz="1800" b="0" kern="0" dirty="0" smtClean="0">
                        <a:effectLst/>
                        <a:latin typeface="微軟正黑體" panose="020B0604030504040204" pitchFamily="34" charset="-120"/>
                        <a:ea typeface="微軟正黑體" panose="020B0604030504040204" pitchFamily="34" charset="-120"/>
                      </a:endParaRPr>
                    </a:p>
                    <a:p>
                      <a:pPr marL="65405" algn="l">
                        <a:spcBef>
                          <a:spcPts val="105"/>
                        </a:spcBef>
                        <a:spcAft>
                          <a:spcPts val="0"/>
                        </a:spcAft>
                      </a:pPr>
                      <a:r>
                        <a:rPr lang="zh-TW" sz="1800" b="0" kern="0" dirty="0" smtClean="0">
                          <a:effectLst/>
                          <a:latin typeface="微軟正黑體" panose="020B0604030504040204" pitchFamily="34" charset="-120"/>
                          <a:ea typeface="微軟正黑體" panose="020B0604030504040204" pitchFamily="34" charset="-120"/>
                        </a:rPr>
                        <a:t>瞬</a:t>
                      </a:r>
                      <a:r>
                        <a:rPr lang="zh-TW" sz="1800" b="0" kern="0" dirty="0">
                          <a:effectLst/>
                          <a:latin typeface="微軟正黑體" panose="020B0604030504040204" pitchFamily="34" charset="-120"/>
                          <a:ea typeface="微軟正黑體" panose="020B0604030504040204" pitchFamily="34" charset="-120"/>
                        </a:rPr>
                        <a:t>發力：立定跳遠</a:t>
                      </a:r>
                      <a:r>
                        <a:rPr lang="en-US" sz="1800" b="0" kern="0" dirty="0">
                          <a:effectLst/>
                          <a:latin typeface="微軟正黑體" panose="020B0604030504040204" pitchFamily="34" charset="-120"/>
                          <a:ea typeface="微軟正黑體" panose="020B0604030504040204" pitchFamily="34" charset="-120"/>
                        </a:rPr>
                        <a:t>(</a:t>
                      </a:r>
                      <a:r>
                        <a:rPr lang="zh-TW" sz="1800" b="0" kern="0" dirty="0">
                          <a:effectLst/>
                          <a:latin typeface="微軟正黑體" panose="020B0604030504040204" pitchFamily="34" charset="-120"/>
                          <a:ea typeface="微軟正黑體" panose="020B0604030504040204" pitchFamily="34" charset="-120"/>
                        </a:rPr>
                        <a:t>公分</a:t>
                      </a:r>
                      <a:r>
                        <a:rPr lang="en-US" sz="1800" b="0" kern="0" dirty="0">
                          <a:effectLst/>
                          <a:latin typeface="微軟正黑體" panose="020B0604030504040204" pitchFamily="34" charset="-120"/>
                          <a:ea typeface="微軟正黑體" panose="020B0604030504040204" pitchFamily="34" charset="-120"/>
                        </a:rPr>
                        <a:t>)</a:t>
                      </a:r>
                      <a:endParaRPr lang="zh-TW" sz="18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34925" marR="53340" algn="ctr">
                        <a:spcBef>
                          <a:spcPts val="10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34925" marR="53340" algn="ctr">
                        <a:spcBef>
                          <a:spcPts val="105"/>
                        </a:spcBef>
                        <a:spcAft>
                          <a:spcPts val="0"/>
                        </a:spcAft>
                      </a:pPr>
                      <a:r>
                        <a:rPr lang="en-US" sz="2000" b="0" kern="0" dirty="0">
                          <a:effectLst/>
                          <a:latin typeface="微軟正黑體" panose="020B0604030504040204" pitchFamily="34" charset="-120"/>
                          <a:ea typeface="微軟正黑體" panose="020B0604030504040204" pitchFamily="34" charset="-120"/>
                        </a:rPr>
                        <a:t>148</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spcBef>
                          <a:spcPts val="10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65405" algn="l">
                        <a:spcBef>
                          <a:spcPts val="105"/>
                        </a:spcBef>
                        <a:spcAft>
                          <a:spcPts val="0"/>
                        </a:spcAft>
                      </a:pPr>
                      <a:r>
                        <a:rPr lang="en-US" sz="2000" b="0" kern="0" dirty="0">
                          <a:effectLst/>
                          <a:latin typeface="微軟正黑體" panose="020B0604030504040204" pitchFamily="34" charset="-120"/>
                          <a:ea typeface="微軟正黑體" panose="020B0604030504040204" pitchFamily="34" charset="-120"/>
                        </a:rPr>
                        <a:t>165</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spcBef>
                          <a:spcPts val="10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65405" algn="l">
                        <a:spcBef>
                          <a:spcPts val="105"/>
                        </a:spcBef>
                        <a:spcAft>
                          <a:spcPts val="0"/>
                        </a:spcAft>
                      </a:pPr>
                      <a:r>
                        <a:rPr lang="en-US" sz="2000" b="0" kern="0" dirty="0">
                          <a:effectLst/>
                          <a:latin typeface="微軟正黑體" panose="020B0604030504040204" pitchFamily="34" charset="-120"/>
                          <a:ea typeface="微軟正黑體" panose="020B0604030504040204" pitchFamily="34" charset="-120"/>
                        </a:rPr>
                        <a:t>175</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spcBef>
                          <a:spcPts val="10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65405" algn="l">
                        <a:spcBef>
                          <a:spcPts val="105"/>
                        </a:spcBef>
                        <a:spcAft>
                          <a:spcPts val="0"/>
                        </a:spcAft>
                      </a:pPr>
                      <a:r>
                        <a:rPr lang="en-US" sz="2000" b="0" kern="0" dirty="0">
                          <a:effectLst/>
                          <a:latin typeface="微軟正黑體" panose="020B0604030504040204" pitchFamily="34" charset="-120"/>
                          <a:ea typeface="微軟正黑體" panose="020B0604030504040204" pitchFamily="34" charset="-120"/>
                        </a:rPr>
                        <a:t>180</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36195" marR="53975" algn="ctr">
                        <a:spcBef>
                          <a:spcPts val="10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36195" marR="53975" algn="ctr">
                        <a:spcBef>
                          <a:spcPts val="105"/>
                        </a:spcBef>
                        <a:spcAft>
                          <a:spcPts val="0"/>
                        </a:spcAft>
                      </a:pPr>
                      <a:r>
                        <a:rPr lang="en-US" sz="2000" b="0" kern="0" dirty="0">
                          <a:effectLst/>
                          <a:latin typeface="微軟正黑體" panose="020B0604030504040204" pitchFamily="34" charset="-120"/>
                          <a:ea typeface="微軟正黑體" panose="020B0604030504040204" pitchFamily="34" charset="-120"/>
                        </a:rPr>
                        <a:t>120</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36195" marR="52705" algn="ctr">
                        <a:spcBef>
                          <a:spcPts val="10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36195" marR="52705" algn="ctr">
                        <a:spcBef>
                          <a:spcPts val="105"/>
                        </a:spcBef>
                        <a:spcAft>
                          <a:spcPts val="0"/>
                        </a:spcAft>
                      </a:pPr>
                      <a:r>
                        <a:rPr lang="en-US" sz="2000" b="0" kern="0" dirty="0">
                          <a:effectLst/>
                          <a:latin typeface="微軟正黑體" panose="020B0604030504040204" pitchFamily="34" charset="-120"/>
                          <a:ea typeface="微軟正黑體" panose="020B0604030504040204" pitchFamily="34" charset="-120"/>
                        </a:rPr>
                        <a:t>122</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spcBef>
                          <a:spcPts val="10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65405" algn="l">
                        <a:spcBef>
                          <a:spcPts val="105"/>
                        </a:spcBef>
                        <a:spcAft>
                          <a:spcPts val="0"/>
                        </a:spcAft>
                      </a:pPr>
                      <a:r>
                        <a:rPr lang="en-US" sz="2000" b="0" kern="0" dirty="0">
                          <a:effectLst/>
                          <a:latin typeface="微軟正黑體" panose="020B0604030504040204" pitchFamily="34" charset="-120"/>
                          <a:ea typeface="微軟正黑體" panose="020B0604030504040204" pitchFamily="34" charset="-120"/>
                        </a:rPr>
                        <a:t>125</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spcBef>
                          <a:spcPts val="10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65405" algn="l">
                        <a:spcBef>
                          <a:spcPts val="105"/>
                        </a:spcBef>
                        <a:spcAft>
                          <a:spcPts val="0"/>
                        </a:spcAft>
                      </a:pPr>
                      <a:r>
                        <a:rPr lang="en-US" sz="2000" b="0" kern="0" dirty="0">
                          <a:effectLst/>
                          <a:latin typeface="微軟正黑體" panose="020B0604030504040204" pitchFamily="34" charset="-120"/>
                          <a:ea typeface="微軟正黑體" panose="020B0604030504040204" pitchFamily="34" charset="-120"/>
                        </a:rPr>
                        <a:t>127</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extLst>
                  <a:ext uri="{0D108BD9-81ED-4DB2-BD59-A6C34878D82A}">
                    <a16:rowId xmlns:a16="http://schemas.microsoft.com/office/drawing/2014/main" val="204655642"/>
                  </a:ext>
                </a:extLst>
              </a:tr>
              <a:tr h="936104">
                <a:tc>
                  <a:txBody>
                    <a:bodyPr/>
                    <a:lstStyle/>
                    <a:p>
                      <a:pPr marL="65405" algn="l">
                        <a:spcBef>
                          <a:spcPts val="95"/>
                        </a:spcBef>
                        <a:spcAft>
                          <a:spcPts val="0"/>
                        </a:spcAft>
                      </a:pPr>
                      <a:endParaRPr lang="en-US" sz="1800" b="0" kern="0" dirty="0" smtClean="0">
                        <a:effectLst/>
                        <a:latin typeface="微軟正黑體" panose="020B0604030504040204" pitchFamily="34" charset="-120"/>
                        <a:ea typeface="微軟正黑體" panose="020B0604030504040204" pitchFamily="34" charset="-120"/>
                      </a:endParaRPr>
                    </a:p>
                    <a:p>
                      <a:pPr marL="65405" algn="l">
                        <a:spcBef>
                          <a:spcPts val="95"/>
                        </a:spcBef>
                        <a:spcAft>
                          <a:spcPts val="0"/>
                        </a:spcAft>
                      </a:pPr>
                      <a:r>
                        <a:rPr lang="en-US" sz="1800" b="0" kern="0" dirty="0" smtClean="0">
                          <a:effectLst/>
                          <a:latin typeface="微軟正黑體" panose="020B0604030504040204" pitchFamily="34" charset="-120"/>
                          <a:ea typeface="微軟正黑體" panose="020B0604030504040204" pitchFamily="34" charset="-120"/>
                        </a:rPr>
                        <a:t>心肺耐力</a:t>
                      </a:r>
                      <a:r>
                        <a:rPr lang="en-US" sz="1800" b="0" kern="0" dirty="0">
                          <a:effectLst/>
                          <a:latin typeface="微軟正黑體" panose="020B0604030504040204" pitchFamily="34" charset="-120"/>
                          <a:ea typeface="微軟正黑體" panose="020B0604030504040204" pitchFamily="34" charset="-120"/>
                        </a:rPr>
                        <a:t>：800(女)/1600(男)</a:t>
                      </a:r>
                      <a:r>
                        <a:rPr lang="en-US" sz="1800" b="0" kern="0" dirty="0" err="1">
                          <a:effectLst/>
                          <a:latin typeface="微軟正黑體" panose="020B0604030504040204" pitchFamily="34" charset="-120"/>
                          <a:ea typeface="微軟正黑體" panose="020B0604030504040204" pitchFamily="34" charset="-120"/>
                        </a:rPr>
                        <a:t>公尺跑走</a:t>
                      </a:r>
                      <a:r>
                        <a:rPr lang="en-US" sz="1800" b="0" kern="0" dirty="0">
                          <a:effectLst/>
                          <a:latin typeface="微軟正黑體" panose="020B0604030504040204" pitchFamily="34" charset="-120"/>
                          <a:ea typeface="微軟正黑體" panose="020B0604030504040204" pitchFamily="34" charset="-120"/>
                        </a:rPr>
                        <a:t>(秒)</a:t>
                      </a:r>
                      <a:endParaRPr lang="zh-TW" sz="18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34925" marR="53340" algn="ctr">
                        <a:spcBef>
                          <a:spcPts val="9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34925" marR="53340" algn="ctr">
                        <a:spcBef>
                          <a:spcPts val="95"/>
                        </a:spcBef>
                        <a:spcAft>
                          <a:spcPts val="0"/>
                        </a:spcAft>
                      </a:pPr>
                      <a:r>
                        <a:rPr lang="en-US" sz="2000" b="0" kern="0" dirty="0">
                          <a:effectLst/>
                          <a:latin typeface="微軟正黑體" panose="020B0604030504040204" pitchFamily="34" charset="-120"/>
                          <a:ea typeface="微軟正黑體" panose="020B0604030504040204" pitchFamily="34" charset="-120"/>
                        </a:rPr>
                        <a:t>676</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spcBef>
                          <a:spcPts val="9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65405" algn="l">
                        <a:spcBef>
                          <a:spcPts val="95"/>
                        </a:spcBef>
                        <a:spcAft>
                          <a:spcPts val="0"/>
                        </a:spcAft>
                      </a:pPr>
                      <a:r>
                        <a:rPr lang="en-US" sz="2000" b="0" kern="0" dirty="0">
                          <a:effectLst/>
                          <a:latin typeface="微軟正黑體" panose="020B0604030504040204" pitchFamily="34" charset="-120"/>
                          <a:ea typeface="微軟正黑體" panose="020B0604030504040204" pitchFamily="34" charset="-120"/>
                        </a:rPr>
                        <a:t>659</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spcBef>
                          <a:spcPts val="9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65405" algn="l">
                        <a:spcBef>
                          <a:spcPts val="95"/>
                        </a:spcBef>
                        <a:spcAft>
                          <a:spcPts val="0"/>
                        </a:spcAft>
                      </a:pPr>
                      <a:r>
                        <a:rPr lang="en-US" sz="2000" b="0" kern="0" dirty="0">
                          <a:effectLst/>
                          <a:latin typeface="微軟正黑體" panose="020B0604030504040204" pitchFamily="34" charset="-120"/>
                          <a:ea typeface="微軟正黑體" panose="020B0604030504040204" pitchFamily="34" charset="-120"/>
                        </a:rPr>
                        <a:t>619</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spcBef>
                          <a:spcPts val="9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65405" algn="l">
                        <a:spcBef>
                          <a:spcPts val="95"/>
                        </a:spcBef>
                        <a:spcAft>
                          <a:spcPts val="0"/>
                        </a:spcAft>
                      </a:pPr>
                      <a:r>
                        <a:rPr lang="en-US" sz="2000" b="0" kern="0" dirty="0">
                          <a:effectLst/>
                          <a:latin typeface="微軟正黑體" panose="020B0604030504040204" pitchFamily="34" charset="-120"/>
                          <a:ea typeface="微軟正黑體" panose="020B0604030504040204" pitchFamily="34" charset="-120"/>
                        </a:rPr>
                        <a:t>578</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36195" marR="53975" algn="ctr">
                        <a:spcBef>
                          <a:spcPts val="9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36195" marR="53975" algn="ctr">
                        <a:spcBef>
                          <a:spcPts val="95"/>
                        </a:spcBef>
                        <a:spcAft>
                          <a:spcPts val="0"/>
                        </a:spcAft>
                      </a:pPr>
                      <a:r>
                        <a:rPr lang="en-US" sz="2000" b="0" kern="0" dirty="0">
                          <a:effectLst/>
                          <a:latin typeface="微軟正黑體" panose="020B0604030504040204" pitchFamily="34" charset="-120"/>
                          <a:ea typeface="微軟正黑體" panose="020B0604030504040204" pitchFamily="34" charset="-120"/>
                        </a:rPr>
                        <a:t>316</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36195" marR="52705" algn="ctr">
                        <a:spcBef>
                          <a:spcPts val="9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36195" marR="52705" algn="ctr">
                        <a:spcBef>
                          <a:spcPts val="95"/>
                        </a:spcBef>
                        <a:spcAft>
                          <a:spcPts val="0"/>
                        </a:spcAft>
                      </a:pPr>
                      <a:r>
                        <a:rPr lang="en-US" sz="2000" b="0" kern="0" dirty="0">
                          <a:effectLst/>
                          <a:latin typeface="微軟正黑體" panose="020B0604030504040204" pitchFamily="34" charset="-120"/>
                          <a:ea typeface="微軟正黑體" panose="020B0604030504040204" pitchFamily="34" charset="-120"/>
                        </a:rPr>
                        <a:t>323</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spcBef>
                          <a:spcPts val="9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65405" algn="l">
                        <a:spcBef>
                          <a:spcPts val="95"/>
                        </a:spcBef>
                        <a:spcAft>
                          <a:spcPts val="0"/>
                        </a:spcAft>
                      </a:pPr>
                      <a:r>
                        <a:rPr lang="en-US" sz="2000" b="0" kern="0" dirty="0">
                          <a:effectLst/>
                          <a:latin typeface="微軟正黑體" panose="020B0604030504040204" pitchFamily="34" charset="-120"/>
                          <a:ea typeface="微軟正黑體" panose="020B0604030504040204" pitchFamily="34" charset="-120"/>
                        </a:rPr>
                        <a:t>320</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tc>
                  <a:txBody>
                    <a:bodyPr/>
                    <a:lstStyle/>
                    <a:p>
                      <a:pPr marL="65405" algn="l">
                        <a:spcBef>
                          <a:spcPts val="95"/>
                        </a:spcBef>
                        <a:spcAft>
                          <a:spcPts val="0"/>
                        </a:spcAft>
                      </a:pPr>
                      <a:endParaRPr lang="en-US" sz="2000" b="0" kern="0" dirty="0">
                        <a:effectLst/>
                        <a:latin typeface="微軟正黑體" panose="020B0604030504040204" pitchFamily="34" charset="-120"/>
                        <a:ea typeface="微軟正黑體" panose="020B0604030504040204" pitchFamily="34" charset="-120"/>
                      </a:endParaRPr>
                    </a:p>
                    <a:p>
                      <a:pPr marL="65405" algn="l">
                        <a:spcBef>
                          <a:spcPts val="95"/>
                        </a:spcBef>
                        <a:spcAft>
                          <a:spcPts val="0"/>
                        </a:spcAft>
                      </a:pPr>
                      <a:r>
                        <a:rPr lang="en-US" sz="2000" b="0" kern="0" dirty="0">
                          <a:effectLst/>
                          <a:latin typeface="微軟正黑體" panose="020B0604030504040204" pitchFamily="34" charset="-120"/>
                          <a:ea typeface="微軟正黑體" panose="020B0604030504040204" pitchFamily="34" charset="-120"/>
                        </a:rPr>
                        <a:t>311</a:t>
                      </a:r>
                      <a:endParaRPr lang="zh-TW" sz="2000" b="0" kern="150" dirty="0">
                        <a:solidFill>
                          <a:srgbClr val="003399"/>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0" marR="0" marT="0" marB="0"/>
                </a:tc>
                <a:extLst>
                  <a:ext uri="{0D108BD9-81ED-4DB2-BD59-A6C34878D82A}">
                    <a16:rowId xmlns:a16="http://schemas.microsoft.com/office/drawing/2014/main" val="4254512117"/>
                  </a:ext>
                </a:extLst>
              </a:tr>
            </a:tbl>
          </a:graphicData>
        </a:graphic>
      </p:graphicFrame>
      <p:sp>
        <p:nvSpPr>
          <p:cNvPr id="5" name="投影片編號版面配置區 4"/>
          <p:cNvSpPr>
            <a:spLocks noGrp="1"/>
          </p:cNvSpPr>
          <p:nvPr>
            <p:ph type="sldNum" sz="quarter" idx="12"/>
          </p:nvPr>
        </p:nvSpPr>
        <p:spPr/>
        <p:txBody>
          <a:bodyPr/>
          <a:lstStyle/>
          <a:p>
            <a:pPr>
              <a:defRPr/>
            </a:pPr>
            <a:fld id="{99ACA39E-6837-4649-A81B-1C9207F9869F}" type="slidenum">
              <a:rPr lang="zh-TW" altLang="en-US" smtClean="0"/>
              <a:t>47</a:t>
            </a:fld>
            <a:endParaRPr lang="zh-TW" altLang="en-US" dirty="0"/>
          </a:p>
        </p:txBody>
      </p:sp>
    </p:spTree>
    <p:extLst>
      <p:ext uri="{BB962C8B-B14F-4D97-AF65-F5344CB8AC3E}">
        <p14:creationId xmlns:p14="http://schemas.microsoft.com/office/powerpoint/2010/main" val="2796044929"/>
      </p:ext>
    </p:extLst>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Line 4"/>
          <p:cNvSpPr>
            <a:spLocks noChangeShapeType="1"/>
          </p:cNvSpPr>
          <p:nvPr/>
        </p:nvSpPr>
        <p:spPr bwMode="auto">
          <a:xfrm>
            <a:off x="5610225" y="4694238"/>
            <a:ext cx="0" cy="0"/>
          </a:xfrm>
          <a:prstGeom prst="line">
            <a:avLst/>
          </a:prstGeom>
          <a:noFill/>
          <a:ln w="12700" cap="rnd">
            <a:solidFill>
              <a:srgbClr val="000000"/>
            </a:solidFill>
            <a:round/>
            <a:headEnd/>
            <a:tailEnd/>
          </a:ln>
        </p:spPr>
        <p:txBody>
          <a:bodyPr/>
          <a:lstStyle/>
          <a:p>
            <a:endParaRPr lang="zh-TW" altLang="en-US"/>
          </a:p>
        </p:txBody>
      </p:sp>
      <p:sp>
        <p:nvSpPr>
          <p:cNvPr id="435203" name="AutoShape 3"/>
          <p:cNvSpPr>
            <a:spLocks noChangeArrowheads="1"/>
          </p:cNvSpPr>
          <p:nvPr/>
        </p:nvSpPr>
        <p:spPr bwMode="auto">
          <a:xfrm>
            <a:off x="22663" y="483821"/>
            <a:ext cx="2195736" cy="2201870"/>
          </a:xfrm>
          <a:prstGeom prst="homePlate">
            <a:avLst>
              <a:gd name="adj" fmla="val 77254"/>
            </a:avLst>
          </a:prstGeom>
          <a:solidFill>
            <a:srgbClr val="FFCCFF"/>
          </a:solidFill>
          <a:ln/>
          <a:extLst/>
        </p:spPr>
        <p:style>
          <a:lnRef idx="0">
            <a:schemeClr val="accent1"/>
          </a:lnRef>
          <a:fillRef idx="3">
            <a:schemeClr val="accent1"/>
          </a:fillRef>
          <a:effectRef idx="3">
            <a:schemeClr val="accent1"/>
          </a:effectRef>
          <a:fontRef idx="minor">
            <a:schemeClr val="lt1"/>
          </a:fontRef>
        </p:style>
        <p:txBody>
          <a:bodyPr wrap="none" anchor="ctr"/>
          <a:lstStyle/>
          <a:p>
            <a:pPr lvl="0" algn="ctr" eaLnBrk="0" hangingPunct="0">
              <a:defRPr/>
            </a:pPr>
            <a:r>
              <a:rPr lang="zh-TW" altLang="en-US" sz="2800" b="1" dirty="0" smtClean="0">
                <a:solidFill>
                  <a:schemeClr val="tx1"/>
                </a:solidFill>
                <a:ea typeface="微軟正黑體" pitchFamily="34" charset="-120"/>
              </a:rPr>
              <a:t>國際性</a:t>
            </a:r>
            <a:endParaRPr lang="en-US" altLang="zh-TW" sz="2800" b="1" dirty="0" smtClean="0">
              <a:solidFill>
                <a:schemeClr val="tx1"/>
              </a:solidFill>
              <a:ea typeface="微軟正黑體" pitchFamily="34" charset="-120"/>
            </a:endParaRPr>
          </a:p>
          <a:p>
            <a:pPr lvl="0" algn="ctr" eaLnBrk="0" hangingPunct="0">
              <a:defRPr/>
            </a:pPr>
            <a:r>
              <a:rPr lang="zh-TW" altLang="en-US" sz="2800" b="1" dirty="0" smtClean="0">
                <a:solidFill>
                  <a:schemeClr val="tx1"/>
                </a:solidFill>
                <a:ea typeface="微軟正黑體" pitchFamily="34" charset="-120"/>
              </a:rPr>
              <a:t>競賽</a:t>
            </a:r>
            <a:endParaRPr lang="en-US" altLang="zh-TW" sz="2800" b="1" dirty="0">
              <a:solidFill>
                <a:schemeClr val="tx1"/>
              </a:solidFill>
              <a:ea typeface="微軟正黑體" pitchFamily="34" charset="-120"/>
            </a:endParaRPr>
          </a:p>
          <a:p>
            <a:pPr lvl="0" algn="ctr" eaLnBrk="0" hangingPunct="0">
              <a:defRPr/>
            </a:pPr>
            <a:r>
              <a:rPr lang="zh-TW" altLang="en-US" sz="2800" b="1" dirty="0" smtClean="0">
                <a:solidFill>
                  <a:schemeClr val="tx1"/>
                </a:solidFill>
                <a:ea typeface="微軟正黑體" pitchFamily="34" charset="-120"/>
              </a:rPr>
              <a:t> 參照</a:t>
            </a:r>
            <a:r>
              <a:rPr lang="zh-TW" altLang="en-US" sz="2800" b="1" dirty="0">
                <a:solidFill>
                  <a:schemeClr val="tx1"/>
                </a:solidFill>
                <a:ea typeface="微軟正黑體" pitchFamily="34" charset="-120"/>
              </a:rPr>
              <a:t>項目</a:t>
            </a:r>
          </a:p>
        </p:txBody>
      </p:sp>
      <p:graphicFrame>
        <p:nvGraphicFramePr>
          <p:cNvPr id="7" name="表格 6"/>
          <p:cNvGraphicFramePr>
            <a:graphicFrameLocks noGrp="1"/>
          </p:cNvGraphicFramePr>
          <p:nvPr>
            <p:extLst>
              <p:ext uri="{D42A27DB-BD31-4B8C-83A1-F6EECF244321}">
                <p14:modId xmlns:p14="http://schemas.microsoft.com/office/powerpoint/2010/main" val="711208705"/>
              </p:ext>
            </p:extLst>
          </p:nvPr>
        </p:nvGraphicFramePr>
        <p:xfrm>
          <a:off x="1619672" y="476668"/>
          <a:ext cx="3528392" cy="6015946"/>
        </p:xfrm>
        <a:graphic>
          <a:graphicData uri="http://schemas.openxmlformats.org/drawingml/2006/table">
            <a:tbl>
              <a:tblPr>
                <a:tableStyleId>{5C22544A-7EE6-4342-B048-85BDC9FD1C3A}</a:tableStyleId>
              </a:tblPr>
              <a:tblGrid>
                <a:gridCol w="461392">
                  <a:extLst>
                    <a:ext uri="{9D8B030D-6E8A-4147-A177-3AD203B41FA5}">
                      <a16:colId xmlns:a16="http://schemas.microsoft.com/office/drawing/2014/main" val="20000"/>
                    </a:ext>
                  </a:extLst>
                </a:gridCol>
                <a:gridCol w="2274912">
                  <a:extLst>
                    <a:ext uri="{9D8B030D-6E8A-4147-A177-3AD203B41FA5}">
                      <a16:colId xmlns:a16="http://schemas.microsoft.com/office/drawing/2014/main" val="20001"/>
                    </a:ext>
                  </a:extLst>
                </a:gridCol>
                <a:gridCol w="792088">
                  <a:extLst>
                    <a:ext uri="{9D8B030D-6E8A-4147-A177-3AD203B41FA5}">
                      <a16:colId xmlns:a16="http://schemas.microsoft.com/office/drawing/2014/main" val="20002"/>
                    </a:ext>
                  </a:extLst>
                </a:gridCol>
              </a:tblGrid>
              <a:tr h="562971">
                <a:tc>
                  <a:txBody>
                    <a:bodyPr/>
                    <a:lstStyle/>
                    <a:p>
                      <a:pPr algn="ctr" fontAlgn="auto">
                        <a:spcAft>
                          <a:spcPts val="0"/>
                        </a:spcAft>
                      </a:pPr>
                      <a:r>
                        <a:rPr lang="zh-TW" sz="1400" kern="150" dirty="0">
                          <a:effectLst/>
                          <a:latin typeface="標楷體" panose="03000509000000000000" pitchFamily="65" charset="-120"/>
                          <a:ea typeface="標楷體" panose="03000509000000000000" pitchFamily="65" charset="-120"/>
                        </a:rPr>
                        <a:t>序號</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ctr" fontAlgn="auto">
                        <a:spcAft>
                          <a:spcPts val="0"/>
                        </a:spcAft>
                      </a:pPr>
                      <a:r>
                        <a:rPr lang="zh-TW" sz="1400" kern="150" dirty="0">
                          <a:effectLst/>
                          <a:latin typeface="標楷體" panose="03000509000000000000" pitchFamily="65" charset="-120"/>
                          <a:ea typeface="標楷體" panose="03000509000000000000" pitchFamily="65" charset="-120"/>
                        </a:rPr>
                        <a:t>競賽名稱</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ctr" fontAlgn="auto">
                        <a:spcAft>
                          <a:spcPts val="0"/>
                        </a:spcAft>
                      </a:pPr>
                      <a:r>
                        <a:rPr lang="zh-TW" sz="1400" kern="150">
                          <a:effectLst/>
                          <a:latin typeface="標楷體" panose="03000509000000000000" pitchFamily="65" charset="-120"/>
                          <a:ea typeface="標楷體" panose="03000509000000000000" pitchFamily="65" charset="-120"/>
                        </a:rPr>
                        <a:t>推薦單位</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extLst>
                  <a:ext uri="{0D108BD9-81ED-4DB2-BD59-A6C34878D82A}">
                    <a16:rowId xmlns:a16="http://schemas.microsoft.com/office/drawing/2014/main" val="10000"/>
                  </a:ext>
                </a:extLst>
              </a:tr>
              <a:tr h="28148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1400" kern="150" dirty="0">
                          <a:effectLst/>
                          <a:latin typeface="標楷體" panose="03000509000000000000" pitchFamily="65" charset="-120"/>
                          <a:ea typeface="標楷體" panose="03000509000000000000" pitchFamily="65" charset="-120"/>
                        </a:rPr>
                        <a:t>美國國際科技展覽會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rowSpan="17">
                  <a:txBody>
                    <a:bodyPr/>
                    <a:lstStyle/>
                    <a:p>
                      <a:pPr algn="ctr" fontAlgn="auto">
                        <a:spcAft>
                          <a:spcPts val="0"/>
                        </a:spcAft>
                      </a:pPr>
                      <a:r>
                        <a:rPr lang="zh-TW" sz="1400" kern="150">
                          <a:effectLst/>
                          <a:latin typeface="標楷體" panose="03000509000000000000" pitchFamily="65" charset="-120"/>
                          <a:ea typeface="標楷體" panose="03000509000000000000" pitchFamily="65" charset="-120"/>
                        </a:rPr>
                        <a:t>國立臺灣科學教育館</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extLst>
                  <a:ext uri="{0D108BD9-81ED-4DB2-BD59-A6C34878D82A}">
                    <a16:rowId xmlns:a16="http://schemas.microsoft.com/office/drawing/2014/main" val="10001"/>
                  </a:ext>
                </a:extLst>
              </a:tr>
              <a:tr h="281486">
                <a:tc>
                  <a:txBody>
                    <a:bodyPr/>
                    <a:lstStyle/>
                    <a:p>
                      <a:pPr algn="ctr" fontAlgn="auto">
                        <a:spcAft>
                          <a:spcPts val="0"/>
                        </a:spcAft>
                      </a:pPr>
                      <a:r>
                        <a:rPr lang="en-US" sz="1400" kern="150" dirty="0">
                          <a:effectLst/>
                          <a:latin typeface="標楷體" panose="03000509000000000000" pitchFamily="65" charset="-120"/>
                          <a:ea typeface="標楷體" panose="03000509000000000000" pitchFamily="65" charset="-120"/>
                        </a:rPr>
                        <a:t>2</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1400" kern="150" dirty="0">
                          <a:effectLst/>
                          <a:latin typeface="標楷體" panose="03000509000000000000" pitchFamily="65" charset="-120"/>
                          <a:ea typeface="標楷體" panose="03000509000000000000" pitchFamily="65" charset="-120"/>
                        </a:rPr>
                        <a:t>加拿大科學展覽會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02"/>
                  </a:ext>
                </a:extLst>
              </a:tr>
              <a:tr h="28148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3</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1400" kern="150" dirty="0">
                          <a:effectLst/>
                          <a:latin typeface="標楷體" panose="03000509000000000000" pitchFamily="65" charset="-120"/>
                          <a:ea typeface="標楷體" panose="03000509000000000000" pitchFamily="65" charset="-120"/>
                        </a:rPr>
                        <a:t>香港聯校科學展覽會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03"/>
                  </a:ext>
                </a:extLst>
              </a:tr>
              <a:tr h="28148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4</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1400" kern="150" dirty="0">
                          <a:effectLst/>
                          <a:latin typeface="標楷體" panose="03000509000000000000" pitchFamily="65" charset="-120"/>
                          <a:ea typeface="標楷體" panose="03000509000000000000" pitchFamily="65" charset="-120"/>
                        </a:rPr>
                        <a:t>新加坡科技展覽會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04"/>
                  </a:ext>
                </a:extLst>
              </a:tr>
              <a:tr h="28148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5</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1400" kern="150" dirty="0">
                          <a:effectLst/>
                          <a:latin typeface="標楷體" panose="03000509000000000000" pitchFamily="65" charset="-120"/>
                          <a:ea typeface="標楷體" panose="03000509000000000000" pitchFamily="65" charset="-120"/>
                        </a:rPr>
                        <a:t>國際</a:t>
                      </a:r>
                      <a:r>
                        <a:rPr lang="en-US" sz="1400" kern="150" dirty="0">
                          <a:effectLst/>
                          <a:latin typeface="標楷體" panose="03000509000000000000" pitchFamily="65" charset="-120"/>
                          <a:ea typeface="標楷體" panose="03000509000000000000" pitchFamily="65" charset="-120"/>
                        </a:rPr>
                        <a:t>(</a:t>
                      </a:r>
                      <a:r>
                        <a:rPr lang="zh-TW" sz="1400" kern="150" dirty="0">
                          <a:effectLst/>
                          <a:latin typeface="標楷體" panose="03000509000000000000" pitchFamily="65" charset="-120"/>
                          <a:ea typeface="標楷體" panose="03000509000000000000" pitchFamily="65" charset="-120"/>
                        </a:rPr>
                        <a:t>亞洲</a:t>
                      </a:r>
                      <a:r>
                        <a:rPr lang="en-US" sz="1400" kern="150" dirty="0">
                          <a:effectLst/>
                          <a:latin typeface="標楷體" panose="03000509000000000000" pitchFamily="65" charset="-120"/>
                          <a:ea typeface="標楷體" panose="03000509000000000000" pitchFamily="65" charset="-120"/>
                        </a:rPr>
                        <a:t>)</a:t>
                      </a:r>
                      <a:r>
                        <a:rPr lang="zh-TW" sz="1400" kern="150" dirty="0">
                          <a:effectLst/>
                          <a:latin typeface="標楷體" panose="03000509000000000000" pitchFamily="65" charset="-120"/>
                          <a:ea typeface="標楷體" panose="03000509000000000000" pitchFamily="65" charset="-120"/>
                        </a:rPr>
                        <a:t>科學博覽會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05"/>
                  </a:ext>
                </a:extLst>
              </a:tr>
              <a:tr h="562971">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6</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1400" kern="150" dirty="0">
                          <a:effectLst/>
                          <a:latin typeface="標楷體" panose="03000509000000000000" pitchFamily="65" charset="-120"/>
                          <a:ea typeface="標楷體" panose="03000509000000000000" pitchFamily="65" charset="-120"/>
                        </a:rPr>
                        <a:t>美國國際永續發展科技展覽會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06"/>
                  </a:ext>
                </a:extLst>
              </a:tr>
              <a:tr h="562971">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7</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1400" kern="150" dirty="0">
                          <a:effectLst/>
                          <a:latin typeface="標楷體" panose="03000509000000000000" pitchFamily="65" charset="-120"/>
                          <a:ea typeface="標楷體" panose="03000509000000000000" pitchFamily="65" charset="-120"/>
                        </a:rPr>
                        <a:t>荷蘭國際環境及永續發展展覽會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07"/>
                  </a:ext>
                </a:extLst>
              </a:tr>
              <a:tr h="28148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8</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1400" kern="150" dirty="0">
                          <a:effectLst/>
                          <a:latin typeface="標楷體" panose="03000509000000000000" pitchFamily="65" charset="-120"/>
                          <a:ea typeface="標楷體" panose="03000509000000000000" pitchFamily="65" charset="-120"/>
                        </a:rPr>
                        <a:t>歐盟青年科學家競賽</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08"/>
                  </a:ext>
                </a:extLst>
              </a:tr>
              <a:tr h="28148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9</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1400" kern="150" dirty="0">
                          <a:effectLst/>
                          <a:latin typeface="標楷體" panose="03000509000000000000" pitchFamily="65" charset="-120"/>
                          <a:ea typeface="標楷體" panose="03000509000000000000" pitchFamily="65" charset="-120"/>
                        </a:rPr>
                        <a:t>倫敦國際青年科學論壇</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09"/>
                  </a:ext>
                </a:extLst>
              </a:tr>
              <a:tr h="28148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10</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1400" kern="150" dirty="0">
                          <a:effectLst/>
                          <a:latin typeface="標楷體" panose="03000509000000000000" pitchFamily="65" charset="-120"/>
                          <a:ea typeface="標楷體" panose="03000509000000000000" pitchFamily="65" charset="-120"/>
                        </a:rPr>
                        <a:t>比利時科學博覽會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0"/>
                  </a:ext>
                </a:extLst>
              </a:tr>
              <a:tr h="28148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11</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1400" kern="150" dirty="0">
                          <a:effectLst/>
                          <a:latin typeface="標楷體" panose="03000509000000000000" pitchFamily="65" charset="-120"/>
                          <a:ea typeface="標楷體" panose="03000509000000000000" pitchFamily="65" charset="-120"/>
                        </a:rPr>
                        <a:t>義大利科學博覽會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1"/>
                  </a:ext>
                </a:extLst>
              </a:tr>
              <a:tr h="386229">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12</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1400" kern="150" dirty="0">
                          <a:effectLst/>
                          <a:latin typeface="標楷體" panose="03000509000000000000" pitchFamily="65" charset="-120"/>
                          <a:ea typeface="標楷體" panose="03000509000000000000" pitchFamily="65" charset="-120"/>
                        </a:rPr>
                        <a:t>土耳其音樂科學工程博覽會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2"/>
                  </a:ext>
                </a:extLst>
              </a:tr>
              <a:tr h="28148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13</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1400" kern="150" dirty="0">
                          <a:effectLst/>
                          <a:latin typeface="標楷體" panose="03000509000000000000" pitchFamily="65" charset="-120"/>
                          <a:ea typeface="標楷體" panose="03000509000000000000" pitchFamily="65" charset="-120"/>
                        </a:rPr>
                        <a:t>突尼西亞科學博覽會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3"/>
                  </a:ext>
                </a:extLst>
              </a:tr>
              <a:tr h="28148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14</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1400" kern="150" dirty="0">
                          <a:effectLst/>
                          <a:latin typeface="標楷體" panose="03000509000000000000" pitchFamily="65" charset="-120"/>
                          <a:ea typeface="標楷體" panose="03000509000000000000" pitchFamily="65" charset="-120"/>
                        </a:rPr>
                        <a:t>巴西科學博覽會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4"/>
                  </a:ext>
                </a:extLst>
              </a:tr>
              <a:tr h="28148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15</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1400" kern="150" dirty="0">
                          <a:effectLst/>
                          <a:latin typeface="標楷體" panose="03000509000000000000" pitchFamily="65" charset="-120"/>
                          <a:ea typeface="標楷體" panose="03000509000000000000" pitchFamily="65" charset="-120"/>
                        </a:rPr>
                        <a:t>俄羅斯科學博覽會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5"/>
                  </a:ext>
                </a:extLst>
              </a:tr>
              <a:tr h="28148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16</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1400" kern="150" dirty="0">
                          <a:effectLst/>
                          <a:latin typeface="標楷體" panose="03000509000000000000" pitchFamily="65" charset="-120"/>
                          <a:ea typeface="標楷體" panose="03000509000000000000" pitchFamily="65" charset="-120"/>
                        </a:rPr>
                        <a:t>韓國科學博覽會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6"/>
                  </a:ext>
                </a:extLst>
              </a:tr>
              <a:tr h="28148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17</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l">
                        <a:spcAft>
                          <a:spcPts val="0"/>
                        </a:spcAft>
                      </a:pPr>
                      <a:r>
                        <a:rPr lang="zh-TW" sz="1400" kern="150" dirty="0">
                          <a:effectLst/>
                          <a:latin typeface="標楷體" panose="03000509000000000000" pitchFamily="65" charset="-120"/>
                          <a:ea typeface="標楷體" panose="03000509000000000000" pitchFamily="65" charset="-120"/>
                        </a:rPr>
                        <a:t>國際瑞士人才論壇</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7"/>
                  </a:ext>
                </a:extLst>
              </a:tr>
            </a:tbl>
          </a:graphicData>
        </a:graphic>
      </p:graphicFrame>
      <p:graphicFrame>
        <p:nvGraphicFramePr>
          <p:cNvPr id="8" name="表格 7"/>
          <p:cNvGraphicFramePr>
            <a:graphicFrameLocks noGrp="1"/>
          </p:cNvGraphicFramePr>
          <p:nvPr>
            <p:extLst>
              <p:ext uri="{D42A27DB-BD31-4B8C-83A1-F6EECF244321}">
                <p14:modId xmlns:p14="http://schemas.microsoft.com/office/powerpoint/2010/main" val="1129374496"/>
              </p:ext>
            </p:extLst>
          </p:nvPr>
        </p:nvGraphicFramePr>
        <p:xfrm>
          <a:off x="5508104" y="501330"/>
          <a:ext cx="3316709" cy="5991285"/>
        </p:xfrm>
        <a:graphic>
          <a:graphicData uri="http://schemas.openxmlformats.org/drawingml/2006/table">
            <a:tbl>
              <a:tblPr>
                <a:tableStyleId>{5C22544A-7EE6-4342-B048-85BDC9FD1C3A}</a:tableStyleId>
              </a:tblPr>
              <a:tblGrid>
                <a:gridCol w="529059">
                  <a:extLst>
                    <a:ext uri="{9D8B030D-6E8A-4147-A177-3AD203B41FA5}">
                      <a16:colId xmlns:a16="http://schemas.microsoft.com/office/drawing/2014/main" val="20000"/>
                    </a:ext>
                  </a:extLst>
                </a:gridCol>
                <a:gridCol w="2337435">
                  <a:extLst>
                    <a:ext uri="{9D8B030D-6E8A-4147-A177-3AD203B41FA5}">
                      <a16:colId xmlns:a16="http://schemas.microsoft.com/office/drawing/2014/main" val="20001"/>
                    </a:ext>
                  </a:extLst>
                </a:gridCol>
                <a:gridCol w="450215">
                  <a:extLst>
                    <a:ext uri="{9D8B030D-6E8A-4147-A177-3AD203B41FA5}">
                      <a16:colId xmlns:a16="http://schemas.microsoft.com/office/drawing/2014/main" val="20002"/>
                    </a:ext>
                  </a:extLst>
                </a:gridCol>
              </a:tblGrid>
              <a:tr h="485025">
                <a:tc>
                  <a:txBody>
                    <a:bodyPr/>
                    <a:lstStyle/>
                    <a:p>
                      <a:pPr algn="ctr" fontAlgn="auto">
                        <a:spcAft>
                          <a:spcPts val="0"/>
                        </a:spcAft>
                      </a:pPr>
                      <a:r>
                        <a:rPr lang="zh-TW" sz="1400" kern="150" dirty="0">
                          <a:effectLst/>
                          <a:latin typeface="標楷體" panose="03000509000000000000" pitchFamily="65" charset="-120"/>
                          <a:ea typeface="標楷體" panose="03000509000000000000" pitchFamily="65" charset="-120"/>
                        </a:rPr>
                        <a:t>序號</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ctr" fontAlgn="auto">
                        <a:spcAft>
                          <a:spcPts val="0"/>
                        </a:spcAft>
                      </a:pPr>
                      <a:r>
                        <a:rPr lang="zh-TW" sz="1400" kern="150" dirty="0">
                          <a:effectLst/>
                          <a:latin typeface="標楷體" panose="03000509000000000000" pitchFamily="65" charset="-120"/>
                          <a:ea typeface="標楷體" panose="03000509000000000000" pitchFamily="65" charset="-120"/>
                        </a:rPr>
                        <a:t>競賽名稱</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ctr" fontAlgn="auto">
                        <a:spcAft>
                          <a:spcPts val="0"/>
                        </a:spcAft>
                      </a:pPr>
                      <a:r>
                        <a:rPr lang="zh-TW" sz="1400" kern="150">
                          <a:effectLst/>
                          <a:latin typeface="標楷體" panose="03000509000000000000" pitchFamily="65" charset="-120"/>
                          <a:ea typeface="標楷體" panose="03000509000000000000" pitchFamily="65" charset="-120"/>
                        </a:rPr>
                        <a:t>推薦單位</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extLst>
                  <a:ext uri="{0D108BD9-81ED-4DB2-BD59-A6C34878D82A}">
                    <a16:rowId xmlns:a16="http://schemas.microsoft.com/office/drawing/2014/main" val="10000"/>
                  </a:ext>
                </a:extLst>
              </a:tr>
              <a:tr h="367084">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18</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青年奧林匹克運動會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rowSpan="15">
                  <a:txBody>
                    <a:bodyPr/>
                    <a:lstStyle/>
                    <a:p>
                      <a:pPr algn="ctr" fontAlgn="auto">
                        <a:spcAft>
                          <a:spcPts val="0"/>
                        </a:spcAft>
                      </a:pPr>
                      <a:r>
                        <a:rPr lang="zh-TW" sz="1400" kern="150">
                          <a:effectLst/>
                          <a:latin typeface="標楷體" panose="03000509000000000000" pitchFamily="65" charset="-120"/>
                          <a:ea typeface="標楷體" panose="03000509000000000000" pitchFamily="65" charset="-120"/>
                        </a:rPr>
                        <a:t>教育部體育署</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extLst>
                  <a:ext uri="{0D108BD9-81ED-4DB2-BD59-A6C34878D82A}">
                    <a16:rowId xmlns:a16="http://schemas.microsoft.com/office/drawing/2014/main" val="10001"/>
                  </a:ext>
                </a:extLst>
              </a:tr>
              <a:tr h="367084">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19</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亞洲青年運動會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02"/>
                  </a:ext>
                </a:extLst>
              </a:tr>
              <a:tr h="367084">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20</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奧林匹克運動會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03"/>
                  </a:ext>
                </a:extLst>
              </a:tr>
              <a:tr h="367084">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21</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亞洲運動會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04"/>
                  </a:ext>
                </a:extLst>
              </a:tr>
              <a:tr h="367084">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22</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亞洲沙灘運動會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05"/>
                  </a:ext>
                </a:extLst>
              </a:tr>
              <a:tr h="367084">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23</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亞洲室內及武藝運動會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06"/>
                  </a:ext>
                </a:extLst>
              </a:tr>
              <a:tr h="367084">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24</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東亞青年運動會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07"/>
                  </a:ext>
                </a:extLst>
              </a:tr>
              <a:tr h="367084">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25</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世界中學生運動會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08"/>
                  </a:ext>
                </a:extLst>
              </a:tr>
              <a:tr h="367084">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26</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亞洲帕拉運動會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09"/>
                  </a:ext>
                </a:extLst>
              </a:tr>
              <a:tr h="367084">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27</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帕拉林匹克運動會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0"/>
                  </a:ext>
                </a:extLst>
              </a:tr>
              <a:tr h="367084">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28</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聽障達福林匹克運動會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1"/>
                  </a:ext>
                </a:extLst>
              </a:tr>
              <a:tr h="367084">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29</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亞太聽障運動會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2"/>
                  </a:ext>
                </a:extLst>
              </a:tr>
              <a:tr h="367084">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30</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世界運動會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3"/>
                  </a:ext>
                </a:extLst>
              </a:tr>
              <a:tr h="367084">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31</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世界聽障青年運動會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4"/>
                  </a:ext>
                </a:extLst>
              </a:tr>
              <a:tr h="367084">
                <a:tc>
                  <a:txBody>
                    <a:bodyPr/>
                    <a:lstStyle/>
                    <a:p>
                      <a:pPr algn="ctr" fontAlgn="auto">
                        <a:spcAft>
                          <a:spcPts val="0"/>
                        </a:spcAft>
                      </a:pPr>
                      <a:r>
                        <a:rPr lang="en-US" sz="1400" kern="150" dirty="0">
                          <a:effectLst/>
                          <a:latin typeface="標楷體" panose="03000509000000000000" pitchFamily="65" charset="-120"/>
                          <a:ea typeface="標楷體" panose="03000509000000000000" pitchFamily="65" charset="-120"/>
                        </a:rPr>
                        <a:t>32</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亞洲帕拉青年運動會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5"/>
                  </a:ext>
                </a:extLst>
              </a:tr>
            </a:tbl>
          </a:graphicData>
        </a:graphic>
      </p:graphicFrame>
      <p:sp>
        <p:nvSpPr>
          <p:cNvPr id="4" name="投影片編號版面配置區 3"/>
          <p:cNvSpPr>
            <a:spLocks noGrp="1"/>
          </p:cNvSpPr>
          <p:nvPr>
            <p:ph type="sldNum" sz="quarter" idx="12"/>
          </p:nvPr>
        </p:nvSpPr>
        <p:spPr/>
        <p:txBody>
          <a:bodyPr/>
          <a:lstStyle/>
          <a:p>
            <a:pPr>
              <a:defRPr/>
            </a:pPr>
            <a:fld id="{1130D6F1-0627-4802-89D6-B5F402AB9ED4}" type="slidenum">
              <a:rPr lang="zh-TW" altLang="en-US" smtClean="0"/>
              <a:t>48</a:t>
            </a:fld>
            <a:endParaRPr lang="zh-TW" altLang="en-US" dirty="0"/>
          </a:p>
        </p:txBody>
      </p:sp>
    </p:spTree>
    <p:extLst>
      <p:ext uri="{BB962C8B-B14F-4D97-AF65-F5344CB8AC3E}">
        <p14:creationId xmlns:p14="http://schemas.microsoft.com/office/powerpoint/2010/main" val="3613447940"/>
      </p:ext>
    </p:extLst>
  </p:cSld>
  <p:clrMapOvr>
    <a:masterClrMapping/>
  </p:clrMapOvr>
  <p:transition spd="slow"/>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Line 4"/>
          <p:cNvSpPr>
            <a:spLocks noChangeShapeType="1"/>
          </p:cNvSpPr>
          <p:nvPr/>
        </p:nvSpPr>
        <p:spPr bwMode="auto">
          <a:xfrm>
            <a:off x="5610225" y="4694238"/>
            <a:ext cx="0" cy="0"/>
          </a:xfrm>
          <a:prstGeom prst="line">
            <a:avLst/>
          </a:prstGeom>
          <a:noFill/>
          <a:ln w="12700" cap="rnd">
            <a:solidFill>
              <a:srgbClr val="000000"/>
            </a:solidFill>
            <a:round/>
            <a:headEnd/>
            <a:tailEnd/>
          </a:ln>
        </p:spPr>
        <p:txBody>
          <a:bodyPr/>
          <a:lstStyle/>
          <a:p>
            <a:endParaRPr lang="zh-TW" altLang="en-US"/>
          </a:p>
        </p:txBody>
      </p:sp>
      <p:sp>
        <p:nvSpPr>
          <p:cNvPr id="435203" name="AutoShape 3"/>
          <p:cNvSpPr>
            <a:spLocks noChangeArrowheads="1"/>
          </p:cNvSpPr>
          <p:nvPr/>
        </p:nvSpPr>
        <p:spPr bwMode="auto">
          <a:xfrm>
            <a:off x="0" y="473942"/>
            <a:ext cx="2016224" cy="1771567"/>
          </a:xfrm>
          <a:prstGeom prst="homePlate">
            <a:avLst>
              <a:gd name="adj" fmla="val 77254"/>
            </a:avLst>
          </a:prstGeom>
          <a:solidFill>
            <a:srgbClr val="FFCCFF"/>
          </a:solidFill>
          <a:ln/>
          <a:extLst/>
        </p:spPr>
        <p:style>
          <a:lnRef idx="0">
            <a:schemeClr val="accent1"/>
          </a:lnRef>
          <a:fillRef idx="3">
            <a:schemeClr val="accent1"/>
          </a:fillRef>
          <a:effectRef idx="3">
            <a:schemeClr val="accent1"/>
          </a:effectRef>
          <a:fontRef idx="minor">
            <a:schemeClr val="lt1"/>
          </a:fontRef>
        </p:style>
        <p:txBody>
          <a:bodyPr wrap="none" anchor="ctr"/>
          <a:lstStyle/>
          <a:p>
            <a:pPr lvl="0" algn="ctr" eaLnBrk="0" hangingPunct="0">
              <a:defRPr/>
            </a:pPr>
            <a:r>
              <a:rPr lang="zh-TW" altLang="en-US" sz="2400" b="1" dirty="0" smtClean="0">
                <a:solidFill>
                  <a:schemeClr val="tx1"/>
                </a:solidFill>
                <a:ea typeface="微軟正黑體" pitchFamily="34" charset="-120"/>
              </a:rPr>
              <a:t>全國性</a:t>
            </a:r>
            <a:endParaRPr lang="en-US" altLang="zh-TW" sz="2400" b="1" dirty="0" smtClean="0">
              <a:solidFill>
                <a:schemeClr val="tx1"/>
              </a:solidFill>
              <a:ea typeface="微軟正黑體" pitchFamily="34" charset="-120"/>
            </a:endParaRPr>
          </a:p>
          <a:p>
            <a:pPr lvl="0" algn="ctr" eaLnBrk="0" hangingPunct="0">
              <a:defRPr/>
            </a:pPr>
            <a:r>
              <a:rPr lang="zh-TW" altLang="en-US" sz="2400" b="1" dirty="0" smtClean="0">
                <a:solidFill>
                  <a:schemeClr val="tx1"/>
                </a:solidFill>
                <a:ea typeface="微軟正黑體" pitchFamily="34" charset="-120"/>
              </a:rPr>
              <a:t>競賽</a:t>
            </a:r>
            <a:endParaRPr lang="en-US" altLang="zh-TW" sz="2400" b="1" dirty="0" smtClean="0">
              <a:solidFill>
                <a:schemeClr val="tx1"/>
              </a:solidFill>
              <a:ea typeface="微軟正黑體" pitchFamily="34" charset="-120"/>
            </a:endParaRPr>
          </a:p>
          <a:p>
            <a:pPr lvl="0" algn="ctr" eaLnBrk="0" hangingPunct="0">
              <a:defRPr/>
            </a:pPr>
            <a:r>
              <a:rPr lang="zh-TW" altLang="en-US" sz="2400" b="1" dirty="0" smtClean="0">
                <a:solidFill>
                  <a:schemeClr val="tx1"/>
                </a:solidFill>
                <a:ea typeface="微軟正黑體" pitchFamily="34" charset="-120"/>
              </a:rPr>
              <a:t>    參照</a:t>
            </a:r>
            <a:r>
              <a:rPr lang="zh-TW" altLang="en-US" sz="2400" b="1" dirty="0">
                <a:solidFill>
                  <a:schemeClr val="tx1"/>
                </a:solidFill>
                <a:ea typeface="微軟正黑體" pitchFamily="34" charset="-120"/>
              </a:rPr>
              <a:t>項目</a:t>
            </a:r>
          </a:p>
        </p:txBody>
      </p:sp>
      <p:graphicFrame>
        <p:nvGraphicFramePr>
          <p:cNvPr id="3" name="表格 2"/>
          <p:cNvGraphicFramePr>
            <a:graphicFrameLocks noGrp="1"/>
          </p:cNvGraphicFramePr>
          <p:nvPr>
            <p:extLst>
              <p:ext uri="{D42A27DB-BD31-4B8C-83A1-F6EECF244321}">
                <p14:modId xmlns:p14="http://schemas.microsoft.com/office/powerpoint/2010/main" val="1888993365"/>
              </p:ext>
            </p:extLst>
          </p:nvPr>
        </p:nvGraphicFramePr>
        <p:xfrm>
          <a:off x="1475656" y="475423"/>
          <a:ext cx="3456384" cy="6382576"/>
        </p:xfrm>
        <a:graphic>
          <a:graphicData uri="http://schemas.openxmlformats.org/drawingml/2006/table">
            <a:tbl>
              <a:tblPr>
                <a:tableStyleId>{5C22544A-7EE6-4342-B048-85BDC9FD1C3A}</a:tableStyleId>
              </a:tblPr>
              <a:tblGrid>
                <a:gridCol w="320935">
                  <a:extLst>
                    <a:ext uri="{9D8B030D-6E8A-4147-A177-3AD203B41FA5}">
                      <a16:colId xmlns:a16="http://schemas.microsoft.com/office/drawing/2014/main" val="20000"/>
                    </a:ext>
                  </a:extLst>
                </a:gridCol>
                <a:gridCol w="2415369">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tblGrid>
              <a:tr h="460936">
                <a:tc>
                  <a:txBody>
                    <a:bodyPr/>
                    <a:lstStyle/>
                    <a:p>
                      <a:pPr algn="ctr" fontAlgn="auto">
                        <a:spcAft>
                          <a:spcPts val="0"/>
                        </a:spcAft>
                      </a:pPr>
                      <a:r>
                        <a:rPr lang="zh-TW" sz="1400" kern="150" dirty="0">
                          <a:effectLst/>
                          <a:latin typeface="標楷體" panose="03000509000000000000" pitchFamily="65" charset="-120"/>
                          <a:ea typeface="標楷體" panose="03000509000000000000" pitchFamily="65" charset="-120"/>
                        </a:rPr>
                        <a:t>序號</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a:txBody>
                    <a:bodyPr/>
                    <a:lstStyle/>
                    <a:p>
                      <a:pPr algn="ctr" fontAlgn="auto">
                        <a:spcAft>
                          <a:spcPts val="0"/>
                        </a:spcAft>
                      </a:pPr>
                      <a:r>
                        <a:rPr lang="zh-TW" sz="1400" kern="150" dirty="0">
                          <a:effectLst/>
                          <a:latin typeface="標楷體" panose="03000509000000000000" pitchFamily="65" charset="-120"/>
                          <a:ea typeface="標楷體" panose="03000509000000000000" pitchFamily="65" charset="-120"/>
                        </a:rPr>
                        <a:t>競賽名稱</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a:txBody>
                    <a:bodyPr/>
                    <a:lstStyle/>
                    <a:p>
                      <a:pPr algn="ctr" fontAlgn="auto">
                        <a:spcAft>
                          <a:spcPts val="0"/>
                        </a:spcAft>
                      </a:pPr>
                      <a:r>
                        <a:rPr lang="zh-TW" sz="1400" kern="150">
                          <a:effectLst/>
                          <a:latin typeface="標楷體" panose="03000509000000000000" pitchFamily="65" charset="-120"/>
                          <a:ea typeface="標楷體" panose="03000509000000000000" pitchFamily="65" charset="-120"/>
                        </a:rPr>
                        <a:t>推薦單位</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extLst>
                  <a:ext uri="{0D108BD9-81ED-4DB2-BD59-A6C34878D82A}">
                    <a16:rowId xmlns:a16="http://schemas.microsoft.com/office/drawing/2014/main" val="10000"/>
                  </a:ext>
                </a:extLst>
              </a:tr>
              <a:tr h="454274">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中華民國中小學科學展覽會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rowSpan="2">
                  <a:txBody>
                    <a:bodyPr/>
                    <a:lstStyle/>
                    <a:p>
                      <a:pPr fontAlgn="auto">
                        <a:spcAft>
                          <a:spcPts val="0"/>
                        </a:spcAft>
                      </a:pPr>
                      <a:r>
                        <a:rPr lang="zh-TW" sz="1400" kern="150">
                          <a:effectLst/>
                          <a:latin typeface="標楷體" panose="03000509000000000000" pitchFamily="65" charset="-120"/>
                          <a:ea typeface="標楷體" panose="03000509000000000000" pitchFamily="65" charset="-120"/>
                        </a:rPr>
                        <a:t>國立臺灣科學教育館</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extLst>
                  <a:ext uri="{0D108BD9-81ED-4DB2-BD59-A6C34878D82A}">
                    <a16:rowId xmlns:a16="http://schemas.microsoft.com/office/drawing/2014/main" val="10001"/>
                  </a:ext>
                </a:extLst>
              </a:tr>
              <a:tr h="28471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2</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臺灣國際科學展覽會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vMerge="1">
                  <a:txBody>
                    <a:bodyPr/>
                    <a:lstStyle/>
                    <a:p>
                      <a:endParaRPr lang="zh-TW" altLang="en-US"/>
                    </a:p>
                  </a:txBody>
                  <a:tcPr/>
                </a:tc>
                <a:extLst>
                  <a:ext uri="{0D108BD9-81ED-4DB2-BD59-A6C34878D82A}">
                    <a16:rowId xmlns:a16="http://schemas.microsoft.com/office/drawing/2014/main" val="10002"/>
                  </a:ext>
                </a:extLst>
              </a:tr>
              <a:tr h="454274">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3</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全國學生創意戲劇比賽</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rowSpan="6">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國立臺灣藝術教育館</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extLst>
                  <a:ext uri="{0D108BD9-81ED-4DB2-BD59-A6C34878D82A}">
                    <a16:rowId xmlns:a16="http://schemas.microsoft.com/office/drawing/2014/main" val="10003"/>
                  </a:ext>
                </a:extLst>
              </a:tr>
              <a:tr h="28471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4</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教育部文藝創作獎</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vMerge="1">
                  <a:txBody>
                    <a:bodyPr/>
                    <a:lstStyle/>
                    <a:p>
                      <a:endParaRPr lang="zh-TW" altLang="en-US"/>
                    </a:p>
                  </a:txBody>
                  <a:tcPr/>
                </a:tc>
                <a:extLst>
                  <a:ext uri="{0D108BD9-81ED-4DB2-BD59-A6C34878D82A}">
                    <a16:rowId xmlns:a16="http://schemas.microsoft.com/office/drawing/2014/main" val="10004"/>
                  </a:ext>
                </a:extLst>
              </a:tr>
              <a:tr h="28471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5</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全國學生音樂比賽</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vMerge="1">
                  <a:txBody>
                    <a:bodyPr/>
                    <a:lstStyle/>
                    <a:p>
                      <a:endParaRPr lang="zh-TW" altLang="en-US"/>
                    </a:p>
                  </a:txBody>
                  <a:tcPr/>
                </a:tc>
                <a:extLst>
                  <a:ext uri="{0D108BD9-81ED-4DB2-BD59-A6C34878D82A}">
                    <a16:rowId xmlns:a16="http://schemas.microsoft.com/office/drawing/2014/main" val="10005"/>
                  </a:ext>
                </a:extLst>
              </a:tr>
              <a:tr h="28471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6</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全國學生美術比賽</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vMerge="1">
                  <a:txBody>
                    <a:bodyPr/>
                    <a:lstStyle/>
                    <a:p>
                      <a:endParaRPr lang="zh-TW" altLang="en-US"/>
                    </a:p>
                  </a:txBody>
                  <a:tcPr/>
                </a:tc>
                <a:extLst>
                  <a:ext uri="{0D108BD9-81ED-4DB2-BD59-A6C34878D82A}">
                    <a16:rowId xmlns:a16="http://schemas.microsoft.com/office/drawing/2014/main" val="10006"/>
                  </a:ext>
                </a:extLst>
              </a:tr>
              <a:tr h="454274">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7</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全國師生鄉土歌謠比賽</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vMerge="1">
                  <a:txBody>
                    <a:bodyPr/>
                    <a:lstStyle/>
                    <a:p>
                      <a:endParaRPr lang="zh-TW" altLang="en-US"/>
                    </a:p>
                  </a:txBody>
                  <a:tcPr/>
                </a:tc>
                <a:extLst>
                  <a:ext uri="{0D108BD9-81ED-4DB2-BD59-A6C34878D82A}">
                    <a16:rowId xmlns:a16="http://schemas.microsoft.com/office/drawing/2014/main" val="10007"/>
                  </a:ext>
                </a:extLst>
              </a:tr>
              <a:tr h="454274">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8</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全國學生圖畫書創作獎</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vMerge="1">
                  <a:txBody>
                    <a:bodyPr/>
                    <a:lstStyle/>
                    <a:p>
                      <a:endParaRPr lang="zh-TW" altLang="en-US"/>
                    </a:p>
                  </a:txBody>
                  <a:tcPr/>
                </a:tc>
                <a:extLst>
                  <a:ext uri="{0D108BD9-81ED-4DB2-BD59-A6C34878D82A}">
                    <a16:rowId xmlns:a16="http://schemas.microsoft.com/office/drawing/2014/main" val="10008"/>
                  </a:ext>
                </a:extLst>
              </a:tr>
              <a:tr h="46093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9</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a:txBody>
                    <a:bodyPr/>
                    <a:lstStyle/>
                    <a:p>
                      <a:pPr fontAlgn="auto">
                        <a:spcAft>
                          <a:spcPts val="0"/>
                        </a:spcAft>
                      </a:pPr>
                      <a:r>
                        <a:rPr lang="zh-TW" sz="1400" kern="150">
                          <a:effectLst/>
                          <a:latin typeface="標楷體" panose="03000509000000000000" pitchFamily="65" charset="-120"/>
                          <a:ea typeface="標楷體" panose="03000509000000000000" pitchFamily="65" charset="-120"/>
                        </a:rPr>
                        <a:t>臺灣「能」</a:t>
                      </a:r>
                      <a:r>
                        <a:rPr lang="en-US" sz="1400" kern="150">
                          <a:effectLst/>
                          <a:latin typeface="標楷體" panose="03000509000000000000" pitchFamily="65" charset="-120"/>
                          <a:ea typeface="標楷體" panose="03000509000000000000" pitchFamily="65" charset="-120"/>
                        </a:rPr>
                        <a:t>-</a:t>
                      </a:r>
                      <a:r>
                        <a:rPr lang="zh-TW" sz="1400" kern="150">
                          <a:effectLst/>
                          <a:latin typeface="標楷體" panose="03000509000000000000" pitchFamily="65" charset="-120"/>
                          <a:ea typeface="標楷體" panose="03000509000000000000" pitchFamily="65" charset="-120"/>
                        </a:rPr>
                        <a:t>永續能源創意實作競賽</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rowSpan="2">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國立科學工藝博物館</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extLst>
                  <a:ext uri="{0D108BD9-81ED-4DB2-BD59-A6C34878D82A}">
                    <a16:rowId xmlns:a16="http://schemas.microsoft.com/office/drawing/2014/main" val="10009"/>
                  </a:ext>
                </a:extLst>
              </a:tr>
              <a:tr h="28471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10</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全國手擲機飛行競賽</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vMerge="1">
                  <a:txBody>
                    <a:bodyPr/>
                    <a:lstStyle/>
                    <a:p>
                      <a:endParaRPr lang="zh-TW" altLang="en-US"/>
                    </a:p>
                  </a:txBody>
                  <a:tcPr/>
                </a:tc>
                <a:extLst>
                  <a:ext uri="{0D108BD9-81ED-4DB2-BD59-A6C34878D82A}">
                    <a16:rowId xmlns:a16="http://schemas.microsoft.com/office/drawing/2014/main" val="10010"/>
                  </a:ext>
                </a:extLst>
              </a:tr>
              <a:tr h="46093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11</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全國中小學客家藝文競賽</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客家委員會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extLst>
                  <a:ext uri="{0D108BD9-81ED-4DB2-BD59-A6C34878D82A}">
                    <a16:rowId xmlns:a16="http://schemas.microsoft.com/office/drawing/2014/main" val="10011"/>
                  </a:ext>
                </a:extLst>
              </a:tr>
              <a:tr h="454274">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12</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a:txBody>
                    <a:bodyPr/>
                    <a:lstStyle/>
                    <a:p>
                      <a:pPr fontAlgn="auto">
                        <a:spcAft>
                          <a:spcPts val="0"/>
                        </a:spcAft>
                      </a:pPr>
                      <a:r>
                        <a:rPr lang="zh-TW" sz="1400" kern="150">
                          <a:effectLst/>
                          <a:latin typeface="標楷體" panose="03000509000000000000" pitchFamily="65" charset="-120"/>
                          <a:ea typeface="標楷體" panose="03000509000000000000" pitchFamily="65" charset="-120"/>
                        </a:rPr>
                        <a:t>全國原住民兒童繪畫創作比賽</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rowSpan="3">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原住民族委員會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extLst>
                  <a:ext uri="{0D108BD9-81ED-4DB2-BD59-A6C34878D82A}">
                    <a16:rowId xmlns:a16="http://schemas.microsoft.com/office/drawing/2014/main" val="10012"/>
                  </a:ext>
                </a:extLst>
              </a:tr>
              <a:tr h="28471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13</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原住民族語戲劇競賽</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vMerge="1">
                  <a:txBody>
                    <a:bodyPr/>
                    <a:lstStyle/>
                    <a:p>
                      <a:endParaRPr lang="zh-TW" altLang="en-US"/>
                    </a:p>
                  </a:txBody>
                  <a:tcPr/>
                </a:tc>
                <a:extLst>
                  <a:ext uri="{0D108BD9-81ED-4DB2-BD59-A6C34878D82A}">
                    <a16:rowId xmlns:a16="http://schemas.microsoft.com/office/drawing/2014/main" val="10013"/>
                  </a:ext>
                </a:extLst>
              </a:tr>
              <a:tr h="28471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14</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原住民族語單詞競賽</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vMerge="1">
                  <a:txBody>
                    <a:bodyPr/>
                    <a:lstStyle/>
                    <a:p>
                      <a:endParaRPr lang="zh-TW" altLang="en-US"/>
                    </a:p>
                  </a:txBody>
                  <a:tcPr/>
                </a:tc>
                <a:extLst>
                  <a:ext uri="{0D108BD9-81ED-4DB2-BD59-A6C34878D82A}">
                    <a16:rowId xmlns:a16="http://schemas.microsoft.com/office/drawing/2014/main" val="10014"/>
                  </a:ext>
                </a:extLst>
              </a:tr>
              <a:tr h="73538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15</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全國綠建築繪畫徵圖比賽</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內政部建築研究所</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5601" marR="15601" marT="0" marB="0" anchor="ctr"/>
                </a:tc>
                <a:extLst>
                  <a:ext uri="{0D108BD9-81ED-4DB2-BD59-A6C34878D82A}">
                    <a16:rowId xmlns:a16="http://schemas.microsoft.com/office/drawing/2014/main" val="10015"/>
                  </a:ext>
                </a:extLst>
              </a:tr>
            </a:tbl>
          </a:graphicData>
        </a:graphic>
      </p:graphicFrame>
      <p:graphicFrame>
        <p:nvGraphicFramePr>
          <p:cNvPr id="4" name="表格 3"/>
          <p:cNvGraphicFramePr>
            <a:graphicFrameLocks noGrp="1"/>
          </p:cNvGraphicFramePr>
          <p:nvPr>
            <p:extLst>
              <p:ext uri="{D42A27DB-BD31-4B8C-83A1-F6EECF244321}">
                <p14:modId xmlns:p14="http://schemas.microsoft.com/office/powerpoint/2010/main" val="3612171369"/>
              </p:ext>
            </p:extLst>
          </p:nvPr>
        </p:nvGraphicFramePr>
        <p:xfrm>
          <a:off x="5292080" y="475427"/>
          <a:ext cx="3744416" cy="6389774"/>
        </p:xfrm>
        <a:graphic>
          <a:graphicData uri="http://schemas.openxmlformats.org/drawingml/2006/table">
            <a:tbl>
              <a:tblPr>
                <a:tableStyleId>{5C22544A-7EE6-4342-B048-85BDC9FD1C3A}</a:tableStyleId>
              </a:tblPr>
              <a:tblGrid>
                <a:gridCol w="350520">
                  <a:extLst>
                    <a:ext uri="{9D8B030D-6E8A-4147-A177-3AD203B41FA5}">
                      <a16:colId xmlns:a16="http://schemas.microsoft.com/office/drawing/2014/main" val="20000"/>
                    </a:ext>
                  </a:extLst>
                </a:gridCol>
                <a:gridCol w="1980565">
                  <a:extLst>
                    <a:ext uri="{9D8B030D-6E8A-4147-A177-3AD203B41FA5}">
                      <a16:colId xmlns:a16="http://schemas.microsoft.com/office/drawing/2014/main" val="20001"/>
                    </a:ext>
                  </a:extLst>
                </a:gridCol>
                <a:gridCol w="1413331">
                  <a:extLst>
                    <a:ext uri="{9D8B030D-6E8A-4147-A177-3AD203B41FA5}">
                      <a16:colId xmlns:a16="http://schemas.microsoft.com/office/drawing/2014/main" val="20002"/>
                    </a:ext>
                  </a:extLst>
                </a:gridCol>
              </a:tblGrid>
              <a:tr h="410431">
                <a:tc>
                  <a:txBody>
                    <a:bodyPr/>
                    <a:lstStyle/>
                    <a:p>
                      <a:pPr algn="ctr" fontAlgn="auto">
                        <a:spcAft>
                          <a:spcPts val="0"/>
                        </a:spcAft>
                      </a:pPr>
                      <a:r>
                        <a:rPr lang="zh-TW" sz="1400" kern="150" dirty="0">
                          <a:effectLst/>
                          <a:latin typeface="標楷體" panose="03000509000000000000" pitchFamily="65" charset="-120"/>
                          <a:ea typeface="標楷體" panose="03000509000000000000" pitchFamily="65" charset="-120"/>
                        </a:rPr>
                        <a:t>序號</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ctr" fontAlgn="auto">
                        <a:spcAft>
                          <a:spcPts val="0"/>
                        </a:spcAft>
                      </a:pPr>
                      <a:r>
                        <a:rPr lang="zh-TW" sz="1400" kern="150">
                          <a:effectLst/>
                          <a:latin typeface="標楷體" panose="03000509000000000000" pitchFamily="65" charset="-120"/>
                          <a:ea typeface="標楷體" panose="03000509000000000000" pitchFamily="65" charset="-120"/>
                        </a:rPr>
                        <a:t>競賽名稱</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ctr" fontAlgn="auto">
                        <a:spcAft>
                          <a:spcPts val="0"/>
                        </a:spcAft>
                      </a:pPr>
                      <a:r>
                        <a:rPr lang="zh-TW" sz="1400" kern="150" dirty="0">
                          <a:effectLst/>
                          <a:latin typeface="標楷體" panose="03000509000000000000" pitchFamily="65" charset="-120"/>
                          <a:ea typeface="標楷體" panose="03000509000000000000" pitchFamily="65" charset="-120"/>
                        </a:rPr>
                        <a:t>推薦單位</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extLst>
                  <a:ext uri="{0D108BD9-81ED-4DB2-BD59-A6C34878D82A}">
                    <a16:rowId xmlns:a16="http://schemas.microsoft.com/office/drawing/2014/main" val="10000"/>
                  </a:ext>
                </a:extLst>
              </a:tr>
              <a:tr h="698916">
                <a:tc>
                  <a:txBody>
                    <a:bodyPr/>
                    <a:lstStyle/>
                    <a:p>
                      <a:pPr algn="ctr" fontAlgn="auto">
                        <a:spcAft>
                          <a:spcPts val="0"/>
                        </a:spcAft>
                      </a:pPr>
                      <a:r>
                        <a:rPr lang="en-US" sz="1400" kern="150" dirty="0">
                          <a:effectLst/>
                          <a:latin typeface="標楷體" panose="03000509000000000000" pitchFamily="65" charset="-120"/>
                          <a:ea typeface="標楷體" panose="03000509000000000000" pitchFamily="65" charset="-120"/>
                        </a:rPr>
                        <a:t>16</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全國技能競賽暨亞洲技能競賽及國際技能競賽國手選拔賽</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a:effectLst/>
                          <a:latin typeface="標楷體" panose="03000509000000000000" pitchFamily="65" charset="-120"/>
                          <a:ea typeface="標楷體" panose="03000509000000000000" pitchFamily="65" charset="-120"/>
                        </a:rPr>
                        <a:t>勞動部勞動力發展署</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extLst>
                  <a:ext uri="{0D108BD9-81ED-4DB2-BD59-A6C34878D82A}">
                    <a16:rowId xmlns:a16="http://schemas.microsoft.com/office/drawing/2014/main" val="10001"/>
                  </a:ext>
                </a:extLst>
              </a:tr>
              <a:tr h="737189">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17</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環境知識競賽</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lnSpc>
                          <a:spcPts val="1200"/>
                        </a:lnSpc>
                        <a:spcAft>
                          <a:spcPts val="0"/>
                        </a:spcAft>
                      </a:pPr>
                      <a:endParaRPr lang="en-US" altLang="zh-TW" sz="1400" kern="150" dirty="0" smtClean="0">
                        <a:effectLst/>
                        <a:latin typeface="標楷體" panose="03000509000000000000" pitchFamily="65" charset="-120"/>
                        <a:ea typeface="標楷體" panose="03000509000000000000" pitchFamily="65" charset="-120"/>
                      </a:endParaRPr>
                    </a:p>
                    <a:p>
                      <a:pPr fontAlgn="auto">
                        <a:lnSpc>
                          <a:spcPts val="1200"/>
                        </a:lnSpc>
                        <a:spcAft>
                          <a:spcPts val="0"/>
                        </a:spcAft>
                      </a:pPr>
                      <a:r>
                        <a:rPr lang="zh-TW" sz="1400" kern="150" dirty="0" smtClean="0">
                          <a:effectLst/>
                          <a:latin typeface="標楷體" panose="03000509000000000000" pitchFamily="65" charset="-120"/>
                          <a:ea typeface="標楷體" panose="03000509000000000000" pitchFamily="65" charset="-120"/>
                        </a:rPr>
                        <a:t>行政院環境保護</a:t>
                      </a:r>
                      <a:endParaRPr lang="en-US" altLang="zh-TW" sz="1400" kern="150" dirty="0" smtClean="0">
                        <a:effectLst/>
                        <a:latin typeface="標楷體" panose="03000509000000000000" pitchFamily="65" charset="-120"/>
                        <a:ea typeface="標楷體" panose="03000509000000000000" pitchFamily="65" charset="-120"/>
                      </a:endParaRPr>
                    </a:p>
                    <a:p>
                      <a:pPr fontAlgn="auto">
                        <a:lnSpc>
                          <a:spcPts val="1200"/>
                        </a:lnSpc>
                        <a:spcAft>
                          <a:spcPts val="0"/>
                        </a:spcAft>
                      </a:pPr>
                      <a:endParaRPr lang="en-US" altLang="zh-TW" sz="1400" kern="150" dirty="0" smtClean="0">
                        <a:effectLst/>
                        <a:latin typeface="標楷體" panose="03000509000000000000" pitchFamily="65" charset="-120"/>
                        <a:ea typeface="標楷體" panose="03000509000000000000" pitchFamily="65" charset="-120"/>
                      </a:endParaRPr>
                    </a:p>
                    <a:p>
                      <a:pPr fontAlgn="auto">
                        <a:lnSpc>
                          <a:spcPts val="1200"/>
                        </a:lnSpc>
                        <a:spcAft>
                          <a:spcPts val="0"/>
                        </a:spcAft>
                      </a:pPr>
                      <a:r>
                        <a:rPr lang="zh-TW" sz="1400" kern="150" dirty="0" smtClean="0">
                          <a:effectLst/>
                          <a:latin typeface="標楷體" panose="03000509000000000000" pitchFamily="65" charset="-120"/>
                          <a:ea typeface="標楷體" panose="03000509000000000000" pitchFamily="65" charset="-120"/>
                        </a:rPr>
                        <a:t>署</a:t>
                      </a:r>
                      <a:r>
                        <a:rPr lang="zh-TW" sz="1400" kern="150" dirty="0">
                          <a:effectLst/>
                          <a:latin typeface="標楷體" panose="03000509000000000000" pitchFamily="65" charset="-120"/>
                          <a:ea typeface="標楷體" panose="03000509000000000000" pitchFamily="65" charset="-120"/>
                        </a:rPr>
                        <a:t>、</a:t>
                      </a:r>
                      <a:r>
                        <a:rPr lang="zh-TW" sz="1400" kern="150" dirty="0" smtClean="0">
                          <a:effectLst/>
                          <a:latin typeface="標楷體" panose="03000509000000000000" pitchFamily="65" charset="-120"/>
                          <a:ea typeface="標楷體" panose="03000509000000000000" pitchFamily="65" charset="-120"/>
                        </a:rPr>
                        <a:t>教育部</a:t>
                      </a:r>
                      <a:endParaRPr lang="en-US" altLang="zh-TW" sz="1400" kern="150" dirty="0" smtClean="0">
                        <a:effectLst/>
                        <a:latin typeface="標楷體" panose="03000509000000000000" pitchFamily="65" charset="-120"/>
                        <a:ea typeface="標楷體" panose="03000509000000000000" pitchFamily="65" charset="-120"/>
                      </a:endParaRPr>
                    </a:p>
                    <a:p>
                      <a:pPr fontAlgn="auto">
                        <a:lnSpc>
                          <a:spcPts val="1200"/>
                        </a:lnSpc>
                        <a:spcAft>
                          <a:spcPts val="0"/>
                        </a:spcAft>
                      </a:pP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extLst>
                  <a:ext uri="{0D108BD9-81ED-4DB2-BD59-A6C34878D82A}">
                    <a16:rowId xmlns:a16="http://schemas.microsoft.com/office/drawing/2014/main" val="10002"/>
                  </a:ext>
                </a:extLst>
              </a:tr>
              <a:tr h="20521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18</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spcAft>
                          <a:spcPts val="0"/>
                        </a:spcAft>
                      </a:pPr>
                      <a:r>
                        <a:rPr lang="zh-TW" sz="1400" kern="150" dirty="0">
                          <a:effectLst/>
                          <a:latin typeface="標楷體" panose="03000509000000000000" pitchFamily="65" charset="-120"/>
                          <a:ea typeface="標楷體" panose="03000509000000000000" pitchFamily="65" charset="-120"/>
                        </a:rPr>
                        <a:t>全國語文競賽</a:t>
                      </a:r>
                      <a:r>
                        <a:rPr lang="en-US" sz="1400" kern="150" dirty="0">
                          <a:effectLst/>
                          <a:latin typeface="標楷體" panose="03000509000000000000" pitchFamily="65" charset="-120"/>
                          <a:ea typeface="標楷體" panose="03000509000000000000" pitchFamily="65" charset="-120"/>
                        </a:rPr>
                        <a:t>	</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rowSpan="5">
                  <a:txBody>
                    <a:bodyPr/>
                    <a:lstStyle/>
                    <a:p>
                      <a:pPr fontAlgn="auto">
                        <a:spcAft>
                          <a:spcPts val="0"/>
                        </a:spcAft>
                      </a:pPr>
                      <a:r>
                        <a:rPr lang="zh-TW" sz="1400" kern="150">
                          <a:effectLst/>
                          <a:latin typeface="標楷體" panose="03000509000000000000" pitchFamily="65" charset="-120"/>
                          <a:ea typeface="標楷體" panose="03000509000000000000" pitchFamily="65" charset="-120"/>
                        </a:rPr>
                        <a:t>教育部</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extLst>
                  <a:ext uri="{0D108BD9-81ED-4DB2-BD59-A6C34878D82A}">
                    <a16:rowId xmlns:a16="http://schemas.microsoft.com/office/drawing/2014/main" val="10003"/>
                  </a:ext>
                </a:extLst>
              </a:tr>
              <a:tr h="20521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19</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spcAft>
                          <a:spcPts val="0"/>
                        </a:spcAft>
                      </a:pPr>
                      <a:r>
                        <a:rPr lang="zh-TW" sz="1400" kern="150" dirty="0">
                          <a:effectLst/>
                          <a:latin typeface="標楷體" panose="03000509000000000000" pitchFamily="65" charset="-120"/>
                          <a:ea typeface="標楷體" panose="03000509000000000000" pitchFamily="65" charset="-120"/>
                        </a:rPr>
                        <a:t>全國學生舞蹈比賽</a:t>
                      </a:r>
                      <a:r>
                        <a:rPr lang="en-US" sz="1400" kern="150" dirty="0">
                          <a:effectLst/>
                          <a:latin typeface="標楷體" panose="03000509000000000000" pitchFamily="65" charset="-120"/>
                          <a:ea typeface="標楷體" panose="03000509000000000000" pitchFamily="65" charset="-120"/>
                        </a:rPr>
                        <a:t>	</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04"/>
                  </a:ext>
                </a:extLst>
              </a:tr>
              <a:tr h="20521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20</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spcAft>
                          <a:spcPts val="0"/>
                        </a:spcAft>
                      </a:pPr>
                      <a:r>
                        <a:rPr lang="zh-TW" sz="1400" kern="150" dirty="0">
                          <a:effectLst/>
                          <a:latin typeface="標楷體" panose="03000509000000000000" pitchFamily="65" charset="-120"/>
                          <a:ea typeface="標楷體" panose="03000509000000000000" pitchFamily="65" charset="-120"/>
                        </a:rPr>
                        <a:t>學校環境教育實作競賽</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05"/>
                  </a:ext>
                </a:extLst>
              </a:tr>
              <a:tr h="20521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21</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spcAft>
                          <a:spcPts val="0"/>
                        </a:spcAft>
                      </a:pPr>
                      <a:r>
                        <a:rPr lang="zh-TW" sz="1400" kern="150" dirty="0">
                          <a:effectLst/>
                          <a:latin typeface="標楷體" panose="03000509000000000000" pitchFamily="65" charset="-120"/>
                          <a:ea typeface="標楷體" panose="03000509000000000000" pitchFamily="65" charset="-120"/>
                        </a:rPr>
                        <a:t>海洋科普繪本創作徵選</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06"/>
                  </a:ext>
                </a:extLst>
              </a:tr>
              <a:tr h="20521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22</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海洋詩創作徵選</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07"/>
                  </a:ext>
                </a:extLst>
              </a:tr>
              <a:tr h="20521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23</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全國運動會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rowSpan="11">
                  <a:txBody>
                    <a:bodyPr/>
                    <a:lstStyle/>
                    <a:p>
                      <a:pPr>
                        <a:spcAft>
                          <a:spcPts val="0"/>
                        </a:spcAft>
                      </a:pPr>
                      <a:r>
                        <a:rPr lang="zh-TW" sz="1400" kern="150">
                          <a:effectLst/>
                          <a:latin typeface="標楷體" panose="03000509000000000000" pitchFamily="65" charset="-120"/>
                          <a:ea typeface="標楷體" panose="03000509000000000000" pitchFamily="65" charset="-120"/>
                        </a:rPr>
                        <a:t>教育部體育署</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extLst>
                  <a:ext uri="{0D108BD9-81ED-4DB2-BD59-A6C34878D82A}">
                    <a16:rowId xmlns:a16="http://schemas.microsoft.com/office/drawing/2014/main" val="10008"/>
                  </a:ext>
                </a:extLst>
              </a:tr>
              <a:tr h="20521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24</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全民運動會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09"/>
                  </a:ext>
                </a:extLst>
              </a:tr>
              <a:tr h="410431">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25</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全國身心障礙國民運動會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0"/>
                  </a:ext>
                </a:extLst>
              </a:tr>
              <a:tr h="20521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26</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全國原住民族運動會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1"/>
                  </a:ext>
                </a:extLst>
              </a:tr>
              <a:tr h="20521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27</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全國中等學校運動會</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2"/>
                  </a:ext>
                </a:extLst>
              </a:tr>
              <a:tr h="20521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28</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國民中學籃球聯賽</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3"/>
                  </a:ext>
                </a:extLst>
              </a:tr>
              <a:tr h="20521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29</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國民中學排球聯賽</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4"/>
                  </a:ext>
                </a:extLst>
              </a:tr>
              <a:tr h="219263">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30</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中等學校足球聯賽</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5"/>
                  </a:ext>
                </a:extLst>
              </a:tr>
              <a:tr h="20521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31</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中小學女子壘球聯賽</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6"/>
                  </a:ext>
                </a:extLst>
              </a:tr>
              <a:tr h="205216">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32</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國中棒球硬式組聯賽</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7"/>
                  </a:ext>
                </a:extLst>
              </a:tr>
              <a:tr h="229035">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33</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dirty="0">
                          <a:effectLst/>
                          <a:latin typeface="標楷體" panose="03000509000000000000" pitchFamily="65" charset="-120"/>
                          <a:ea typeface="標楷體" panose="03000509000000000000" pitchFamily="65" charset="-120"/>
                        </a:rPr>
                        <a:t>國中棒球軟式組聯賽</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vMerge="1">
                  <a:txBody>
                    <a:bodyPr/>
                    <a:lstStyle/>
                    <a:p>
                      <a:endParaRPr lang="zh-TW" altLang="en-US"/>
                    </a:p>
                  </a:txBody>
                  <a:tcPr/>
                </a:tc>
                <a:extLst>
                  <a:ext uri="{0D108BD9-81ED-4DB2-BD59-A6C34878D82A}">
                    <a16:rowId xmlns:a16="http://schemas.microsoft.com/office/drawing/2014/main" val="10018"/>
                  </a:ext>
                </a:extLst>
              </a:tr>
              <a:tr h="410431">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34</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a:effectLst/>
                          <a:latin typeface="標楷體" panose="03000509000000000000" pitchFamily="65" charset="-120"/>
                          <a:ea typeface="標楷體" panose="03000509000000000000" pitchFamily="65" charset="-120"/>
                        </a:rPr>
                        <a:t>原住民雲端科展</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ctr" fontAlgn="auto">
                        <a:spcAft>
                          <a:spcPts val="0"/>
                        </a:spcAft>
                      </a:pPr>
                      <a:r>
                        <a:rPr lang="zh-TW" sz="1400" kern="150" dirty="0">
                          <a:effectLst/>
                          <a:latin typeface="標楷體" panose="03000509000000000000" pitchFamily="65" charset="-120"/>
                          <a:ea typeface="標楷體" panose="03000509000000000000" pitchFamily="65" charset="-120"/>
                        </a:rPr>
                        <a:t>教育部國民及學前教育署</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extLst>
                  <a:ext uri="{0D108BD9-81ED-4DB2-BD59-A6C34878D82A}">
                    <a16:rowId xmlns:a16="http://schemas.microsoft.com/office/drawing/2014/main" val="10019"/>
                  </a:ext>
                </a:extLst>
              </a:tr>
              <a:tr h="410431">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35</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fontAlgn="auto">
                        <a:spcAft>
                          <a:spcPts val="0"/>
                        </a:spcAft>
                      </a:pPr>
                      <a:r>
                        <a:rPr lang="zh-TW" sz="1400" kern="150">
                          <a:effectLst/>
                          <a:latin typeface="標楷體" panose="03000509000000000000" pitchFamily="65" charset="-120"/>
                          <a:ea typeface="標楷體" panose="03000509000000000000" pitchFamily="65" charset="-120"/>
                        </a:rPr>
                        <a:t>全國聽覺障礙國民國語文競賽</a:t>
                      </a:r>
                      <a:endParaRPr lang="zh-TW" sz="1400" kern="10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tc>
                  <a:txBody>
                    <a:bodyPr/>
                    <a:lstStyle/>
                    <a:p>
                      <a:pPr algn="ctr" fontAlgn="auto">
                        <a:spcAft>
                          <a:spcPts val="0"/>
                        </a:spcAft>
                      </a:pPr>
                      <a:r>
                        <a:rPr lang="en-US" sz="1400" kern="150" dirty="0">
                          <a:effectLst/>
                          <a:latin typeface="標楷體" panose="03000509000000000000" pitchFamily="65" charset="-120"/>
                          <a:ea typeface="標楷體" panose="03000509000000000000" pitchFamily="65" charset="-120"/>
                        </a:rPr>
                        <a:t> </a:t>
                      </a:r>
                      <a:endParaRPr lang="zh-TW" sz="14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17780" marR="17780" marT="0" marB="0" anchor="ctr"/>
                </a:tc>
                <a:extLst>
                  <a:ext uri="{0D108BD9-81ED-4DB2-BD59-A6C34878D82A}">
                    <a16:rowId xmlns:a16="http://schemas.microsoft.com/office/drawing/2014/main" val="10020"/>
                  </a:ext>
                </a:extLst>
              </a:tr>
            </a:tbl>
          </a:graphicData>
        </a:graphic>
      </p:graphicFrame>
      <p:sp>
        <p:nvSpPr>
          <p:cNvPr id="6" name="投影片編號版面配置區 5"/>
          <p:cNvSpPr>
            <a:spLocks noGrp="1"/>
          </p:cNvSpPr>
          <p:nvPr>
            <p:ph type="sldNum" sz="quarter" idx="12"/>
          </p:nvPr>
        </p:nvSpPr>
        <p:spPr>
          <a:xfrm>
            <a:off x="6902896" y="6597352"/>
            <a:ext cx="2133600" cy="365125"/>
          </a:xfrm>
        </p:spPr>
        <p:txBody>
          <a:bodyPr/>
          <a:lstStyle/>
          <a:p>
            <a:pPr>
              <a:defRPr/>
            </a:pPr>
            <a:fld id="{C7F76D5D-2EDB-4A17-A7BA-C0CF897359CE}" type="slidenum">
              <a:rPr lang="zh-TW" altLang="en-US" smtClean="0"/>
              <a:t>49</a:t>
            </a:fld>
            <a:endParaRPr lang="zh-TW" altLang="en-US" dirty="0"/>
          </a:p>
        </p:txBody>
      </p:sp>
    </p:spTree>
    <p:extLst>
      <p:ext uri="{BB962C8B-B14F-4D97-AF65-F5344CB8AC3E}">
        <p14:creationId xmlns:p14="http://schemas.microsoft.com/office/powerpoint/2010/main" val="66183379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投影片編號版面配置區 5"/>
          <p:cNvSpPr txBox="1">
            <a:spLocks noGrp="1"/>
          </p:cNvSpPr>
          <p:nvPr/>
        </p:nvSpPr>
        <p:spPr bwMode="auto">
          <a:xfrm>
            <a:off x="146050" y="6210300"/>
            <a:ext cx="457200" cy="457200"/>
          </a:xfrm>
          <a:prstGeom prst="ellipse">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lstStyle>
            <a:lvl1pPr>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algn="ctr" fontAlgn="auto">
              <a:spcBef>
                <a:spcPct val="0"/>
              </a:spcBef>
              <a:spcAft>
                <a:spcPts val="0"/>
              </a:spcAft>
              <a:buFontTx/>
              <a:buNone/>
              <a:defRPr/>
            </a:pPr>
            <a:fld id="{8C61A42F-C090-4844-A33F-E057DBD75558}" type="slidenum">
              <a:rPr lang="zh-TW" altLang="en-US" sz="2000">
                <a:solidFill>
                  <a:srgbClr val="898989"/>
                </a:solidFill>
                <a:latin typeface="Arial" pitchFamily="34" charset="0"/>
                <a:cs typeface="+mj-cs"/>
              </a:rPr>
              <a:pPr algn="ctr" fontAlgn="auto">
                <a:spcBef>
                  <a:spcPct val="0"/>
                </a:spcBef>
                <a:spcAft>
                  <a:spcPts val="0"/>
                </a:spcAft>
                <a:buFontTx/>
                <a:buNone/>
                <a:defRPr/>
              </a:pPr>
              <a:t>5</a:t>
            </a:fld>
            <a:endParaRPr lang="en-US" altLang="zh-TW" sz="2000">
              <a:solidFill>
                <a:srgbClr val="898989"/>
              </a:solidFill>
              <a:latin typeface="Arial" pitchFamily="34" charset="0"/>
              <a:cs typeface="+mj-cs"/>
            </a:endParaRPr>
          </a:p>
        </p:txBody>
      </p:sp>
      <p:sp>
        <p:nvSpPr>
          <p:cNvPr id="13" name="矩形 12">
            <a:extLst>
              <a:ext uri="{FF2B5EF4-FFF2-40B4-BE49-F238E27FC236}">
                <a16:creationId xmlns:a16="http://schemas.microsoft.com/office/drawing/2014/main" id="{E2430957-18EA-4979-AD62-91E35790EB97}"/>
              </a:ext>
            </a:extLst>
          </p:cNvPr>
          <p:cNvSpPr/>
          <p:nvPr/>
        </p:nvSpPr>
        <p:spPr>
          <a:xfrm>
            <a:off x="603250" y="2300378"/>
            <a:ext cx="8217222" cy="538297"/>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7" name="群組 6">
            <a:extLst>
              <a:ext uri="{FF2B5EF4-FFF2-40B4-BE49-F238E27FC236}">
                <a16:creationId xmlns:a16="http://schemas.microsoft.com/office/drawing/2014/main" id="{81A3A6A3-588A-423C-93AE-62B035D98752}"/>
              </a:ext>
            </a:extLst>
          </p:cNvPr>
          <p:cNvGrpSpPr/>
          <p:nvPr/>
        </p:nvGrpSpPr>
        <p:grpSpPr>
          <a:xfrm>
            <a:off x="323528" y="836712"/>
            <a:ext cx="9001000" cy="2304256"/>
            <a:chOff x="290961" y="29403"/>
            <a:chExt cx="7058991" cy="452993"/>
          </a:xfrm>
        </p:grpSpPr>
        <p:sp>
          <p:nvSpPr>
            <p:cNvPr id="9" name="圓角矩形 10">
              <a:extLst>
                <a:ext uri="{FF2B5EF4-FFF2-40B4-BE49-F238E27FC236}">
                  <a16:creationId xmlns:a16="http://schemas.microsoft.com/office/drawing/2014/main" id="{F818C177-CF3C-4124-AC42-8B1FDE6185AD}"/>
                </a:ext>
              </a:extLst>
            </p:cNvPr>
            <p:cNvSpPr/>
            <p:nvPr/>
          </p:nvSpPr>
          <p:spPr>
            <a:xfrm>
              <a:off x="428629" y="29403"/>
              <a:ext cx="6618143" cy="442800"/>
            </a:xfrm>
            <a:prstGeom prst="roundRect">
              <a:avLst/>
            </a:prstGeom>
            <a:solidFill>
              <a:srgbClr val="66CCFF"/>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sp>
        <p:sp>
          <p:nvSpPr>
            <p:cNvPr id="11" name="圓角矩形 4">
              <a:extLst>
                <a:ext uri="{FF2B5EF4-FFF2-40B4-BE49-F238E27FC236}">
                  <a16:creationId xmlns:a16="http://schemas.microsoft.com/office/drawing/2014/main" id="{6AC08886-7A90-4845-BD48-21EC69C050EB}"/>
                </a:ext>
              </a:extLst>
            </p:cNvPr>
            <p:cNvSpPr txBox="1"/>
            <p:nvPr/>
          </p:nvSpPr>
          <p:spPr>
            <a:xfrm>
              <a:off x="290961" y="82828"/>
              <a:ext cx="7058991" cy="3995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377" tIns="0" rIns="203377" bIns="0" numCol="1" spcCol="1270" anchor="ctr" anchorCtr="0">
              <a:noAutofit/>
            </a:bodyPr>
            <a:lstStyle/>
            <a:p>
              <a:pPr lvl="0" algn="l" defTabSz="1244600">
                <a:lnSpc>
                  <a:spcPct val="90000"/>
                </a:lnSpc>
                <a:spcBef>
                  <a:spcPct val="0"/>
                </a:spcBef>
                <a:spcAft>
                  <a:spcPct val="35000"/>
                </a:spcAft>
              </a:pPr>
              <a:r>
                <a:rPr lang="zh-TW" altLang="en-US" b="1" kern="1200" dirty="0">
                  <a:solidFill>
                    <a:schemeClr val="tx1"/>
                  </a:solidFill>
                  <a:effectLst/>
                  <a:latin typeface="微軟正黑體" pitchFamily="34" charset="-120"/>
                  <a:ea typeface="微軟正黑體" pitchFamily="34" charset="-120"/>
                </a:rPr>
                <a:t>一、</a:t>
              </a:r>
              <a:r>
                <a:rPr lang="en-US" altLang="en-US" sz="3600" b="1" kern="1200" dirty="0" smtClean="0">
                  <a:solidFill>
                    <a:schemeClr val="tx1"/>
                  </a:solidFill>
                  <a:effectLst/>
                  <a:latin typeface="微軟正黑體" pitchFamily="34" charset="-120"/>
                  <a:ea typeface="微軟正黑體" pitchFamily="34" charset="-120"/>
                </a:rPr>
                <a:t>1</a:t>
              </a:r>
              <a:r>
                <a:rPr lang="en-US" altLang="zh-TW" sz="3600" b="1" kern="1200" dirty="0" smtClean="0">
                  <a:solidFill>
                    <a:schemeClr val="tx1"/>
                  </a:solidFill>
                  <a:effectLst/>
                  <a:latin typeface="微軟正黑體" pitchFamily="34" charset="-120"/>
                  <a:ea typeface="微軟正黑體" pitchFamily="34" charset="-120"/>
                </a:rPr>
                <a:t>12</a:t>
              </a:r>
              <a:r>
                <a:rPr lang="zh-TW" altLang="en-US" sz="3600" b="1" kern="1200" dirty="0" smtClean="0">
                  <a:solidFill>
                    <a:schemeClr val="tx1"/>
                  </a:solidFill>
                  <a:effectLst/>
                  <a:latin typeface="微軟正黑體" pitchFamily="34" charset="-120"/>
                  <a:ea typeface="微軟正黑體" pitchFamily="34" charset="-120"/>
                </a:rPr>
                <a:t>年度</a:t>
              </a:r>
              <a:r>
                <a:rPr lang="zh-TW" altLang="en-US" sz="3600" b="1" kern="1200" dirty="0">
                  <a:solidFill>
                    <a:schemeClr val="tx1"/>
                  </a:solidFill>
                  <a:effectLst/>
                  <a:latin typeface="微軟正黑體" pitchFamily="34" charset="-120"/>
                  <a:ea typeface="微軟正黑體" pitchFamily="34" charset="-120"/>
                </a:rPr>
                <a:t>嘉義區免試入學分發概況</a:t>
              </a:r>
            </a:p>
          </p:txBody>
        </p:sp>
      </p:grpSp>
      <p:sp>
        <p:nvSpPr>
          <p:cNvPr id="2" name="矩形 1"/>
          <p:cNvSpPr/>
          <p:nvPr/>
        </p:nvSpPr>
        <p:spPr>
          <a:xfrm>
            <a:off x="2051720" y="6210300"/>
            <a:ext cx="5688632" cy="584775"/>
          </a:xfrm>
          <a:prstGeom prst="rect">
            <a:avLst/>
          </a:prstGeom>
        </p:spPr>
        <p:txBody>
          <a:bodyPr wrap="square">
            <a:spAutoFit/>
          </a:bodyPr>
          <a:lstStyle/>
          <a:p>
            <a:r>
              <a:rPr lang="zh-TW" altLang="en-US" b="1" dirty="0">
                <a:solidFill>
                  <a:schemeClr val="tx2">
                    <a:lumMod val="60000"/>
                    <a:lumOff val="40000"/>
                  </a:schemeClr>
                </a:solidFill>
                <a:latin typeface="微軟正黑體" panose="020B0604030504040204" pitchFamily="34" charset="-120"/>
                <a:ea typeface="微軟正黑體" panose="020B0604030504040204" pitchFamily="34" charset="-120"/>
              </a:rPr>
              <a:t>適性選擇所</a:t>
            </a:r>
            <a:r>
              <a:rPr lang="zh-TW" altLang="en-US" b="1" dirty="0" smtClean="0">
                <a:solidFill>
                  <a:schemeClr val="tx2">
                    <a:lumMod val="60000"/>
                    <a:lumOff val="40000"/>
                  </a:schemeClr>
                </a:solidFill>
                <a:latin typeface="微軟正黑體" panose="020B0604030504040204" pitchFamily="34" charset="-120"/>
                <a:ea typeface="微軟正黑體" panose="020B0604030504040204" pitchFamily="34" charset="-120"/>
              </a:rPr>
              <a:t>愛     </a:t>
            </a:r>
            <a:r>
              <a:rPr lang="zh-TW" altLang="en-US" dirty="0" smtClean="0">
                <a:solidFill>
                  <a:schemeClr val="tx2">
                    <a:lumMod val="60000"/>
                    <a:lumOff val="40000"/>
                  </a:schemeClr>
                </a:solidFill>
                <a:latin typeface="Wingdings" panose="05000000000000000000" pitchFamily="2" charset="2"/>
                <a:ea typeface="微軟正黑體" panose="020B0604030504040204" pitchFamily="34" charset="-120"/>
              </a:rPr>
              <a:t> </a:t>
            </a:r>
            <a:r>
              <a:rPr lang="zh-TW" altLang="en-US" b="1" dirty="0" smtClean="0">
                <a:solidFill>
                  <a:schemeClr val="tx2">
                    <a:lumMod val="60000"/>
                    <a:lumOff val="40000"/>
                  </a:schemeClr>
                </a:solidFill>
                <a:latin typeface="微軟正黑體" panose="020B0604030504040204" pitchFamily="34" charset="-120"/>
                <a:ea typeface="微軟正黑體" panose="020B0604030504040204" pitchFamily="34" charset="-120"/>
              </a:rPr>
              <a:t>適</a:t>
            </a:r>
            <a:r>
              <a:rPr lang="zh-TW" altLang="en-US" b="1" dirty="0">
                <a:solidFill>
                  <a:schemeClr val="tx2">
                    <a:lumMod val="60000"/>
                    <a:lumOff val="40000"/>
                  </a:schemeClr>
                </a:solidFill>
                <a:latin typeface="微軟正黑體" panose="020B0604030504040204" pitchFamily="34" charset="-120"/>
                <a:ea typeface="微軟正黑體" panose="020B0604030504040204" pitchFamily="34" charset="-120"/>
              </a:rPr>
              <a:t>性揚才</a:t>
            </a:r>
            <a:endParaRPr lang="zh-TW" altLang="en-US" dirty="0">
              <a:solidFill>
                <a:schemeClr val="tx2">
                  <a:lumMod val="60000"/>
                  <a:lumOff val="40000"/>
                </a:schemeClr>
              </a:solidFill>
            </a:endParaRPr>
          </a:p>
        </p:txBody>
      </p:sp>
      <p:pic>
        <p:nvPicPr>
          <p:cNvPr id="3" name="圖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6056" y="3616342"/>
            <a:ext cx="2190106" cy="2501046"/>
          </a:xfrm>
          <a:prstGeom prst="rect">
            <a:avLst/>
          </a:prstGeom>
        </p:spPr>
      </p:pic>
      <p:pic>
        <p:nvPicPr>
          <p:cNvPr id="4" name="圖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672" y="3656316"/>
            <a:ext cx="2332697" cy="2385712"/>
          </a:xfrm>
          <a:prstGeom prst="rect">
            <a:avLst/>
          </a:prstGeom>
        </p:spPr>
      </p:pic>
      <p:sp>
        <p:nvSpPr>
          <p:cNvPr id="8" name="投影片編號版面配置區 7"/>
          <p:cNvSpPr>
            <a:spLocks noGrp="1"/>
          </p:cNvSpPr>
          <p:nvPr>
            <p:ph type="sldNum" sz="quarter" idx="12"/>
          </p:nvPr>
        </p:nvSpPr>
        <p:spPr/>
        <p:txBody>
          <a:bodyPr/>
          <a:lstStyle/>
          <a:p>
            <a:pPr>
              <a:defRPr/>
            </a:pPr>
            <a:fld id="{3CE42ADA-063B-4023-A091-EF8D4CD9B090}" type="slidenum">
              <a:rPr lang="zh-TW" altLang="en-US" smtClean="0"/>
              <a:pPr>
                <a:defRPr/>
              </a:pPr>
              <a:t>5</a:t>
            </a:fld>
            <a:endParaRPr lang="zh-TW" altLang="en-US"/>
          </a:p>
        </p:txBody>
      </p:sp>
    </p:spTree>
  </p:cSld>
  <p:clrMapOvr>
    <a:masterClrMapping/>
  </p:clrMapOvr>
  <p:transition spd="slow"/>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Line 4"/>
          <p:cNvSpPr>
            <a:spLocks noChangeShapeType="1"/>
          </p:cNvSpPr>
          <p:nvPr/>
        </p:nvSpPr>
        <p:spPr bwMode="auto">
          <a:xfrm>
            <a:off x="5610225" y="4694238"/>
            <a:ext cx="0" cy="0"/>
          </a:xfrm>
          <a:prstGeom prst="line">
            <a:avLst/>
          </a:prstGeom>
          <a:noFill/>
          <a:ln w="12700" cap="rnd">
            <a:solidFill>
              <a:srgbClr val="000000"/>
            </a:solidFill>
            <a:round/>
            <a:headEnd/>
            <a:tailEnd/>
          </a:ln>
        </p:spPr>
        <p:txBody>
          <a:bodyPr/>
          <a:lstStyle/>
          <a:p>
            <a:endParaRPr lang="zh-TW" altLang="en-US"/>
          </a:p>
        </p:txBody>
      </p:sp>
      <p:sp>
        <p:nvSpPr>
          <p:cNvPr id="6" name="AutoShape 3"/>
          <p:cNvSpPr>
            <a:spLocks noChangeArrowheads="1"/>
          </p:cNvSpPr>
          <p:nvPr/>
        </p:nvSpPr>
        <p:spPr bwMode="auto">
          <a:xfrm>
            <a:off x="16576" y="476672"/>
            <a:ext cx="1800200" cy="1872208"/>
          </a:xfrm>
          <a:prstGeom prst="homePlate">
            <a:avLst>
              <a:gd name="adj" fmla="val 77254"/>
            </a:avLst>
          </a:prstGeom>
          <a:solidFill>
            <a:srgbClr val="FFCCFF"/>
          </a:solidFill>
          <a:ln/>
          <a:extLst/>
        </p:spPr>
        <p:style>
          <a:lnRef idx="0">
            <a:schemeClr val="accent1"/>
          </a:lnRef>
          <a:fillRef idx="3">
            <a:schemeClr val="accent1"/>
          </a:fillRef>
          <a:effectRef idx="3">
            <a:schemeClr val="accent1"/>
          </a:effectRef>
          <a:fontRef idx="minor">
            <a:schemeClr val="lt1"/>
          </a:fontRef>
        </p:style>
        <p:txBody>
          <a:bodyPr wrap="none" anchor="ctr"/>
          <a:lstStyle/>
          <a:p>
            <a:pPr lvl="0" algn="ctr" eaLnBrk="0" hangingPunct="0">
              <a:defRPr/>
            </a:pPr>
            <a:r>
              <a:rPr lang="zh-TW" altLang="en-US" dirty="0">
                <a:ea typeface="微軟正黑體" pitchFamily="34" charset="-120"/>
              </a:rPr>
              <a:t>    </a:t>
            </a:r>
            <a:r>
              <a:rPr lang="zh-TW" altLang="en-US" sz="2800" b="1" dirty="0">
                <a:solidFill>
                  <a:schemeClr val="tx1"/>
                </a:solidFill>
                <a:ea typeface="微軟正黑體" pitchFamily="34" charset="-120"/>
              </a:rPr>
              <a:t>縣市競賽</a:t>
            </a:r>
            <a:endParaRPr lang="en-US" altLang="zh-TW" sz="2800" b="1" dirty="0">
              <a:solidFill>
                <a:schemeClr val="tx1"/>
              </a:solidFill>
              <a:ea typeface="微軟正黑體" pitchFamily="34" charset="-120"/>
            </a:endParaRPr>
          </a:p>
          <a:p>
            <a:pPr lvl="0" algn="ctr" eaLnBrk="0" hangingPunct="0">
              <a:defRPr/>
            </a:pPr>
            <a:r>
              <a:rPr lang="zh-TW" altLang="en-US" sz="2800" b="1" dirty="0">
                <a:solidFill>
                  <a:schemeClr val="tx1"/>
                </a:solidFill>
                <a:ea typeface="微軟正黑體" pitchFamily="34" charset="-120"/>
              </a:rPr>
              <a:t>    參照項目</a:t>
            </a:r>
          </a:p>
        </p:txBody>
      </p:sp>
      <p:graphicFrame>
        <p:nvGraphicFramePr>
          <p:cNvPr id="2" name="表格 1"/>
          <p:cNvGraphicFramePr>
            <a:graphicFrameLocks noGrp="1"/>
          </p:cNvGraphicFramePr>
          <p:nvPr>
            <p:extLst>
              <p:ext uri="{D42A27DB-BD31-4B8C-83A1-F6EECF244321}">
                <p14:modId xmlns:p14="http://schemas.microsoft.com/office/powerpoint/2010/main" val="3511093358"/>
              </p:ext>
            </p:extLst>
          </p:nvPr>
        </p:nvGraphicFramePr>
        <p:xfrm>
          <a:off x="1619672" y="764704"/>
          <a:ext cx="5688632" cy="5857666"/>
        </p:xfrm>
        <a:graphic>
          <a:graphicData uri="http://schemas.openxmlformats.org/drawingml/2006/table">
            <a:tbl>
              <a:tblPr>
                <a:tableStyleId>{5C22544A-7EE6-4342-B048-85BDC9FD1C3A}</a:tableStyleId>
              </a:tblPr>
              <a:tblGrid>
                <a:gridCol w="504056">
                  <a:extLst>
                    <a:ext uri="{9D8B030D-6E8A-4147-A177-3AD203B41FA5}">
                      <a16:colId xmlns:a16="http://schemas.microsoft.com/office/drawing/2014/main" val="20000"/>
                    </a:ext>
                  </a:extLst>
                </a:gridCol>
                <a:gridCol w="3559910">
                  <a:extLst>
                    <a:ext uri="{9D8B030D-6E8A-4147-A177-3AD203B41FA5}">
                      <a16:colId xmlns:a16="http://schemas.microsoft.com/office/drawing/2014/main" val="20001"/>
                    </a:ext>
                  </a:extLst>
                </a:gridCol>
                <a:gridCol w="1624666">
                  <a:extLst>
                    <a:ext uri="{9D8B030D-6E8A-4147-A177-3AD203B41FA5}">
                      <a16:colId xmlns:a16="http://schemas.microsoft.com/office/drawing/2014/main" val="20002"/>
                    </a:ext>
                  </a:extLst>
                </a:gridCol>
              </a:tblGrid>
              <a:tr h="425787">
                <a:tc>
                  <a:txBody>
                    <a:bodyPr/>
                    <a:lstStyle/>
                    <a:p>
                      <a:pPr algn="ctr" fontAlgn="auto">
                        <a:spcAft>
                          <a:spcPts val="0"/>
                        </a:spcAft>
                      </a:pPr>
                      <a:r>
                        <a:rPr lang="zh-TW" sz="1400" kern="150" dirty="0">
                          <a:effectLst/>
                          <a:latin typeface="標楷體" panose="03000509000000000000" pitchFamily="65" charset="-120"/>
                          <a:ea typeface="標楷體" panose="03000509000000000000" pitchFamily="65" charset="-120"/>
                        </a:rPr>
                        <a:t>序號</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algn="ctr" fontAlgn="auto">
                        <a:spcAft>
                          <a:spcPts val="0"/>
                        </a:spcAft>
                      </a:pPr>
                      <a:r>
                        <a:rPr lang="zh-TW" sz="1400" kern="150" dirty="0">
                          <a:effectLst/>
                          <a:latin typeface="標楷體" panose="03000509000000000000" pitchFamily="65" charset="-120"/>
                          <a:ea typeface="標楷體" panose="03000509000000000000" pitchFamily="65" charset="-120"/>
                        </a:rPr>
                        <a:t>競賽名稱</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algn="ctr" fontAlgn="auto">
                        <a:spcAft>
                          <a:spcPts val="0"/>
                        </a:spcAft>
                      </a:pPr>
                      <a:r>
                        <a:rPr lang="zh-TW" sz="1400" kern="150" dirty="0">
                          <a:effectLst/>
                          <a:latin typeface="標楷體" panose="03000509000000000000" pitchFamily="65" charset="-120"/>
                          <a:ea typeface="標楷體" panose="03000509000000000000" pitchFamily="65" charset="-120"/>
                        </a:rPr>
                        <a:t>積分採</a:t>
                      </a:r>
                    </a:p>
                    <a:p>
                      <a:pPr algn="ctr" fontAlgn="auto">
                        <a:spcAft>
                          <a:spcPts val="0"/>
                        </a:spcAft>
                      </a:pPr>
                      <a:r>
                        <a:rPr lang="zh-TW" sz="1400" kern="150" dirty="0">
                          <a:effectLst/>
                          <a:latin typeface="標楷體" panose="03000509000000000000" pitchFamily="65" charset="-120"/>
                          <a:ea typeface="標楷體" panose="03000509000000000000" pitchFamily="65" charset="-120"/>
                        </a:rPr>
                        <a:t>計方式</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10000"/>
                  </a:ext>
                </a:extLst>
              </a:tr>
              <a:tr h="425787">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marL="64770" algn="just" fontAlgn="auto">
                        <a:lnSpc>
                          <a:spcPts val="1200"/>
                        </a:lnSpc>
                        <a:spcAft>
                          <a:spcPts val="0"/>
                        </a:spcAft>
                      </a:pPr>
                      <a:r>
                        <a:rPr lang="zh-TW" sz="1400" kern="0" dirty="0">
                          <a:effectLst/>
                          <a:latin typeface="標楷體" panose="03000509000000000000" pitchFamily="65" charset="-120"/>
                          <a:ea typeface="標楷體" panose="03000509000000000000" pitchFamily="65" charset="-120"/>
                        </a:rPr>
                        <a:t>中華民國中小學科學展覽會</a:t>
                      </a:r>
                      <a:r>
                        <a:rPr lang="en-US" sz="1400" kern="0" dirty="0">
                          <a:effectLst/>
                          <a:latin typeface="標楷體" panose="03000509000000000000" pitchFamily="65" charset="-120"/>
                          <a:ea typeface="標楷體" panose="03000509000000000000" pitchFamily="65" charset="-120"/>
                        </a:rPr>
                        <a:t>(</a:t>
                      </a:r>
                      <a:r>
                        <a:rPr lang="zh-TW" sz="1400" kern="0" dirty="0">
                          <a:effectLst/>
                          <a:latin typeface="標楷體" panose="03000509000000000000" pitchFamily="65" charset="-120"/>
                          <a:ea typeface="標楷體" panose="03000509000000000000" pitchFamily="65" charset="-120"/>
                        </a:rPr>
                        <a:t>縣、市初賽</a:t>
                      </a:r>
                      <a:r>
                        <a:rPr lang="en-US" sz="1400" kern="0" dirty="0">
                          <a:effectLst/>
                          <a:latin typeface="標楷體" panose="03000509000000000000" pitchFamily="65" charset="-120"/>
                          <a:ea typeface="標楷體" panose="03000509000000000000" pitchFamily="65" charset="-120"/>
                        </a:rPr>
                        <a:t>)</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algn="ctr" fontAlgn="auto">
                        <a:lnSpc>
                          <a:spcPts val="1200"/>
                        </a:lnSpc>
                        <a:spcAft>
                          <a:spcPts val="0"/>
                        </a:spcAft>
                      </a:pPr>
                      <a:r>
                        <a:rPr lang="zh-TW" sz="1400" kern="150">
                          <a:effectLst/>
                          <a:latin typeface="標楷體" panose="03000509000000000000" pitchFamily="65" charset="-120"/>
                          <a:ea typeface="標楷體" panose="03000509000000000000" pitchFamily="65" charset="-120"/>
                        </a:rPr>
                        <a:t>採計名次</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10001"/>
                  </a:ext>
                </a:extLst>
              </a:tr>
              <a:tr h="305148">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2</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marL="64770" algn="just" fontAlgn="auto">
                        <a:lnSpc>
                          <a:spcPts val="1200"/>
                        </a:lnSpc>
                        <a:spcAft>
                          <a:spcPts val="0"/>
                        </a:spcAft>
                      </a:pPr>
                      <a:r>
                        <a:rPr lang="zh-TW" sz="1400" kern="0" dirty="0">
                          <a:effectLst/>
                          <a:latin typeface="標楷體" panose="03000509000000000000" pitchFamily="65" charset="-120"/>
                          <a:ea typeface="標楷體" panose="03000509000000000000" pitchFamily="65" charset="-120"/>
                        </a:rPr>
                        <a:t>全縣、市國中技藝教育課程技藝競賽</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algn="ctr" fontAlgn="auto">
                        <a:lnSpc>
                          <a:spcPts val="1200"/>
                        </a:lnSpc>
                        <a:spcAft>
                          <a:spcPts val="0"/>
                        </a:spcAft>
                      </a:pPr>
                      <a:r>
                        <a:rPr lang="zh-TW" sz="1400" kern="150">
                          <a:effectLst/>
                          <a:latin typeface="標楷體" panose="03000509000000000000" pitchFamily="65" charset="-120"/>
                          <a:ea typeface="標楷體" panose="03000509000000000000" pitchFamily="65" charset="-120"/>
                        </a:rPr>
                        <a:t>採計名次</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10002"/>
                  </a:ext>
                </a:extLst>
              </a:tr>
              <a:tr h="409288">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3</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marL="64770" algn="just" fontAlgn="auto">
                        <a:lnSpc>
                          <a:spcPts val="1200"/>
                        </a:lnSpc>
                        <a:spcAft>
                          <a:spcPts val="0"/>
                        </a:spcAft>
                      </a:pPr>
                      <a:r>
                        <a:rPr lang="en-US" sz="1400" kern="0" dirty="0" err="1">
                          <a:effectLst/>
                          <a:latin typeface="標楷體" panose="03000509000000000000" pitchFamily="65" charset="-120"/>
                          <a:ea typeface="標楷體" panose="03000509000000000000" pitchFamily="65" charset="-120"/>
                        </a:rPr>
                        <a:t>全縣、市語文競賽</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algn="ctr" fontAlgn="auto">
                        <a:lnSpc>
                          <a:spcPts val="1200"/>
                        </a:lnSpc>
                        <a:spcAft>
                          <a:spcPts val="0"/>
                        </a:spcAft>
                      </a:pPr>
                      <a:endParaRPr lang="en-US" altLang="zh-TW" sz="1400" kern="150" dirty="0" smtClean="0">
                        <a:effectLst/>
                        <a:latin typeface="標楷體" panose="03000509000000000000" pitchFamily="65" charset="-120"/>
                        <a:ea typeface="標楷體" panose="03000509000000000000" pitchFamily="65" charset="-120"/>
                      </a:endParaRPr>
                    </a:p>
                    <a:p>
                      <a:pPr algn="ctr" fontAlgn="auto">
                        <a:lnSpc>
                          <a:spcPts val="1200"/>
                        </a:lnSpc>
                        <a:spcAft>
                          <a:spcPts val="0"/>
                        </a:spcAft>
                      </a:pPr>
                      <a:r>
                        <a:rPr lang="zh-TW" sz="1400" kern="150" dirty="0" smtClean="0">
                          <a:effectLst/>
                          <a:latin typeface="標楷體" panose="03000509000000000000" pitchFamily="65" charset="-120"/>
                          <a:ea typeface="標楷體" panose="03000509000000000000" pitchFamily="65" charset="-120"/>
                        </a:rPr>
                        <a:t>採</a:t>
                      </a:r>
                      <a:r>
                        <a:rPr lang="zh-TW" sz="1400" kern="150" dirty="0">
                          <a:effectLst/>
                          <a:latin typeface="標楷體" panose="03000509000000000000" pitchFamily="65" charset="-120"/>
                          <a:ea typeface="標楷體" panose="03000509000000000000" pitchFamily="65" charset="-120"/>
                        </a:rPr>
                        <a:t>計</a:t>
                      </a:r>
                      <a:r>
                        <a:rPr lang="zh-TW" sz="1400" kern="150" dirty="0" smtClean="0">
                          <a:effectLst/>
                          <a:latin typeface="標楷體" panose="03000509000000000000" pitchFamily="65" charset="-120"/>
                          <a:ea typeface="標楷體" panose="03000509000000000000" pitchFamily="65" charset="-120"/>
                        </a:rPr>
                        <a:t>名次</a:t>
                      </a:r>
                      <a:endParaRPr lang="en-US" altLang="zh-TW" sz="1400" kern="150" dirty="0" smtClean="0">
                        <a:effectLst/>
                        <a:latin typeface="標楷體" panose="03000509000000000000" pitchFamily="65" charset="-120"/>
                        <a:ea typeface="標楷體" panose="03000509000000000000" pitchFamily="65" charset="-120"/>
                      </a:endParaRPr>
                    </a:p>
                    <a:p>
                      <a:pPr algn="ctr" fontAlgn="auto">
                        <a:lnSpc>
                          <a:spcPts val="1200"/>
                        </a:lnSpc>
                        <a:spcAft>
                          <a:spcPts val="0"/>
                        </a:spcAft>
                      </a:pPr>
                      <a:endParaRPr lang="zh-TW" sz="1400" kern="150" dirty="0">
                        <a:effectLst/>
                        <a:latin typeface="標楷體" panose="03000509000000000000" pitchFamily="65" charset="-120"/>
                        <a:ea typeface="標楷體" panose="03000509000000000000" pitchFamily="65" charset="-120"/>
                      </a:endParaRPr>
                    </a:p>
                    <a:p>
                      <a:pPr algn="ctr" fontAlgn="auto">
                        <a:lnSpc>
                          <a:spcPts val="1200"/>
                        </a:lnSpc>
                        <a:spcAft>
                          <a:spcPts val="0"/>
                        </a:spcAft>
                      </a:pPr>
                      <a:r>
                        <a:rPr lang="zh-TW" sz="1400" kern="150" dirty="0">
                          <a:effectLst/>
                          <a:latin typeface="標楷體" panose="03000509000000000000" pitchFamily="65" charset="-120"/>
                          <a:ea typeface="標楷體" panose="03000509000000000000" pitchFamily="65" charset="-120"/>
                        </a:rPr>
                        <a:t>或等第</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10003"/>
                  </a:ext>
                </a:extLst>
              </a:tr>
              <a:tr h="239505">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4</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marL="64770" algn="just" fontAlgn="auto">
                        <a:lnSpc>
                          <a:spcPts val="1200"/>
                        </a:lnSpc>
                        <a:spcAft>
                          <a:spcPts val="0"/>
                        </a:spcAft>
                      </a:pPr>
                      <a:r>
                        <a:rPr lang="zh-TW" sz="1400" kern="0">
                          <a:effectLst/>
                          <a:latin typeface="標楷體" panose="03000509000000000000" pitchFamily="65" charset="-120"/>
                          <a:ea typeface="標楷體" panose="03000509000000000000" pitchFamily="65" charset="-120"/>
                        </a:rPr>
                        <a:t>全縣、市學生美術比賽</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algn="ctr" fontAlgn="auto">
                        <a:lnSpc>
                          <a:spcPts val="1200"/>
                        </a:lnSpc>
                        <a:spcAft>
                          <a:spcPts val="0"/>
                        </a:spcAft>
                      </a:pPr>
                      <a:r>
                        <a:rPr lang="zh-TW" sz="1400" kern="150" dirty="0">
                          <a:effectLst/>
                          <a:latin typeface="標楷體" panose="03000509000000000000" pitchFamily="65" charset="-120"/>
                          <a:ea typeface="標楷體" panose="03000509000000000000" pitchFamily="65" charset="-120"/>
                        </a:rPr>
                        <a:t>採計名次</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10004"/>
                  </a:ext>
                </a:extLst>
              </a:tr>
              <a:tr h="331759">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5</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marL="64770" algn="just" fontAlgn="auto">
                        <a:lnSpc>
                          <a:spcPts val="1200"/>
                        </a:lnSpc>
                        <a:spcAft>
                          <a:spcPts val="0"/>
                        </a:spcAft>
                      </a:pPr>
                      <a:r>
                        <a:rPr lang="zh-TW" sz="1400" kern="0">
                          <a:effectLst/>
                          <a:latin typeface="標楷體" panose="03000509000000000000" pitchFamily="65" charset="-120"/>
                          <a:ea typeface="標楷體" panose="03000509000000000000" pitchFamily="65" charset="-120"/>
                        </a:rPr>
                        <a:t>全縣、市學生舞蹈比賽</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algn="ctr" fontAlgn="auto">
                        <a:lnSpc>
                          <a:spcPts val="1200"/>
                        </a:lnSpc>
                        <a:spcAft>
                          <a:spcPts val="0"/>
                        </a:spcAft>
                      </a:pPr>
                      <a:r>
                        <a:rPr lang="zh-TW" sz="1400" kern="150" dirty="0">
                          <a:effectLst/>
                          <a:latin typeface="標楷體" panose="03000509000000000000" pitchFamily="65" charset="-120"/>
                          <a:ea typeface="標楷體" panose="03000509000000000000" pitchFamily="65" charset="-120"/>
                        </a:rPr>
                        <a:t>採計等第</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10005"/>
                  </a:ext>
                </a:extLst>
              </a:tr>
              <a:tr h="374338">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6</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marL="64770" algn="just" fontAlgn="auto">
                        <a:lnSpc>
                          <a:spcPts val="1200"/>
                        </a:lnSpc>
                        <a:spcAft>
                          <a:spcPts val="0"/>
                        </a:spcAft>
                      </a:pPr>
                      <a:r>
                        <a:rPr lang="zh-TW" sz="1400" kern="0">
                          <a:effectLst/>
                          <a:latin typeface="標楷體" panose="03000509000000000000" pitchFamily="65" charset="-120"/>
                          <a:ea typeface="標楷體" panose="03000509000000000000" pitchFamily="65" charset="-120"/>
                        </a:rPr>
                        <a:t>全縣、市學生音樂暨師生鄉土歌謠比賽</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algn="ctr" fontAlgn="auto">
                        <a:lnSpc>
                          <a:spcPts val="1200"/>
                        </a:lnSpc>
                        <a:spcAft>
                          <a:spcPts val="0"/>
                        </a:spcAft>
                      </a:pPr>
                      <a:r>
                        <a:rPr lang="zh-TW" sz="1400" kern="150" dirty="0">
                          <a:effectLst/>
                          <a:latin typeface="標楷體" panose="03000509000000000000" pitchFamily="65" charset="-120"/>
                          <a:ea typeface="標楷體" panose="03000509000000000000" pitchFamily="65" charset="-120"/>
                        </a:rPr>
                        <a:t>採計等第</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10006"/>
                  </a:ext>
                </a:extLst>
              </a:tr>
              <a:tr h="367242">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7</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marL="64770" algn="just" fontAlgn="auto">
                        <a:lnSpc>
                          <a:spcPts val="1200"/>
                        </a:lnSpc>
                        <a:spcAft>
                          <a:spcPts val="0"/>
                        </a:spcAft>
                      </a:pPr>
                      <a:r>
                        <a:rPr lang="zh-TW" sz="1400" kern="0" dirty="0">
                          <a:effectLst/>
                          <a:latin typeface="標楷體" panose="03000509000000000000" pitchFamily="65" charset="-120"/>
                          <a:ea typeface="標楷體" panose="03000509000000000000" pitchFamily="65" charset="-120"/>
                        </a:rPr>
                        <a:t>全國學生創意戲劇比賽縣、市初選</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algn="ctr" fontAlgn="auto">
                        <a:lnSpc>
                          <a:spcPts val="1200"/>
                        </a:lnSpc>
                        <a:spcAft>
                          <a:spcPts val="0"/>
                        </a:spcAft>
                      </a:pPr>
                      <a:r>
                        <a:rPr lang="zh-TW" sz="1400" kern="150" dirty="0">
                          <a:effectLst/>
                          <a:latin typeface="標楷體" panose="03000509000000000000" pitchFamily="65" charset="-120"/>
                          <a:ea typeface="標楷體" panose="03000509000000000000" pitchFamily="65" charset="-120"/>
                        </a:rPr>
                        <a:t>採計等第</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10007"/>
                  </a:ext>
                </a:extLst>
              </a:tr>
              <a:tr h="246602">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8</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marL="64770" algn="just" fontAlgn="auto">
                        <a:lnSpc>
                          <a:spcPts val="1200"/>
                        </a:lnSpc>
                        <a:spcAft>
                          <a:spcPts val="0"/>
                        </a:spcAft>
                      </a:pPr>
                      <a:r>
                        <a:rPr lang="zh-TW" sz="1400" kern="0">
                          <a:effectLst/>
                          <a:latin typeface="標楷體" panose="03000509000000000000" pitchFamily="65" charset="-120"/>
                          <a:ea typeface="標楷體" panose="03000509000000000000" pitchFamily="65" charset="-120"/>
                        </a:rPr>
                        <a:t>全縣、市中小學聯合運動會</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algn="ctr" fontAlgn="auto">
                        <a:lnSpc>
                          <a:spcPts val="1200"/>
                        </a:lnSpc>
                        <a:spcAft>
                          <a:spcPts val="0"/>
                        </a:spcAft>
                      </a:pPr>
                      <a:r>
                        <a:rPr lang="zh-TW" sz="1400" kern="150" dirty="0">
                          <a:effectLst/>
                          <a:latin typeface="標楷體" panose="03000509000000000000" pitchFamily="65" charset="-120"/>
                          <a:ea typeface="標楷體" panose="03000509000000000000" pitchFamily="65" charset="-120"/>
                        </a:rPr>
                        <a:t>採計名次</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10008"/>
                  </a:ext>
                </a:extLst>
              </a:tr>
              <a:tr h="327324">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9</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marL="64770" algn="just" fontAlgn="auto">
                        <a:lnSpc>
                          <a:spcPts val="1200"/>
                        </a:lnSpc>
                        <a:spcAft>
                          <a:spcPts val="0"/>
                        </a:spcAft>
                      </a:pPr>
                      <a:r>
                        <a:rPr lang="en-US" sz="1400" kern="0" dirty="0" err="1">
                          <a:effectLst/>
                          <a:latin typeface="標楷體" panose="03000509000000000000" pitchFamily="65" charset="-120"/>
                          <a:ea typeface="標楷體" panose="03000509000000000000" pitchFamily="65" charset="-120"/>
                        </a:rPr>
                        <a:t>全縣、市運動會</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algn="ctr" fontAlgn="auto">
                        <a:lnSpc>
                          <a:spcPts val="1200"/>
                        </a:lnSpc>
                        <a:spcAft>
                          <a:spcPts val="0"/>
                        </a:spcAft>
                      </a:pPr>
                      <a:r>
                        <a:rPr lang="zh-TW" sz="1400" kern="150" dirty="0">
                          <a:effectLst/>
                          <a:latin typeface="標楷體" panose="03000509000000000000" pitchFamily="65" charset="-120"/>
                          <a:ea typeface="標楷體" panose="03000509000000000000" pitchFamily="65" charset="-120"/>
                        </a:rPr>
                        <a:t>採計名次</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10009"/>
                  </a:ext>
                </a:extLst>
              </a:tr>
              <a:tr h="243054">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10</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marL="64770" algn="just" fontAlgn="auto">
                        <a:lnSpc>
                          <a:spcPts val="1200"/>
                        </a:lnSpc>
                        <a:spcAft>
                          <a:spcPts val="0"/>
                        </a:spcAft>
                      </a:pPr>
                      <a:r>
                        <a:rPr lang="zh-TW" sz="1400" kern="0">
                          <a:effectLst/>
                          <a:latin typeface="標楷體" panose="03000509000000000000" pitchFamily="65" charset="-120"/>
                          <a:ea typeface="標楷體" panose="03000509000000000000" pitchFamily="65" charset="-120"/>
                        </a:rPr>
                        <a:t>國中籃球、排球、棒球、足球聯賽分區預賽</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algn="ctr" fontAlgn="auto">
                        <a:lnSpc>
                          <a:spcPts val="1200"/>
                        </a:lnSpc>
                        <a:spcAft>
                          <a:spcPts val="0"/>
                        </a:spcAft>
                      </a:pPr>
                      <a:r>
                        <a:rPr lang="zh-TW" sz="1400" kern="150" dirty="0">
                          <a:effectLst/>
                          <a:latin typeface="標楷體" panose="03000509000000000000" pitchFamily="65" charset="-120"/>
                          <a:ea typeface="標楷體" panose="03000509000000000000" pitchFamily="65" charset="-120"/>
                        </a:rPr>
                        <a:t>採計名次</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10010"/>
                  </a:ext>
                </a:extLst>
              </a:tr>
              <a:tr h="259908">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11</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marL="64770" algn="just" fontAlgn="auto">
                        <a:lnSpc>
                          <a:spcPts val="1200"/>
                        </a:lnSpc>
                        <a:spcAft>
                          <a:spcPts val="0"/>
                        </a:spcAft>
                      </a:pPr>
                      <a:r>
                        <a:rPr lang="zh-TW" sz="1400" kern="0">
                          <a:effectLst/>
                          <a:latin typeface="標楷體" panose="03000509000000000000" pitchFamily="65" charset="-120"/>
                          <a:ea typeface="標楷體" panose="03000509000000000000" pitchFamily="65" charset="-120"/>
                        </a:rPr>
                        <a:t>全國環境知識競賽</a:t>
                      </a:r>
                      <a:r>
                        <a:rPr lang="en-US" sz="1400" kern="0">
                          <a:effectLst/>
                          <a:latin typeface="標楷體" panose="03000509000000000000" pitchFamily="65" charset="-120"/>
                          <a:ea typeface="標楷體" panose="03000509000000000000" pitchFamily="65" charset="-120"/>
                        </a:rPr>
                        <a:t>(</a:t>
                      </a:r>
                      <a:r>
                        <a:rPr lang="zh-TW" sz="1400" kern="0">
                          <a:effectLst/>
                          <a:latin typeface="標楷體" panose="03000509000000000000" pitchFamily="65" charset="-120"/>
                          <a:ea typeface="標楷體" panose="03000509000000000000" pitchFamily="65" charset="-120"/>
                        </a:rPr>
                        <a:t>縣、市初賽</a:t>
                      </a:r>
                      <a:r>
                        <a:rPr lang="en-US" sz="1400" kern="0">
                          <a:effectLst/>
                          <a:latin typeface="標楷體" panose="03000509000000000000" pitchFamily="65" charset="-120"/>
                          <a:ea typeface="標楷體" panose="03000509000000000000" pitchFamily="65" charset="-120"/>
                        </a:rPr>
                        <a:t>)</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algn="ctr" fontAlgn="auto">
                        <a:lnSpc>
                          <a:spcPts val="1200"/>
                        </a:lnSpc>
                        <a:spcAft>
                          <a:spcPts val="0"/>
                        </a:spcAft>
                      </a:pPr>
                      <a:r>
                        <a:rPr lang="zh-TW" sz="1400" kern="150" dirty="0">
                          <a:effectLst/>
                          <a:latin typeface="標楷體" panose="03000509000000000000" pitchFamily="65" charset="-120"/>
                          <a:ea typeface="標楷體" panose="03000509000000000000" pitchFamily="65" charset="-120"/>
                        </a:rPr>
                        <a:t>採計名次</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10011"/>
                  </a:ext>
                </a:extLst>
              </a:tr>
              <a:tr h="239505">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12</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marL="64770" algn="just" fontAlgn="auto">
                        <a:lnSpc>
                          <a:spcPts val="1200"/>
                        </a:lnSpc>
                        <a:spcAft>
                          <a:spcPts val="0"/>
                        </a:spcAft>
                      </a:pPr>
                      <a:r>
                        <a:rPr lang="zh-TW" sz="1400" kern="0">
                          <a:effectLst/>
                          <a:latin typeface="標楷體" panose="03000509000000000000" pitchFamily="65" charset="-120"/>
                          <a:ea typeface="標楷體" panose="03000509000000000000" pitchFamily="65" charset="-120"/>
                        </a:rPr>
                        <a:t>全縣、市環境教育實作競賽</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algn="ctr" fontAlgn="auto">
                        <a:lnSpc>
                          <a:spcPts val="1200"/>
                        </a:lnSpc>
                        <a:spcAft>
                          <a:spcPts val="0"/>
                        </a:spcAft>
                      </a:pPr>
                      <a:r>
                        <a:rPr lang="zh-TW" sz="1400" kern="150" dirty="0">
                          <a:effectLst/>
                          <a:latin typeface="標楷體" panose="03000509000000000000" pitchFamily="65" charset="-120"/>
                          <a:ea typeface="標楷體" panose="03000509000000000000" pitchFamily="65" charset="-120"/>
                        </a:rPr>
                        <a:t>採計等第</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10012"/>
                  </a:ext>
                </a:extLst>
              </a:tr>
              <a:tr h="425787">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13</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marL="64770" algn="just" fontAlgn="auto">
                        <a:lnSpc>
                          <a:spcPts val="1200"/>
                        </a:lnSpc>
                        <a:spcAft>
                          <a:spcPts val="0"/>
                        </a:spcAft>
                      </a:pPr>
                      <a:endParaRPr lang="en-US" altLang="zh-TW" sz="1400" kern="0" dirty="0" smtClean="0">
                        <a:effectLst/>
                        <a:latin typeface="標楷體" panose="03000509000000000000" pitchFamily="65" charset="-120"/>
                        <a:ea typeface="標楷體" panose="03000509000000000000" pitchFamily="65" charset="-120"/>
                      </a:endParaRPr>
                    </a:p>
                    <a:p>
                      <a:pPr marL="64770" algn="just" fontAlgn="auto">
                        <a:lnSpc>
                          <a:spcPts val="1200"/>
                        </a:lnSpc>
                        <a:spcAft>
                          <a:spcPts val="0"/>
                        </a:spcAft>
                      </a:pPr>
                      <a:r>
                        <a:rPr lang="zh-TW" sz="1400" kern="0" dirty="0" smtClean="0">
                          <a:effectLst/>
                          <a:latin typeface="標楷體" panose="03000509000000000000" pitchFamily="65" charset="-120"/>
                          <a:ea typeface="標楷體" panose="03000509000000000000" pitchFamily="65" charset="-120"/>
                        </a:rPr>
                        <a:t>全</a:t>
                      </a:r>
                      <a:r>
                        <a:rPr lang="zh-TW" sz="1400" kern="0" dirty="0">
                          <a:effectLst/>
                          <a:latin typeface="標楷體" panose="03000509000000000000" pitchFamily="65" charset="-120"/>
                          <a:ea typeface="標楷體" panose="03000509000000000000" pitchFamily="65" charset="-120"/>
                        </a:rPr>
                        <a:t>縣、市英語日學藝競賽</a:t>
                      </a:r>
                      <a:r>
                        <a:rPr lang="en-US" sz="1400" kern="0" dirty="0">
                          <a:effectLst/>
                          <a:latin typeface="標楷體" panose="03000509000000000000" pitchFamily="65" charset="-120"/>
                          <a:ea typeface="標楷體" panose="03000509000000000000" pitchFamily="65" charset="-120"/>
                        </a:rPr>
                        <a:t>(</a:t>
                      </a:r>
                      <a:r>
                        <a:rPr lang="zh-TW" sz="1400" kern="0" dirty="0">
                          <a:effectLst/>
                          <a:latin typeface="標楷體" panose="03000509000000000000" pitchFamily="65" charset="-120"/>
                          <a:ea typeface="標楷體" panose="03000509000000000000" pitchFamily="65" charset="-120"/>
                        </a:rPr>
                        <a:t>限英語演說或</a:t>
                      </a:r>
                      <a:r>
                        <a:rPr lang="zh-TW" sz="1400" kern="0" dirty="0" smtClean="0">
                          <a:effectLst/>
                          <a:latin typeface="標楷體" panose="03000509000000000000" pitchFamily="65" charset="-120"/>
                          <a:ea typeface="標楷體" panose="03000509000000000000" pitchFamily="65" charset="-120"/>
                        </a:rPr>
                        <a:t>英語</a:t>
                      </a:r>
                      <a:endParaRPr lang="en-US" altLang="zh-TW" sz="1400" kern="0" dirty="0" smtClean="0">
                        <a:effectLst/>
                        <a:latin typeface="標楷體" panose="03000509000000000000" pitchFamily="65" charset="-120"/>
                        <a:ea typeface="標楷體" panose="03000509000000000000" pitchFamily="65" charset="-120"/>
                      </a:endParaRPr>
                    </a:p>
                    <a:p>
                      <a:pPr marL="64770" algn="just" fontAlgn="auto">
                        <a:lnSpc>
                          <a:spcPts val="1200"/>
                        </a:lnSpc>
                        <a:spcAft>
                          <a:spcPts val="0"/>
                        </a:spcAft>
                      </a:pPr>
                      <a:endParaRPr lang="en-US" altLang="zh-TW" sz="1400" kern="0" dirty="0" smtClean="0">
                        <a:effectLst/>
                        <a:latin typeface="標楷體" panose="03000509000000000000" pitchFamily="65" charset="-120"/>
                        <a:ea typeface="標楷體" panose="03000509000000000000" pitchFamily="65" charset="-120"/>
                      </a:endParaRPr>
                    </a:p>
                    <a:p>
                      <a:pPr marL="64770" algn="just" fontAlgn="auto">
                        <a:lnSpc>
                          <a:spcPts val="1200"/>
                        </a:lnSpc>
                        <a:spcAft>
                          <a:spcPts val="0"/>
                        </a:spcAft>
                      </a:pPr>
                      <a:r>
                        <a:rPr lang="zh-TW" sz="1400" kern="0" dirty="0" smtClean="0">
                          <a:effectLst/>
                          <a:latin typeface="標楷體" panose="03000509000000000000" pitchFamily="65" charset="-120"/>
                          <a:ea typeface="標楷體" panose="03000509000000000000" pitchFamily="65" charset="-120"/>
                        </a:rPr>
                        <a:t>說</a:t>
                      </a:r>
                      <a:r>
                        <a:rPr lang="zh-TW" sz="1400" kern="0" dirty="0">
                          <a:effectLst/>
                          <a:latin typeface="標楷體" panose="03000509000000000000" pitchFamily="65" charset="-120"/>
                          <a:ea typeface="標楷體" panose="03000509000000000000" pitchFamily="65" charset="-120"/>
                        </a:rPr>
                        <a:t>故事、英語朗讀及英語讀者劇場三項</a:t>
                      </a:r>
                      <a:r>
                        <a:rPr lang="en-US" sz="1400" kern="0" dirty="0">
                          <a:effectLst/>
                          <a:latin typeface="標楷體" panose="03000509000000000000" pitchFamily="65" charset="-120"/>
                          <a:ea typeface="標楷體" panose="03000509000000000000" pitchFamily="65" charset="-120"/>
                        </a:rPr>
                        <a:t>)</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algn="ctr" fontAlgn="auto">
                        <a:lnSpc>
                          <a:spcPts val="1200"/>
                        </a:lnSpc>
                        <a:spcAft>
                          <a:spcPts val="0"/>
                        </a:spcAft>
                      </a:pPr>
                      <a:r>
                        <a:rPr lang="zh-TW" sz="1400" kern="150" dirty="0">
                          <a:effectLst/>
                          <a:latin typeface="標楷體" panose="03000509000000000000" pitchFamily="65" charset="-120"/>
                          <a:ea typeface="標楷體" panose="03000509000000000000" pitchFamily="65" charset="-120"/>
                        </a:rPr>
                        <a:t>採計等第</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10013"/>
                  </a:ext>
                </a:extLst>
              </a:tr>
              <a:tr h="425787">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14</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marL="64770" algn="just" fontAlgn="auto">
                        <a:lnSpc>
                          <a:spcPts val="1200"/>
                        </a:lnSpc>
                        <a:spcAft>
                          <a:spcPts val="0"/>
                        </a:spcAft>
                      </a:pPr>
                      <a:r>
                        <a:rPr lang="zh-TW" sz="1400" kern="0">
                          <a:effectLst/>
                          <a:latin typeface="標楷體" panose="03000509000000000000" pitchFamily="65" charset="-120"/>
                          <a:ea typeface="標楷體" panose="03000509000000000000" pitchFamily="65" charset="-120"/>
                        </a:rPr>
                        <a:t>全縣、市海洋詩創作徵選</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algn="ctr" fontAlgn="auto">
                        <a:lnSpc>
                          <a:spcPts val="1200"/>
                        </a:lnSpc>
                        <a:spcAft>
                          <a:spcPts val="0"/>
                        </a:spcAft>
                      </a:pPr>
                      <a:r>
                        <a:rPr lang="zh-TW" sz="1400" kern="150" dirty="0">
                          <a:effectLst/>
                          <a:latin typeface="標楷體" panose="03000509000000000000" pitchFamily="65" charset="-120"/>
                          <a:ea typeface="標楷體" panose="03000509000000000000" pitchFamily="65" charset="-120"/>
                        </a:rPr>
                        <a:t>採計等第</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10014"/>
                  </a:ext>
                </a:extLst>
              </a:tr>
              <a:tr h="425787">
                <a:tc>
                  <a:txBody>
                    <a:bodyPr/>
                    <a:lstStyle/>
                    <a:p>
                      <a:pPr algn="ctr" fontAlgn="auto">
                        <a:spcAft>
                          <a:spcPts val="0"/>
                        </a:spcAft>
                      </a:pPr>
                      <a:r>
                        <a:rPr lang="en-US" sz="1400" kern="150">
                          <a:effectLst/>
                          <a:latin typeface="標楷體" panose="03000509000000000000" pitchFamily="65" charset="-120"/>
                          <a:ea typeface="標楷體" panose="03000509000000000000" pitchFamily="65" charset="-120"/>
                        </a:rPr>
                        <a:t>15</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marL="64770" algn="just" fontAlgn="auto">
                        <a:lnSpc>
                          <a:spcPts val="1200"/>
                        </a:lnSpc>
                        <a:spcAft>
                          <a:spcPts val="0"/>
                        </a:spcAft>
                      </a:pPr>
                      <a:r>
                        <a:rPr lang="zh-TW" sz="1400" kern="0">
                          <a:effectLst/>
                          <a:latin typeface="標楷體" panose="03000509000000000000" pitchFamily="65" charset="-120"/>
                          <a:ea typeface="標楷體" panose="03000509000000000000" pitchFamily="65" charset="-120"/>
                        </a:rPr>
                        <a:t>全縣、市海洋科普繪本創作徵選</a:t>
                      </a:r>
                      <a:endParaRPr lang="zh-TW" sz="1400" kern="15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tc>
                  <a:txBody>
                    <a:bodyPr/>
                    <a:lstStyle/>
                    <a:p>
                      <a:pPr algn="ctr" fontAlgn="auto">
                        <a:lnSpc>
                          <a:spcPts val="1200"/>
                        </a:lnSpc>
                        <a:spcAft>
                          <a:spcPts val="0"/>
                        </a:spcAft>
                      </a:pPr>
                      <a:r>
                        <a:rPr lang="zh-TW" sz="1400" kern="150" dirty="0">
                          <a:effectLst/>
                          <a:latin typeface="標楷體" panose="03000509000000000000" pitchFamily="65" charset="-120"/>
                          <a:ea typeface="標楷體" panose="03000509000000000000" pitchFamily="65" charset="-120"/>
                        </a:rPr>
                        <a:t>採計等第</a:t>
                      </a:r>
                      <a:endParaRPr lang="zh-TW" sz="1400" kern="15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0" marR="0" marT="0" marB="0" anchor="ctr"/>
                </a:tc>
                <a:extLst>
                  <a:ext uri="{0D108BD9-81ED-4DB2-BD59-A6C34878D82A}">
                    <a16:rowId xmlns:a16="http://schemas.microsoft.com/office/drawing/2014/main" val="10015"/>
                  </a:ext>
                </a:extLst>
              </a:tr>
            </a:tbl>
          </a:graphicData>
        </a:graphic>
      </p:graphicFrame>
      <p:sp>
        <p:nvSpPr>
          <p:cNvPr id="5" name="投影片編號版面配置區 4"/>
          <p:cNvSpPr>
            <a:spLocks noGrp="1"/>
          </p:cNvSpPr>
          <p:nvPr>
            <p:ph type="sldNum" sz="quarter" idx="12"/>
          </p:nvPr>
        </p:nvSpPr>
        <p:spPr/>
        <p:txBody>
          <a:bodyPr/>
          <a:lstStyle/>
          <a:p>
            <a:pPr>
              <a:defRPr/>
            </a:pPr>
            <a:fld id="{8F1A0C96-C674-4CE5-895C-4A6397BC80B3}" type="slidenum">
              <a:rPr lang="zh-TW" altLang="en-US" smtClean="0"/>
              <a:t>50</a:t>
            </a:fld>
            <a:endParaRPr lang="zh-TW" altLang="en-US" dirty="0"/>
          </a:p>
        </p:txBody>
      </p:sp>
    </p:spTree>
    <p:extLst>
      <p:ext uri="{BB962C8B-B14F-4D97-AF65-F5344CB8AC3E}">
        <p14:creationId xmlns:p14="http://schemas.microsoft.com/office/powerpoint/2010/main" val="2686341651"/>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7250" name="Group 2"/>
          <p:cNvGraphicFramePr>
            <a:graphicFrameLocks noGrp="1"/>
          </p:cNvGraphicFramePr>
          <p:nvPr>
            <p:extLst>
              <p:ext uri="{D42A27DB-BD31-4B8C-83A1-F6EECF244321}">
                <p14:modId xmlns:p14="http://schemas.microsoft.com/office/powerpoint/2010/main" val="1772199262"/>
              </p:ext>
            </p:extLst>
          </p:nvPr>
        </p:nvGraphicFramePr>
        <p:xfrm>
          <a:off x="971600" y="1605241"/>
          <a:ext cx="7683833" cy="4642367"/>
        </p:xfrm>
        <a:graphic>
          <a:graphicData uri="http://schemas.openxmlformats.org/drawingml/2006/table">
            <a:tbl>
              <a:tblPr>
                <a:tableStyleId>{93296810-A885-4BE3-A3E7-6D5BEEA58F35}</a:tableStyleId>
              </a:tblPr>
              <a:tblGrid>
                <a:gridCol w="1944216">
                  <a:extLst>
                    <a:ext uri="{9D8B030D-6E8A-4147-A177-3AD203B41FA5}">
                      <a16:colId xmlns:a16="http://schemas.microsoft.com/office/drawing/2014/main" val="20000"/>
                    </a:ext>
                  </a:extLst>
                </a:gridCol>
                <a:gridCol w="4483606">
                  <a:extLst>
                    <a:ext uri="{9D8B030D-6E8A-4147-A177-3AD203B41FA5}">
                      <a16:colId xmlns:a16="http://schemas.microsoft.com/office/drawing/2014/main" val="20001"/>
                    </a:ext>
                  </a:extLst>
                </a:gridCol>
                <a:gridCol w="1256011">
                  <a:extLst>
                    <a:ext uri="{9D8B030D-6E8A-4147-A177-3AD203B41FA5}">
                      <a16:colId xmlns:a16="http://schemas.microsoft.com/office/drawing/2014/main" val="20002"/>
                    </a:ext>
                  </a:extLst>
                </a:gridCol>
              </a:tblGrid>
              <a:tr h="91857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u="none" strike="noStrike" cap="none" normalizeH="0" baseline="0" dirty="0">
                          <a:ln>
                            <a:noFill/>
                          </a:ln>
                          <a:effectLst/>
                          <a:latin typeface="微軟正黑體" panose="020B0604030504040204" pitchFamily="34" charset="-120"/>
                          <a:ea typeface="微軟正黑體" panose="020B0604030504040204" pitchFamily="34" charset="-120"/>
                        </a:rPr>
                        <a:t>比序項目</a:t>
                      </a:r>
                      <a:endParaRPr kumimoji="1" lang="zh-TW" altLang="en-US" sz="25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chemeClr val="accent3">
                        <a:lumMod val="60000"/>
                        <a:lumOff val="4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500" b="1" u="none" strike="noStrike" cap="none" normalizeH="0" baseline="0" dirty="0">
                          <a:ln>
                            <a:noFill/>
                          </a:ln>
                          <a:effectLst/>
                          <a:latin typeface="微軟正黑體" panose="020B0604030504040204" pitchFamily="34" charset="-120"/>
                          <a:ea typeface="微軟正黑體" panose="020B0604030504040204" pitchFamily="34" charset="-120"/>
                        </a:rPr>
                        <a:t>現況概述</a:t>
                      </a:r>
                      <a:endParaRPr kumimoji="1" lang="zh-TW" altLang="en-US" sz="25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chemeClr val="accent3">
                        <a:lumMod val="60000"/>
                        <a:lumOff val="4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2000" b="1" u="none" strike="noStrike" cap="none" normalizeH="0" baseline="0" dirty="0">
                          <a:ln>
                            <a:noFill/>
                          </a:ln>
                          <a:effectLst/>
                          <a:latin typeface="微軟正黑體" panose="020B0604030504040204" pitchFamily="34" charset="-120"/>
                          <a:ea typeface="微軟正黑體" panose="020B0604030504040204" pitchFamily="34" charset="-120"/>
                        </a:rPr>
                        <a:t>最高分數</a:t>
                      </a:r>
                      <a:endParaRPr kumimoji="1" lang="zh-TW" altLang="en-US" sz="2000" b="1" i="0" u="none" strike="noStrike" cap="none" normalizeH="0" baseline="0" dirty="0">
                        <a:ln>
                          <a:noFill/>
                        </a:ln>
                        <a:solidFill>
                          <a:schemeClr val="bg1"/>
                        </a:solidFill>
                        <a:effectLst/>
                        <a:latin typeface="微軟正黑體" panose="020B0604030504040204" pitchFamily="34" charset="-120"/>
                        <a:ea typeface="微軟正黑體" panose="020B0604030504040204" pitchFamily="34" charset="-120"/>
                        <a:cs typeface="??PL????Uni"/>
                      </a:endParaRPr>
                    </a:p>
                  </a:txBody>
                  <a:tcPr anchor="ctr" horzOverflow="overflow">
                    <a:solidFill>
                      <a:schemeClr val="accent3">
                        <a:lumMod val="60000"/>
                        <a:lumOff val="40000"/>
                      </a:schemeClr>
                    </a:solidFill>
                  </a:tcPr>
                </a:tc>
                <a:extLst>
                  <a:ext uri="{0D108BD9-81ED-4DB2-BD59-A6C34878D82A}">
                    <a16:rowId xmlns:a16="http://schemas.microsoft.com/office/drawing/2014/main" val="10000"/>
                  </a:ext>
                </a:extLst>
              </a:tr>
              <a:tr h="3723789">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24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2400" u="none" strike="noStrike" cap="none" normalizeH="0" baseline="0" dirty="0">
                          <a:ln>
                            <a:noFill/>
                          </a:ln>
                          <a:effectLst/>
                          <a:latin typeface="微軟正黑體" panose="020B0604030504040204" pitchFamily="34" charset="-120"/>
                          <a:ea typeface="微軟正黑體" panose="020B0604030504040204" pitchFamily="34" charset="-120"/>
                        </a:rPr>
                        <a:t>六</a:t>
                      </a:r>
                      <a:r>
                        <a:rPr kumimoji="1" lang="en-US" altLang="zh-TW" sz="24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zh-TW" altLang="en-US" sz="2400" u="none" strike="noStrike" cap="none" normalizeH="0" baseline="0" dirty="0">
                          <a:ln>
                            <a:noFill/>
                          </a:ln>
                          <a:effectLst/>
                          <a:latin typeface="微軟正黑體" panose="020B0604030504040204" pitchFamily="34" charset="-120"/>
                          <a:ea typeface="微軟正黑體" panose="020B0604030504040204" pitchFamily="34" charset="-120"/>
                        </a:rPr>
                        <a:t>國中教育</a:t>
                      </a:r>
                      <a:endParaRPr kumimoji="1" lang="en-US" altLang="zh-TW" sz="24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400" u="none" strike="noStrike" cap="none" normalizeH="0" baseline="0" dirty="0">
                          <a:ln>
                            <a:noFill/>
                          </a:ln>
                          <a:effectLst/>
                          <a:latin typeface="微軟正黑體" panose="020B0604030504040204" pitchFamily="34" charset="-120"/>
                          <a:ea typeface="微軟正黑體" panose="020B0604030504040204" pitchFamily="34" charset="-120"/>
                        </a:rPr>
                        <a:t>      會考</a:t>
                      </a:r>
                      <a:endParaRPr kumimoji="1" lang="zh-TW" altLang="en-US" sz="2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tc>
                <a:tc>
                  <a:txBody>
                    <a:bodyPr/>
                    <a:lstStyle/>
                    <a:p>
                      <a:pPr marL="0" marR="0" lvl="0" indent="0" algn="l" defTabSz="914400" rtl="0" eaLnBrk="0" fontAlgn="base" latinLnBrk="0" hangingPunct="0">
                        <a:lnSpc>
                          <a:spcPts val="3200"/>
                        </a:lnSpc>
                        <a:spcBef>
                          <a:spcPct val="0"/>
                        </a:spcBef>
                        <a:spcAft>
                          <a:spcPct val="0"/>
                        </a:spcAft>
                        <a:buClrTx/>
                        <a:buSzTx/>
                        <a:buFontTx/>
                        <a:buNone/>
                        <a:tabLst/>
                      </a:pPr>
                      <a:r>
                        <a:rPr kumimoji="1" lang="zh-TW" altLang="en-US" sz="2400" u="none" strike="noStrike" cap="none" normalizeH="0" baseline="0" dirty="0">
                          <a:ln>
                            <a:noFill/>
                          </a:ln>
                          <a:effectLst/>
                          <a:latin typeface="微軟正黑體" panose="020B0604030504040204" pitchFamily="34" charset="-120"/>
                          <a:ea typeface="微軟正黑體" panose="020B0604030504040204" pitchFamily="34" charset="-120"/>
                        </a:rPr>
                        <a:t>國中教育會考評量結果</a:t>
                      </a:r>
                      <a:endParaRPr kumimoji="1" lang="en-US" altLang="zh-TW" sz="24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ts val="3200"/>
                        </a:lnSpc>
                        <a:spcBef>
                          <a:spcPct val="0"/>
                        </a:spcBef>
                        <a:spcAft>
                          <a:spcPct val="0"/>
                        </a:spcAft>
                        <a:buClrTx/>
                        <a:buSzTx/>
                        <a:buFontTx/>
                        <a:buNone/>
                        <a:tabLst/>
                      </a:pPr>
                      <a:r>
                        <a:rPr kumimoji="1" lang="zh-TW" altLang="en-US" sz="2400" u="none" strike="noStrike" cap="none" normalizeH="0" baseline="0" dirty="0">
                          <a:ln>
                            <a:noFill/>
                          </a:ln>
                          <a:effectLst/>
                          <a:latin typeface="微軟正黑體" panose="020B0604030504040204" pitchFamily="34" charset="-120"/>
                          <a:ea typeface="微軟正黑體" panose="020B0604030504040204" pitchFamily="34" charset="-120"/>
                        </a:rPr>
                        <a:t>  </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達精熟者，每科</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5</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分</a:t>
                      </a:r>
                      <a:endPar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ts val="3200"/>
                        </a:lnSpc>
                        <a:spcBef>
                          <a:spcPct val="0"/>
                        </a:spcBef>
                        <a:spcAft>
                          <a:spcPct val="0"/>
                        </a:spcAft>
                        <a:buClrTx/>
                        <a:buSzTx/>
                        <a:buFontTx/>
                        <a:buNone/>
                        <a:tabLst/>
                      </a:pP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  達基礎者，每科</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3</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分</a:t>
                      </a:r>
                      <a:endPar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endParaRPr>
                    </a:p>
                    <a:p>
                      <a:pPr marL="0" marR="0" lvl="0" indent="0" algn="l" defTabSz="914400" rtl="0" eaLnBrk="0" fontAlgn="base" latinLnBrk="0" hangingPunct="0">
                        <a:lnSpc>
                          <a:spcPts val="3200"/>
                        </a:lnSpc>
                        <a:spcBef>
                          <a:spcPct val="0"/>
                        </a:spcBef>
                        <a:spcAft>
                          <a:spcPct val="0"/>
                        </a:spcAft>
                        <a:buClrTx/>
                        <a:buSzTx/>
                        <a:buFontTx/>
                        <a:buNone/>
                        <a:tabLst/>
                      </a:pP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  待加強者，每科</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1</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分</a:t>
                      </a:r>
                    </a:p>
                    <a:p>
                      <a:pPr marL="0" marR="0" lvl="0" indent="0" algn="l" defTabSz="914400" rtl="0" eaLnBrk="0" fontAlgn="base" latinLnBrk="0" hangingPunct="0">
                        <a:lnSpc>
                          <a:spcPts val="3200"/>
                        </a:lnSpc>
                        <a:spcBef>
                          <a:spcPct val="0"/>
                        </a:spcBef>
                        <a:spcAft>
                          <a:spcPct val="0"/>
                        </a:spcAft>
                        <a:buClrTx/>
                        <a:buSzTx/>
                        <a:buFontTx/>
                        <a:buNone/>
                        <a:tabLst/>
                      </a:pP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寫作測驗：</a:t>
                      </a:r>
                    </a:p>
                    <a:p>
                      <a:pPr marL="0" marR="0" lvl="0" indent="0" algn="l" defTabSz="914400" rtl="0" eaLnBrk="0" fontAlgn="base" latinLnBrk="0" hangingPunct="0">
                        <a:lnSpc>
                          <a:spcPts val="3200"/>
                        </a:lnSpc>
                        <a:spcBef>
                          <a:spcPct val="0"/>
                        </a:spcBef>
                        <a:spcAft>
                          <a:spcPct val="0"/>
                        </a:spcAft>
                        <a:buClrTx/>
                        <a:buSzTx/>
                        <a:buFontTx/>
                        <a:buNone/>
                        <a:tabLst/>
                      </a:pP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  6</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5</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級分，得</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2</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分</a:t>
                      </a:r>
                    </a:p>
                    <a:p>
                      <a:pPr marL="0" marR="0" lvl="0" indent="0" algn="l" defTabSz="914400" rtl="0" eaLnBrk="0" fontAlgn="base" latinLnBrk="0" hangingPunct="0">
                        <a:lnSpc>
                          <a:spcPts val="3200"/>
                        </a:lnSpc>
                        <a:spcBef>
                          <a:spcPct val="0"/>
                        </a:spcBef>
                        <a:spcAft>
                          <a:spcPct val="0"/>
                        </a:spcAft>
                        <a:buClrTx/>
                        <a:buSzTx/>
                        <a:buFontTx/>
                        <a:buNone/>
                        <a:tabLst/>
                      </a:pP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  4</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3</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級分，得 </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1.5</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分</a:t>
                      </a:r>
                    </a:p>
                    <a:p>
                      <a:pPr marL="0" marR="0" lvl="0" indent="0" algn="l" defTabSz="914400" rtl="0" eaLnBrk="0" fontAlgn="base" latinLnBrk="0" hangingPunct="0">
                        <a:lnSpc>
                          <a:spcPts val="3200"/>
                        </a:lnSpc>
                        <a:spcBef>
                          <a:spcPct val="0"/>
                        </a:spcBef>
                        <a:spcAft>
                          <a:spcPct val="0"/>
                        </a:spcAft>
                        <a:buClrTx/>
                        <a:buSzTx/>
                        <a:buFontTx/>
                        <a:buNone/>
                        <a:tabLst/>
                      </a:pP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  2</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1</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級分，得 </a:t>
                      </a: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1</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分 </a:t>
                      </a:r>
                      <a:endParaRPr kumimoji="1" lang="zh-TW" altLang="en-US" sz="2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2500" u="none" strike="noStrike" cap="none" normalizeH="0" baseline="0" dirty="0">
                          <a:ln>
                            <a:noFill/>
                          </a:ln>
                          <a:effectLst/>
                          <a:latin typeface="微軟正黑體" panose="020B0604030504040204" pitchFamily="34" charset="-120"/>
                          <a:ea typeface="微軟正黑體" panose="020B0604030504040204" pitchFamily="34" charset="-120"/>
                        </a:rPr>
                        <a:t>27</a:t>
                      </a:r>
                      <a:r>
                        <a:rPr kumimoji="1" lang="zh-TW" altLang="en-US" sz="2500" u="none" strike="noStrike" cap="none" normalizeH="0" baseline="0" dirty="0">
                          <a:ln>
                            <a:noFill/>
                          </a:ln>
                          <a:effectLst/>
                          <a:latin typeface="微軟正黑體" panose="020B0604030504040204" pitchFamily="34" charset="-120"/>
                          <a:ea typeface="微軟正黑體" panose="020B0604030504040204" pitchFamily="34" charset="-120"/>
                        </a:rPr>
                        <a:t>分</a:t>
                      </a:r>
                      <a:endParaRPr kumimoji="1" lang="zh-TW" altLang="en-US" sz="25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tc>
                <a:extLst>
                  <a:ext uri="{0D108BD9-81ED-4DB2-BD59-A6C34878D82A}">
                    <a16:rowId xmlns:a16="http://schemas.microsoft.com/office/drawing/2014/main" val="10001"/>
                  </a:ext>
                </a:extLst>
              </a:tr>
            </a:tbl>
          </a:graphicData>
        </a:graphic>
      </p:graphicFrame>
      <p:grpSp>
        <p:nvGrpSpPr>
          <p:cNvPr id="11" name="群組 10">
            <a:extLst>
              <a:ext uri="{FF2B5EF4-FFF2-40B4-BE49-F238E27FC236}">
                <a16:creationId xmlns:a16="http://schemas.microsoft.com/office/drawing/2014/main" id="{0078A22A-B94F-4972-88CA-61438BD10571}"/>
              </a:ext>
            </a:extLst>
          </p:cNvPr>
          <p:cNvGrpSpPr/>
          <p:nvPr/>
        </p:nvGrpSpPr>
        <p:grpSpPr>
          <a:xfrm>
            <a:off x="827584" y="548680"/>
            <a:ext cx="2815416" cy="564806"/>
            <a:chOff x="3159799" y="3996640"/>
            <a:chExt cx="2815416" cy="564806"/>
          </a:xfrm>
          <a:scene3d>
            <a:camera prst="orthographicFront"/>
            <a:lightRig rig="threePt" dir="t">
              <a:rot lat="0" lon="0" rev="7500000"/>
            </a:lightRig>
          </a:scene3d>
        </p:grpSpPr>
        <p:sp>
          <p:nvSpPr>
            <p:cNvPr id="12" name="矩形: 圓角 11">
              <a:extLst>
                <a:ext uri="{FF2B5EF4-FFF2-40B4-BE49-F238E27FC236}">
                  <a16:creationId xmlns:a16="http://schemas.microsoft.com/office/drawing/2014/main" id="{11649A60-5852-48F9-AAD2-797CF3B89F6C}"/>
                </a:ext>
              </a:extLst>
            </p:cNvPr>
            <p:cNvSpPr/>
            <p:nvPr/>
          </p:nvSpPr>
          <p:spPr>
            <a:xfrm>
              <a:off x="3159799" y="3996640"/>
              <a:ext cx="2815416" cy="564806"/>
            </a:xfrm>
            <a:prstGeom prst="roundRect">
              <a:avLst>
                <a:gd name="adj" fmla="val 10000"/>
              </a:avLst>
            </a:prstGeom>
            <a:solidFill>
              <a:schemeClr val="accent3">
                <a:lumMod val="75000"/>
              </a:schemeClr>
            </a:solidFill>
            <a:sp3d prstMaterial="plastic">
              <a:bevelT w="127000" h="25400" prst="relaxedInset"/>
            </a:sp3d>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13" name="矩形: 圓角 4">
              <a:extLst>
                <a:ext uri="{FF2B5EF4-FFF2-40B4-BE49-F238E27FC236}">
                  <a16:creationId xmlns:a16="http://schemas.microsoft.com/office/drawing/2014/main" id="{35CADDDD-F9DE-488E-B9CA-69B62110FE30}"/>
                </a:ext>
              </a:extLst>
            </p:cNvPr>
            <p:cNvSpPr txBox="1"/>
            <p:nvPr/>
          </p:nvSpPr>
          <p:spPr>
            <a:xfrm>
              <a:off x="3176342" y="4013183"/>
              <a:ext cx="2782330" cy="5317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微軟正黑體" pitchFamily="34" charset="-120"/>
                  <a:ea typeface="微軟正黑體" pitchFamily="34" charset="-120"/>
                </a:rPr>
                <a:t>國中會考</a:t>
              </a:r>
              <a:r>
                <a:rPr lang="en-US" altLang="zh-TW" sz="2400" b="1" kern="1200" dirty="0">
                  <a:latin typeface="微軟正黑體" pitchFamily="34" charset="-120"/>
                  <a:ea typeface="微軟正黑體" pitchFamily="34" charset="-120"/>
                </a:rPr>
                <a:t>27</a:t>
              </a:r>
              <a:r>
                <a:rPr lang="zh-TW" altLang="en-US" sz="2400" b="1" kern="1200" dirty="0">
                  <a:latin typeface="微軟正黑體" pitchFamily="34" charset="-120"/>
                  <a:ea typeface="微軟正黑體" pitchFamily="34" charset="-120"/>
                </a:rPr>
                <a:t>分</a:t>
              </a:r>
            </a:p>
          </p:txBody>
        </p:sp>
      </p:grpSp>
      <p:sp>
        <p:nvSpPr>
          <p:cNvPr id="4" name="投影片編號版面配置區 3"/>
          <p:cNvSpPr>
            <a:spLocks noGrp="1"/>
          </p:cNvSpPr>
          <p:nvPr>
            <p:ph type="sldNum" sz="quarter" idx="12"/>
          </p:nvPr>
        </p:nvSpPr>
        <p:spPr/>
        <p:txBody>
          <a:bodyPr/>
          <a:lstStyle/>
          <a:p>
            <a:pPr>
              <a:defRPr/>
            </a:pPr>
            <a:fld id="{1F45F673-C3F8-41E8-BCEC-B78A41BBF02A}" type="slidenum">
              <a:rPr lang="zh-TW" altLang="en-US" smtClean="0"/>
              <a:t>51</a:t>
            </a:fld>
            <a:endParaRPr lang="zh-TW" altLang="en-US" dirty="0"/>
          </a:p>
        </p:txBody>
      </p:sp>
    </p:spTree>
    <p:extLst>
      <p:ext uri="{BB962C8B-B14F-4D97-AF65-F5344CB8AC3E}">
        <p14:creationId xmlns:p14="http://schemas.microsoft.com/office/powerpoint/2010/main" val="2748861305"/>
      </p:ext>
    </p:extLst>
  </p:cSld>
  <p:clrMapOvr>
    <a:masterClrMapping/>
  </p:clrMapOvr>
  <p:transition spd="slow"/>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p:cNvSpPr>
          <p:nvPr>
            <p:ph type="ctrTitle" idx="4294967295"/>
          </p:nvPr>
        </p:nvSpPr>
        <p:spPr>
          <a:xfrm>
            <a:off x="0" y="508000"/>
            <a:ext cx="9144000" cy="615950"/>
          </a:xfrm>
        </p:spPr>
        <p:txBody>
          <a:bodyPr anchor="b">
            <a:normAutofit/>
          </a:bodyPr>
          <a:lstStyle/>
          <a:p>
            <a:pPr>
              <a:defRPr/>
            </a:pPr>
            <a:r>
              <a:rPr lang="zh-TW" altLang="en-US" sz="3000" b="1" dirty="0" smtClean="0">
                <a:solidFill>
                  <a:srgbClr val="0000FF"/>
                </a:solidFill>
                <a:effectLst>
                  <a:outerShdw blurRad="38100" dist="38100" dir="2700000" algn="tl">
                    <a:srgbClr val="C0C0C0"/>
                  </a:outerShdw>
                </a:effectLst>
                <a:latin typeface="微軟正黑體" pitchFamily="34" charset="-120"/>
                <a:ea typeface="微軟正黑體" pitchFamily="34" charset="-120"/>
              </a:rPr>
              <a:t>   嘉義</a:t>
            </a:r>
            <a:r>
              <a:rPr lang="zh-TW" altLang="en-US" sz="3000" b="1" dirty="0">
                <a:solidFill>
                  <a:srgbClr val="0000FF"/>
                </a:solidFill>
                <a:effectLst>
                  <a:outerShdw blurRad="38100" dist="38100" dir="2700000" algn="tl">
                    <a:srgbClr val="C0C0C0"/>
                  </a:outerShdw>
                </a:effectLst>
                <a:latin typeface="微軟正黑體" pitchFamily="34" charset="-120"/>
                <a:ea typeface="微軟正黑體" pitchFamily="34" charset="-120"/>
              </a:rPr>
              <a:t>區免試</a:t>
            </a:r>
            <a:r>
              <a:rPr lang="zh-TW" altLang="en-US" sz="3000" b="1" dirty="0" smtClean="0">
                <a:solidFill>
                  <a:srgbClr val="0000FF"/>
                </a:solidFill>
                <a:effectLst>
                  <a:outerShdw blurRad="38100" dist="38100" dir="2700000" algn="tl">
                    <a:srgbClr val="C0C0C0"/>
                  </a:outerShdw>
                </a:effectLst>
                <a:latin typeface="微軟正黑體" pitchFamily="34" charset="-120"/>
                <a:ea typeface="微軟正黑體" pitchFamily="34" charset="-120"/>
              </a:rPr>
              <a:t>入學比</a:t>
            </a:r>
            <a:r>
              <a:rPr lang="zh-TW" altLang="en-US" sz="3000" b="1" dirty="0">
                <a:solidFill>
                  <a:srgbClr val="0000FF"/>
                </a:solidFill>
                <a:effectLst>
                  <a:outerShdw blurRad="38100" dist="38100" dir="2700000" algn="tl">
                    <a:srgbClr val="C0C0C0"/>
                  </a:outerShdw>
                </a:effectLst>
                <a:latin typeface="微軟正黑體" pitchFamily="34" charset="-120"/>
                <a:ea typeface="微軟正黑體" pitchFamily="34" charset="-120"/>
              </a:rPr>
              <a:t>序運作模式及同分參酌之示例</a:t>
            </a:r>
          </a:p>
        </p:txBody>
      </p:sp>
      <p:grpSp>
        <p:nvGrpSpPr>
          <p:cNvPr id="126978" name="Group 43"/>
          <p:cNvGrpSpPr>
            <a:grpSpLocks/>
          </p:cNvGrpSpPr>
          <p:nvPr/>
        </p:nvGrpSpPr>
        <p:grpSpPr bwMode="auto">
          <a:xfrm>
            <a:off x="371475" y="2068518"/>
            <a:ext cx="8666230" cy="3743411"/>
            <a:chOff x="869" y="2033"/>
            <a:chExt cx="3376" cy="1123"/>
          </a:xfrm>
        </p:grpSpPr>
        <p:grpSp>
          <p:nvGrpSpPr>
            <p:cNvPr id="126989" name="Group 19"/>
            <p:cNvGrpSpPr>
              <a:grpSpLocks/>
            </p:cNvGrpSpPr>
            <p:nvPr/>
          </p:nvGrpSpPr>
          <p:grpSpPr bwMode="auto">
            <a:xfrm>
              <a:off x="875" y="2033"/>
              <a:ext cx="3344" cy="450"/>
              <a:chOff x="1522" y="11562"/>
              <a:chExt cx="7411" cy="1124"/>
            </a:xfrm>
          </p:grpSpPr>
          <p:sp>
            <p:nvSpPr>
              <p:cNvPr id="155" name="Text Box 98"/>
              <p:cNvSpPr txBox="1">
                <a:spLocks noChangeArrowheads="1"/>
              </p:cNvSpPr>
              <p:nvPr/>
            </p:nvSpPr>
            <p:spPr bwMode="auto">
              <a:xfrm>
                <a:off x="2764" y="11843"/>
                <a:ext cx="806" cy="644"/>
              </a:xfrm>
              <a:prstGeom prst="rect">
                <a:avLst/>
              </a:prstGeom>
              <a:ln>
                <a:headEnd/>
                <a:tailEnd/>
              </a:ln>
            </p:spPr>
            <p:style>
              <a:lnRef idx="1">
                <a:schemeClr val="accent5"/>
              </a:lnRef>
              <a:fillRef idx="3">
                <a:schemeClr val="accent5"/>
              </a:fillRef>
              <a:effectRef idx="2">
                <a:schemeClr val="accent5"/>
              </a:effectRef>
              <a:fontRef idx="minor">
                <a:schemeClr val="lt1"/>
              </a:fontRef>
            </p:style>
            <p:txBody>
              <a:bodyPr lIns="94615" tIns="48895" rIns="94615" bIns="48895"/>
              <a:lstStyle/>
              <a:p>
                <a:pPr algn="ctr" fontAlgn="auto">
                  <a:spcBef>
                    <a:spcPts val="0"/>
                  </a:spcBef>
                  <a:spcAft>
                    <a:spcPts val="0"/>
                  </a:spcAft>
                  <a:defRPr/>
                </a:pPr>
                <a:r>
                  <a:rPr kumimoji="0" lang="zh-TW" altLang="en-US" sz="1800" b="1" dirty="0">
                    <a:latin typeface="微軟正黑體" panose="020B0604030504040204" pitchFamily="34" charset="-120"/>
                    <a:ea typeface="微軟正黑體" panose="020B0604030504040204" pitchFamily="34" charset="-120"/>
                  </a:rPr>
                  <a:t>志願序分數</a:t>
                </a:r>
              </a:p>
            </p:txBody>
          </p:sp>
          <p:sp>
            <p:nvSpPr>
              <p:cNvPr id="156" name="Text Box 99"/>
              <p:cNvSpPr txBox="1">
                <a:spLocks noChangeArrowheads="1"/>
              </p:cNvSpPr>
              <p:nvPr/>
            </p:nvSpPr>
            <p:spPr bwMode="auto">
              <a:xfrm>
                <a:off x="1522" y="11792"/>
                <a:ext cx="852" cy="579"/>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94615" tIns="48895" rIns="94615" bIns="48895"/>
              <a:lstStyle/>
              <a:p>
                <a:pPr algn="ctr" fontAlgn="auto">
                  <a:spcBef>
                    <a:spcPts val="0"/>
                  </a:spcBef>
                  <a:spcAft>
                    <a:spcPts val="0"/>
                  </a:spcAft>
                  <a:defRPr/>
                </a:pPr>
                <a:r>
                  <a:rPr kumimoji="0" lang="zh-TW" altLang="en-US" sz="2000" b="1" dirty="0">
                    <a:latin typeface="微軟正黑體" panose="020B0604030504040204" pitchFamily="34" charset="-120"/>
                    <a:ea typeface="微軟正黑體" panose="020B0604030504040204" pitchFamily="34" charset="-120"/>
                  </a:rPr>
                  <a:t>總積分</a:t>
                </a:r>
              </a:p>
            </p:txBody>
          </p:sp>
          <p:cxnSp>
            <p:nvCxnSpPr>
              <p:cNvPr id="127005" name="AutoShape 105"/>
              <p:cNvCxnSpPr>
                <a:cxnSpLocks noChangeShapeType="1"/>
              </p:cNvCxnSpPr>
              <p:nvPr/>
            </p:nvCxnSpPr>
            <p:spPr bwMode="auto">
              <a:xfrm>
                <a:off x="2375" y="12215"/>
                <a:ext cx="328" cy="0"/>
              </a:xfrm>
              <a:prstGeom prst="straightConnector1">
                <a:avLst/>
              </a:prstGeom>
              <a:noFill/>
              <a:ln w="9525">
                <a:solidFill>
                  <a:srgbClr val="000000"/>
                </a:solidFill>
                <a:round/>
                <a:headEnd/>
                <a:tailEnd type="triangle" w="med" len="med"/>
              </a:ln>
            </p:spPr>
          </p:cxnSp>
          <p:cxnSp>
            <p:nvCxnSpPr>
              <p:cNvPr id="127006" name="AutoShape 106"/>
              <p:cNvCxnSpPr>
                <a:cxnSpLocks noChangeShapeType="1"/>
              </p:cNvCxnSpPr>
              <p:nvPr/>
            </p:nvCxnSpPr>
            <p:spPr bwMode="auto">
              <a:xfrm>
                <a:off x="3570" y="12241"/>
                <a:ext cx="328" cy="0"/>
              </a:xfrm>
              <a:prstGeom prst="straightConnector1">
                <a:avLst/>
              </a:prstGeom>
              <a:noFill/>
              <a:ln w="9525">
                <a:solidFill>
                  <a:srgbClr val="000000"/>
                </a:solidFill>
                <a:round/>
                <a:headEnd/>
                <a:tailEnd type="triangle" w="med" len="med"/>
              </a:ln>
            </p:spPr>
          </p:cxnSp>
          <p:cxnSp>
            <p:nvCxnSpPr>
              <p:cNvPr id="127007" name="AutoShape 107"/>
              <p:cNvCxnSpPr>
                <a:cxnSpLocks noChangeShapeType="1"/>
              </p:cNvCxnSpPr>
              <p:nvPr/>
            </p:nvCxnSpPr>
            <p:spPr bwMode="auto">
              <a:xfrm>
                <a:off x="4796" y="12326"/>
                <a:ext cx="328" cy="0"/>
              </a:xfrm>
              <a:prstGeom prst="straightConnector1">
                <a:avLst/>
              </a:prstGeom>
              <a:noFill/>
              <a:ln w="9525">
                <a:solidFill>
                  <a:srgbClr val="000000"/>
                </a:solidFill>
                <a:round/>
                <a:headEnd/>
                <a:tailEnd type="triangle" w="med" len="med"/>
              </a:ln>
            </p:spPr>
          </p:cxnSp>
          <p:cxnSp>
            <p:nvCxnSpPr>
              <p:cNvPr id="127008" name="AutoShape 108"/>
              <p:cNvCxnSpPr>
                <a:cxnSpLocks noChangeShapeType="1"/>
              </p:cNvCxnSpPr>
              <p:nvPr/>
            </p:nvCxnSpPr>
            <p:spPr bwMode="auto">
              <a:xfrm>
                <a:off x="6007" y="12279"/>
                <a:ext cx="247" cy="0"/>
              </a:xfrm>
              <a:prstGeom prst="straightConnector1">
                <a:avLst/>
              </a:prstGeom>
              <a:noFill/>
              <a:ln w="9525">
                <a:solidFill>
                  <a:srgbClr val="000000"/>
                </a:solidFill>
                <a:round/>
                <a:headEnd/>
                <a:tailEnd type="triangle" w="med" len="med"/>
              </a:ln>
            </p:spPr>
          </p:cxnSp>
          <p:cxnSp>
            <p:nvCxnSpPr>
              <p:cNvPr id="127009" name="AutoShape 109"/>
              <p:cNvCxnSpPr>
                <a:cxnSpLocks noChangeShapeType="1"/>
              </p:cNvCxnSpPr>
              <p:nvPr/>
            </p:nvCxnSpPr>
            <p:spPr bwMode="auto">
              <a:xfrm>
                <a:off x="7249" y="12242"/>
                <a:ext cx="203" cy="3"/>
              </a:xfrm>
              <a:prstGeom prst="straightConnector1">
                <a:avLst/>
              </a:prstGeom>
              <a:noFill/>
              <a:ln w="9525">
                <a:solidFill>
                  <a:srgbClr val="000000"/>
                </a:solidFill>
                <a:round/>
                <a:headEnd/>
                <a:tailEnd type="triangle" w="med" len="med"/>
              </a:ln>
            </p:spPr>
          </p:cxnSp>
          <p:cxnSp>
            <p:nvCxnSpPr>
              <p:cNvPr id="127010" name="AutoShape 110"/>
              <p:cNvCxnSpPr>
                <a:cxnSpLocks noChangeShapeType="1"/>
              </p:cNvCxnSpPr>
              <p:nvPr/>
            </p:nvCxnSpPr>
            <p:spPr bwMode="auto">
              <a:xfrm>
                <a:off x="8605" y="12245"/>
                <a:ext cx="328" cy="0"/>
              </a:xfrm>
              <a:prstGeom prst="straightConnector1">
                <a:avLst/>
              </a:prstGeom>
              <a:noFill/>
              <a:ln w="9525">
                <a:solidFill>
                  <a:srgbClr val="000000"/>
                </a:solidFill>
                <a:round/>
                <a:headEnd/>
                <a:tailEnd type="triangle" w="med" len="med"/>
              </a:ln>
            </p:spPr>
          </p:cxnSp>
          <p:sp>
            <p:nvSpPr>
              <p:cNvPr id="32" name="Text Box 102"/>
              <p:cNvSpPr txBox="1">
                <a:spLocks noChangeArrowheads="1"/>
              </p:cNvSpPr>
              <p:nvPr/>
            </p:nvSpPr>
            <p:spPr bwMode="auto">
              <a:xfrm>
                <a:off x="7452" y="11562"/>
                <a:ext cx="1289" cy="1124"/>
              </a:xfrm>
              <a:prstGeom prst="rect">
                <a:avLst/>
              </a:prstGeom>
              <a:ln>
                <a:headEnd/>
                <a:tailEnd/>
              </a:ln>
            </p:spPr>
            <p:style>
              <a:lnRef idx="0">
                <a:schemeClr val="accent6"/>
              </a:lnRef>
              <a:fillRef idx="3">
                <a:schemeClr val="accent6"/>
              </a:fillRef>
              <a:effectRef idx="3">
                <a:schemeClr val="accent6"/>
              </a:effectRef>
              <a:fontRef idx="minor">
                <a:schemeClr val="lt1"/>
              </a:fontRef>
            </p:style>
            <p:txBody>
              <a:bodyPr lIns="94615" tIns="48895" rIns="94615" bIns="48895"/>
              <a:lstStyle/>
              <a:p>
                <a:pPr algn="ctr" fontAlgn="auto">
                  <a:spcBef>
                    <a:spcPts val="0"/>
                  </a:spcBef>
                  <a:spcAft>
                    <a:spcPts val="0"/>
                  </a:spcAft>
                  <a:defRPr/>
                </a:pPr>
                <a:r>
                  <a:rPr kumimoji="0" lang="zh-TW" altLang="en-US" sz="2000" b="1" dirty="0">
                    <a:latin typeface="微軟正黑體" panose="020B0604030504040204" pitchFamily="34" charset="-120"/>
                    <a:ea typeface="微軟正黑體" panose="020B0604030504040204" pitchFamily="34" charset="-120"/>
                  </a:rPr>
                  <a:t>會考三等級</a:t>
                </a:r>
                <a:endParaRPr kumimoji="0" lang="en-US" altLang="zh-TW" sz="2000" b="1" dirty="0">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r>
                  <a:rPr kumimoji="0" lang="en-US" altLang="zh-TW" sz="1600" b="1" dirty="0">
                    <a:latin typeface="微軟正黑體" panose="020B0604030504040204" pitchFamily="34" charset="-120"/>
                    <a:ea typeface="微軟正黑體" panose="020B0604030504040204" pitchFamily="34" charset="-120"/>
                  </a:rPr>
                  <a:t>1A4B=17</a:t>
                </a:r>
              </a:p>
              <a:p>
                <a:pPr algn="ctr" fontAlgn="auto">
                  <a:spcBef>
                    <a:spcPts val="0"/>
                  </a:spcBef>
                  <a:spcAft>
                    <a:spcPts val="0"/>
                  </a:spcAft>
                  <a:defRPr/>
                </a:pPr>
                <a:r>
                  <a:rPr kumimoji="0" lang="en-US" altLang="zh-TW" sz="1600" b="1" dirty="0">
                    <a:latin typeface="微軟正黑體" panose="020B0604030504040204" pitchFamily="34" charset="-120"/>
                    <a:ea typeface="微軟正黑體" panose="020B0604030504040204" pitchFamily="34" charset="-120"/>
                  </a:rPr>
                  <a:t>5B=15</a:t>
                </a:r>
              </a:p>
              <a:p>
                <a:pPr algn="ctr" fontAlgn="auto">
                  <a:spcBef>
                    <a:spcPts val="0"/>
                  </a:spcBef>
                  <a:spcAft>
                    <a:spcPts val="0"/>
                  </a:spcAft>
                  <a:defRPr/>
                </a:pPr>
                <a:r>
                  <a:rPr kumimoji="0" lang="en-US" altLang="zh-TW" sz="1600" b="1" dirty="0">
                    <a:latin typeface="微軟正黑體" panose="020B0604030504040204" pitchFamily="34" charset="-120"/>
                    <a:ea typeface="微軟正黑體" panose="020B0604030504040204" pitchFamily="34" charset="-120"/>
                  </a:rPr>
                  <a:t>4B1C=13</a:t>
                </a:r>
              </a:p>
              <a:p>
                <a:pPr algn="ctr" fontAlgn="auto">
                  <a:spcBef>
                    <a:spcPts val="0"/>
                  </a:spcBef>
                  <a:spcAft>
                    <a:spcPts val="0"/>
                  </a:spcAft>
                  <a:defRPr/>
                </a:pPr>
                <a:r>
                  <a:rPr kumimoji="0" lang="zh-TW" altLang="en-US" sz="1600" b="1" dirty="0">
                    <a:latin typeface="微軟正黑體" panose="020B0604030504040204" pitchFamily="34" charset="-120"/>
                    <a:ea typeface="微軟正黑體" panose="020B0604030504040204" pitchFamily="34" charset="-120"/>
                  </a:rPr>
                  <a:t>作文拚</a:t>
                </a:r>
                <a:r>
                  <a:rPr kumimoji="0" lang="en-US" altLang="zh-TW" sz="1600" b="1" dirty="0">
                    <a:latin typeface="微軟正黑體" panose="020B0604030504040204" pitchFamily="34" charset="-120"/>
                    <a:ea typeface="微軟正黑體" panose="020B0604030504040204" pitchFamily="34" charset="-120"/>
                  </a:rPr>
                  <a:t>5-6</a:t>
                </a:r>
                <a:r>
                  <a:rPr kumimoji="0" lang="zh-TW" altLang="en-US" sz="1600" b="1" dirty="0">
                    <a:latin typeface="微軟正黑體" panose="020B0604030504040204" pitchFamily="34" charset="-120"/>
                    <a:ea typeface="微軟正黑體" panose="020B0604030504040204" pitchFamily="34" charset="-120"/>
                  </a:rPr>
                  <a:t>級</a:t>
                </a:r>
                <a:endParaRPr kumimoji="0" lang="en-US" altLang="zh-TW" sz="1600" b="1" dirty="0">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endParaRPr kumimoji="0" lang="zh-TW" altLang="en-US" sz="2000" b="1" dirty="0">
                  <a:latin typeface="微軟正黑體" panose="020B0604030504040204" pitchFamily="34" charset="-120"/>
                  <a:ea typeface="微軟正黑體" panose="020B0604030504040204" pitchFamily="34" charset="-120"/>
                </a:endParaRPr>
              </a:p>
            </p:txBody>
          </p:sp>
          <p:sp>
            <p:nvSpPr>
              <p:cNvPr id="33" name="Text Box 100"/>
              <p:cNvSpPr txBox="1">
                <a:spLocks noChangeArrowheads="1"/>
              </p:cNvSpPr>
              <p:nvPr/>
            </p:nvSpPr>
            <p:spPr bwMode="auto">
              <a:xfrm>
                <a:off x="3949" y="11822"/>
                <a:ext cx="847" cy="672"/>
              </a:xfrm>
              <a:prstGeom prst="rect">
                <a:avLst/>
              </a:prstGeom>
              <a:solidFill>
                <a:srgbClr val="00B0F0"/>
              </a:solidFill>
              <a:ln>
                <a:headEnd/>
                <a:tailEnd/>
              </a:ln>
            </p:spPr>
            <p:style>
              <a:lnRef idx="1">
                <a:schemeClr val="accent4"/>
              </a:lnRef>
              <a:fillRef idx="3">
                <a:schemeClr val="accent4"/>
              </a:fillRef>
              <a:effectRef idx="2">
                <a:schemeClr val="accent4"/>
              </a:effectRef>
              <a:fontRef idx="minor">
                <a:schemeClr val="lt1"/>
              </a:fontRef>
            </p:style>
            <p:txBody>
              <a:bodyPr lIns="94615" tIns="48895" rIns="94615" bIns="48895"/>
              <a:lstStyle/>
              <a:p>
                <a:pPr algn="ctr" fontAlgn="auto">
                  <a:spcBef>
                    <a:spcPts val="0"/>
                  </a:spcBef>
                  <a:spcAft>
                    <a:spcPts val="0"/>
                  </a:spcAft>
                  <a:defRPr/>
                </a:pPr>
                <a:r>
                  <a:rPr kumimoji="0" lang="zh-TW" altLang="en-US" sz="2400" b="1" dirty="0">
                    <a:solidFill>
                      <a:srgbClr val="000000"/>
                    </a:solidFill>
                    <a:latin typeface="微軟正黑體" panose="020B0604030504040204" pitchFamily="34" charset="-120"/>
                    <a:ea typeface="微軟正黑體" panose="020B0604030504040204" pitchFamily="34" charset="-120"/>
                  </a:rPr>
                  <a:t>均衡學習</a:t>
                </a:r>
                <a:endParaRPr kumimoji="0" lang="zh-TW" altLang="en-US" sz="2400" b="1" dirty="0">
                  <a:latin typeface="微軟正黑體" panose="020B0604030504040204" pitchFamily="34" charset="-120"/>
                  <a:ea typeface="微軟正黑體" panose="020B0604030504040204" pitchFamily="34" charset="-120"/>
                </a:endParaRPr>
              </a:p>
            </p:txBody>
          </p:sp>
          <p:sp>
            <p:nvSpPr>
              <p:cNvPr id="34" name="Text Box 103"/>
              <p:cNvSpPr txBox="1">
                <a:spLocks noChangeArrowheads="1"/>
              </p:cNvSpPr>
              <p:nvPr/>
            </p:nvSpPr>
            <p:spPr bwMode="auto">
              <a:xfrm>
                <a:off x="6254" y="11814"/>
                <a:ext cx="998" cy="74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lIns="94615" tIns="48895" rIns="94615" bIns="48895"/>
              <a:lstStyle/>
              <a:p>
                <a:pPr algn="ctr" fontAlgn="auto">
                  <a:spcBef>
                    <a:spcPts val="0"/>
                  </a:spcBef>
                  <a:spcAft>
                    <a:spcPts val="0"/>
                  </a:spcAft>
                  <a:defRPr/>
                </a:pPr>
                <a:r>
                  <a:rPr kumimoji="0" lang="zh-TW" altLang="en-US" sz="2000" b="1" dirty="0">
                    <a:latin typeface="微軟正黑體" panose="020B0604030504040204" pitchFamily="34" charset="-120"/>
                    <a:ea typeface="微軟正黑體" panose="020B0604030504040204" pitchFamily="34" charset="-120"/>
                  </a:rPr>
                  <a:t>多元學習總分</a:t>
                </a:r>
              </a:p>
            </p:txBody>
          </p:sp>
          <p:sp>
            <p:nvSpPr>
              <p:cNvPr id="35" name="Text Box 104"/>
              <p:cNvSpPr txBox="1">
                <a:spLocks noChangeArrowheads="1"/>
              </p:cNvSpPr>
              <p:nvPr/>
            </p:nvSpPr>
            <p:spPr bwMode="auto">
              <a:xfrm>
                <a:off x="5165" y="11826"/>
                <a:ext cx="842" cy="691"/>
              </a:xfrm>
              <a:prstGeom prst="rect">
                <a:avLst/>
              </a:prstGeom>
              <a:ln>
                <a:headEnd/>
                <a:tailEnd/>
              </a:ln>
            </p:spPr>
            <p:style>
              <a:lnRef idx="1">
                <a:schemeClr val="accent2"/>
              </a:lnRef>
              <a:fillRef idx="3">
                <a:schemeClr val="accent2"/>
              </a:fillRef>
              <a:effectRef idx="2">
                <a:schemeClr val="accent2"/>
              </a:effectRef>
              <a:fontRef idx="minor">
                <a:schemeClr val="lt1"/>
              </a:fontRef>
            </p:style>
            <p:txBody>
              <a:bodyPr lIns="94615" tIns="48895" rIns="94615" bIns="48895"/>
              <a:lstStyle/>
              <a:p>
                <a:pPr algn="ctr" fontAlgn="auto">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適性輔導</a:t>
                </a:r>
              </a:p>
            </p:txBody>
          </p:sp>
        </p:grpSp>
        <p:sp>
          <p:nvSpPr>
            <p:cNvPr id="319520" name="文字方塊 145"/>
            <p:cNvSpPr txBox="1">
              <a:spLocks noChangeArrowheads="1"/>
            </p:cNvSpPr>
            <p:nvPr/>
          </p:nvSpPr>
          <p:spPr bwMode="auto">
            <a:xfrm>
              <a:off x="1839" y="2662"/>
              <a:ext cx="471" cy="490"/>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lIns="94615" tIns="48895" rIns="94615" bIns="48895"/>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lgn="ctr">
                <a:defRPr/>
              </a:pPr>
              <a:r>
                <a:rPr kumimoji="0" lang="zh-TW" altLang="en-US" sz="2400" b="1" dirty="0">
                  <a:solidFill>
                    <a:srgbClr val="000000"/>
                  </a:solidFill>
                  <a:latin typeface="微軟正黑體" pitchFamily="34" charset="-120"/>
                  <a:ea typeface="微軟正黑體" pitchFamily="34" charset="-120"/>
                </a:rPr>
                <a:t>三等級四標示總積分</a:t>
              </a:r>
              <a:endParaRPr kumimoji="0" lang="en-US" altLang="zh-TW" sz="1200" b="1" dirty="0">
                <a:solidFill>
                  <a:srgbClr val="000000"/>
                </a:solidFill>
                <a:latin typeface="微軟正黑體" pitchFamily="34" charset="-120"/>
                <a:ea typeface="微軟正黑體" pitchFamily="34" charset="-120"/>
              </a:endParaRPr>
            </a:p>
            <a:p>
              <a:pPr algn="ctr">
                <a:defRPr/>
              </a:pPr>
              <a:r>
                <a:rPr kumimoji="0" lang="en-US" altLang="zh-TW" sz="1400" b="1" dirty="0">
                  <a:solidFill>
                    <a:srgbClr val="000000"/>
                  </a:solidFill>
                  <a:latin typeface="微軟正黑體" pitchFamily="34" charset="-120"/>
                  <a:ea typeface="微軟正黑體" pitchFamily="34" charset="-120"/>
                </a:rPr>
                <a:t>(</a:t>
              </a:r>
              <a:r>
                <a:rPr kumimoji="0" lang="zh-TW" altLang="en-US" sz="1400" b="1" dirty="0">
                  <a:solidFill>
                    <a:srgbClr val="000000"/>
                  </a:solidFill>
                  <a:latin typeface="微軟正黑體" pitchFamily="34" charset="-120"/>
                  <a:ea typeface="微軟正黑體" pitchFamily="34" charset="-120"/>
                </a:rPr>
                <a:t>計算</a:t>
              </a:r>
              <a:r>
                <a:rPr kumimoji="0" lang="en-US" altLang="zh-TW" sz="1400" b="1" dirty="0">
                  <a:solidFill>
                    <a:srgbClr val="000000"/>
                  </a:solidFill>
                  <a:latin typeface="微軟正黑體" pitchFamily="34" charset="-120"/>
                  <a:ea typeface="微軟正黑體" pitchFamily="34" charset="-120"/>
                </a:rPr>
                <a:t>+</a:t>
              </a:r>
              <a:r>
                <a:rPr kumimoji="0" lang="zh-TW" altLang="en-US" sz="1400" b="1" dirty="0">
                  <a:solidFill>
                    <a:srgbClr val="000000"/>
                  </a:solidFill>
                  <a:latin typeface="微軟正黑體" pitchFamily="34" charset="-120"/>
                  <a:ea typeface="微軟正黑體" pitchFamily="34" charset="-120"/>
                </a:rPr>
                <a:t>號</a:t>
              </a:r>
              <a:r>
                <a:rPr kumimoji="0" lang="en-US" altLang="zh-TW" sz="1400" b="1" dirty="0">
                  <a:solidFill>
                    <a:srgbClr val="000000"/>
                  </a:solidFill>
                  <a:latin typeface="微軟正黑體" pitchFamily="34" charset="-120"/>
                  <a:ea typeface="微軟正黑體" pitchFamily="34" charset="-120"/>
                </a:rPr>
                <a:t>)</a:t>
              </a:r>
            </a:p>
            <a:p>
              <a:pPr algn="ctr">
                <a:defRPr/>
              </a:pPr>
              <a:r>
                <a:rPr kumimoji="0" lang="en-US" altLang="zh-TW" sz="1400" b="1" dirty="0">
                  <a:solidFill>
                    <a:srgbClr val="000000"/>
                  </a:solidFill>
                  <a:latin typeface="微軟正黑體" pitchFamily="34" charset="-120"/>
                  <a:ea typeface="微軟正黑體" pitchFamily="34" charset="-120"/>
                </a:rPr>
                <a:t>(+</a:t>
              </a:r>
              <a:r>
                <a:rPr kumimoji="0" lang="zh-TW" altLang="en-US" sz="1400" b="1" dirty="0">
                  <a:solidFill>
                    <a:srgbClr val="000000"/>
                  </a:solidFill>
                  <a:latin typeface="微軟正黑體" pitchFamily="34" charset="-120"/>
                  <a:ea typeface="微軟正黑體" pitchFamily="34" charset="-120"/>
                </a:rPr>
                <a:t>越多越好</a:t>
              </a:r>
              <a:r>
                <a:rPr kumimoji="0" lang="en-US" altLang="zh-TW" sz="1400" b="1" dirty="0">
                  <a:solidFill>
                    <a:srgbClr val="000000"/>
                  </a:solidFill>
                  <a:latin typeface="微軟正黑體" pitchFamily="34" charset="-120"/>
                  <a:ea typeface="微軟正黑體" pitchFamily="34" charset="-120"/>
                </a:rPr>
                <a:t>)</a:t>
              </a:r>
              <a:r>
                <a:rPr kumimoji="0" lang="en-US" altLang="zh-TW" sz="2400" b="1" dirty="0">
                  <a:solidFill>
                    <a:srgbClr val="000000"/>
                  </a:solidFill>
                  <a:latin typeface="微軟正黑體" pitchFamily="34" charset="-120"/>
                  <a:ea typeface="微軟正黑體" pitchFamily="34" charset="-120"/>
                </a:rPr>
                <a:t/>
              </a:r>
              <a:br>
                <a:rPr kumimoji="0" lang="en-US" altLang="zh-TW" sz="2400" b="1" dirty="0">
                  <a:solidFill>
                    <a:srgbClr val="000000"/>
                  </a:solidFill>
                  <a:latin typeface="微軟正黑體" pitchFamily="34" charset="-120"/>
                  <a:ea typeface="微軟正黑體" pitchFamily="34" charset="-120"/>
                </a:rPr>
              </a:br>
              <a:endParaRPr kumimoji="0" lang="zh-TW" altLang="en-US" sz="1600" b="1" dirty="0">
                <a:solidFill>
                  <a:srgbClr val="000000"/>
                </a:solidFill>
                <a:latin typeface="微軟正黑體" pitchFamily="34" charset="-120"/>
                <a:ea typeface="微軟正黑體" pitchFamily="34" charset="-120"/>
              </a:endParaRPr>
            </a:p>
          </p:txBody>
        </p:sp>
        <p:sp>
          <p:nvSpPr>
            <p:cNvPr id="319521" name="文字方塊 44"/>
            <p:cNvSpPr txBox="1">
              <a:spLocks noChangeArrowheads="1"/>
            </p:cNvSpPr>
            <p:nvPr/>
          </p:nvSpPr>
          <p:spPr bwMode="auto">
            <a:xfrm>
              <a:off x="869" y="2646"/>
              <a:ext cx="385" cy="506"/>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lIns="94615" tIns="48895" rIns="94615" bIns="48895"/>
            <a:lstStyle/>
            <a:p>
              <a:pPr algn="ctr" fontAlgn="auto">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品德表現</a:t>
              </a:r>
              <a:r>
                <a:rPr kumimoji="0" lang="en-US" altLang="zh-TW" sz="2400" b="1" dirty="0">
                  <a:latin typeface="微軟正黑體" panose="020B0604030504040204" pitchFamily="34" charset="-120"/>
                  <a:ea typeface="微軟正黑體" panose="020B0604030504040204" pitchFamily="34" charset="-120"/>
                </a:rPr>
                <a:t/>
              </a:r>
              <a:br>
                <a:rPr kumimoji="0" lang="en-US" altLang="zh-TW" sz="2400" b="1" dirty="0">
                  <a:latin typeface="微軟正黑體" panose="020B0604030504040204" pitchFamily="34" charset="-120"/>
                  <a:ea typeface="微軟正黑體" panose="020B0604030504040204" pitchFamily="34" charset="-120"/>
                </a:rPr>
              </a:br>
              <a:r>
                <a:rPr kumimoji="0" lang="en-US" altLang="zh-TW" sz="2400" b="1" dirty="0">
                  <a:latin typeface="微軟正黑體" panose="020B0604030504040204" pitchFamily="34" charset="-120"/>
                  <a:ea typeface="微軟正黑體" panose="020B0604030504040204" pitchFamily="34" charset="-120"/>
                </a:rPr>
                <a:t>(12</a:t>
              </a:r>
              <a:r>
                <a:rPr kumimoji="0" lang="zh-TW" altLang="en-US" sz="2400" b="1" dirty="0">
                  <a:latin typeface="微軟正黑體" panose="020B0604030504040204" pitchFamily="34" charset="-120"/>
                  <a:ea typeface="微軟正黑體" panose="020B0604030504040204" pitchFamily="34" charset="-120"/>
                </a:rPr>
                <a:t>分</a:t>
              </a:r>
              <a:r>
                <a:rPr kumimoji="0" lang="en-US" altLang="zh-TW" sz="2400" b="1" dirty="0">
                  <a:latin typeface="微軟正黑體" panose="020B0604030504040204" pitchFamily="34" charset="-120"/>
                  <a:ea typeface="微軟正黑體" panose="020B0604030504040204" pitchFamily="34" charset="-120"/>
                </a:rPr>
                <a:t>)</a:t>
              </a:r>
            </a:p>
            <a:p>
              <a:pPr algn="ctr" fontAlgn="auto">
                <a:spcBef>
                  <a:spcPts val="0"/>
                </a:spcBef>
                <a:spcAft>
                  <a:spcPts val="0"/>
                </a:spcAft>
                <a:defRPr/>
              </a:pPr>
              <a:r>
                <a:rPr kumimoji="0" lang="zh-TW" altLang="en-US" sz="1600" b="1" dirty="0">
                  <a:latin typeface="微軟正黑體" panose="020B0604030504040204" pitchFamily="34" charset="-120"/>
                  <a:ea typeface="微軟正黑體" panose="020B0604030504040204" pitchFamily="34" charset="-120"/>
                </a:rPr>
                <a:t>一定要滿分</a:t>
              </a:r>
              <a:r>
                <a:rPr kumimoji="0" lang="en-US" altLang="zh-TW" sz="2400" b="1" dirty="0">
                  <a:latin typeface="微軟正黑體" panose="020B0604030504040204" pitchFamily="34" charset="-120"/>
                  <a:ea typeface="微軟正黑體" panose="020B0604030504040204" pitchFamily="34" charset="-120"/>
                </a:rPr>
                <a:t/>
              </a:r>
              <a:br>
                <a:rPr kumimoji="0" lang="en-US" altLang="zh-TW" sz="2400" b="1" dirty="0">
                  <a:latin typeface="微軟正黑體" panose="020B0604030504040204" pitchFamily="34" charset="-120"/>
                  <a:ea typeface="微軟正黑體" panose="020B0604030504040204" pitchFamily="34" charset="-120"/>
                </a:rPr>
              </a:br>
              <a:endParaRPr kumimoji="0" lang="zh-TW" altLang="en-US" sz="1800" b="1" dirty="0">
                <a:latin typeface="微軟正黑體" panose="020B0604030504040204" pitchFamily="34" charset="-120"/>
                <a:ea typeface="微軟正黑體" panose="020B0604030504040204" pitchFamily="34" charset="-120"/>
              </a:endParaRPr>
            </a:p>
          </p:txBody>
        </p:sp>
        <p:sp>
          <p:nvSpPr>
            <p:cNvPr id="319522" name="文字方塊 45"/>
            <p:cNvSpPr txBox="1">
              <a:spLocks noChangeArrowheads="1"/>
            </p:cNvSpPr>
            <p:nvPr/>
          </p:nvSpPr>
          <p:spPr bwMode="auto">
            <a:xfrm>
              <a:off x="1365" y="2662"/>
              <a:ext cx="385" cy="49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lIns="94615" tIns="48895" rIns="94615" bIns="48895"/>
            <a:lstStyle/>
            <a:p>
              <a:pPr algn="ctr" fontAlgn="auto">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服務學習</a:t>
              </a:r>
              <a:r>
                <a:rPr kumimoji="0" lang="en-US" altLang="zh-TW" sz="2400" b="1" dirty="0">
                  <a:latin typeface="微軟正黑體" panose="020B0604030504040204" pitchFamily="34" charset="-120"/>
                  <a:ea typeface="微軟正黑體" panose="020B0604030504040204" pitchFamily="34" charset="-120"/>
                </a:rPr>
                <a:t/>
              </a:r>
              <a:br>
                <a:rPr kumimoji="0" lang="en-US" altLang="zh-TW" sz="2400" b="1" dirty="0">
                  <a:latin typeface="微軟正黑體" panose="020B0604030504040204" pitchFamily="34" charset="-120"/>
                  <a:ea typeface="微軟正黑體" panose="020B0604030504040204" pitchFamily="34" charset="-120"/>
                </a:rPr>
              </a:br>
              <a:r>
                <a:rPr kumimoji="0" lang="en-US" altLang="zh-TW" sz="2400" b="1" dirty="0">
                  <a:latin typeface="微軟正黑體" panose="020B0604030504040204" pitchFamily="34" charset="-120"/>
                  <a:ea typeface="微軟正黑體" panose="020B0604030504040204" pitchFamily="34" charset="-120"/>
                </a:rPr>
                <a:t>(8</a:t>
              </a:r>
              <a:r>
                <a:rPr kumimoji="0" lang="zh-TW" altLang="en-US" sz="2400" b="1" dirty="0">
                  <a:latin typeface="微軟正黑體" panose="020B0604030504040204" pitchFamily="34" charset="-120"/>
                  <a:ea typeface="微軟正黑體" panose="020B0604030504040204" pitchFamily="34" charset="-120"/>
                </a:rPr>
                <a:t>分</a:t>
              </a:r>
              <a:r>
                <a:rPr kumimoji="0" lang="en-US" altLang="zh-TW" sz="2400" b="1" dirty="0">
                  <a:latin typeface="微軟正黑體" panose="020B0604030504040204" pitchFamily="34" charset="-120"/>
                  <a:ea typeface="微軟正黑體" panose="020B0604030504040204" pitchFamily="34" charset="-120"/>
                </a:rPr>
                <a:t>)</a:t>
              </a:r>
              <a:endParaRPr kumimoji="0" lang="en-US" altLang="zh-TW" sz="1400" b="1" dirty="0">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r>
                <a:rPr kumimoji="0" lang="zh-TW" altLang="en-US" sz="1600" b="1" dirty="0">
                  <a:latin typeface="微軟正黑體" panose="020B0604030504040204" pitchFamily="34" charset="-120"/>
                  <a:ea typeface="微軟正黑體" panose="020B0604030504040204" pitchFamily="34" charset="-120"/>
                </a:rPr>
                <a:t>一定要滿分</a:t>
              </a:r>
              <a:r>
                <a:rPr kumimoji="0" lang="en-US" altLang="zh-TW" sz="2400" b="1" dirty="0">
                  <a:latin typeface="微軟正黑體" panose="020B0604030504040204" pitchFamily="34" charset="-120"/>
                  <a:ea typeface="微軟正黑體" panose="020B0604030504040204" pitchFamily="34" charset="-120"/>
                </a:rPr>
                <a:t/>
              </a:r>
              <a:br>
                <a:rPr kumimoji="0" lang="en-US" altLang="zh-TW" sz="2400" b="1" dirty="0">
                  <a:latin typeface="微軟正黑體" panose="020B0604030504040204" pitchFamily="34" charset="-120"/>
                  <a:ea typeface="微軟正黑體" panose="020B0604030504040204" pitchFamily="34" charset="-120"/>
                </a:rPr>
              </a:br>
              <a:endParaRPr kumimoji="0" lang="zh-TW" altLang="en-US" sz="1800" b="1" dirty="0">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endParaRPr kumimoji="0" lang="zh-TW" altLang="en-US" sz="2400" b="1" dirty="0">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endParaRPr kumimoji="0" lang="zh-TW" altLang="en-US" sz="2400" b="1" dirty="0">
                <a:latin typeface="微軟正黑體" panose="020B0604030504040204" pitchFamily="34" charset="-120"/>
                <a:ea typeface="微軟正黑體" panose="020B0604030504040204" pitchFamily="34" charset="-120"/>
              </a:endParaRPr>
            </a:p>
          </p:txBody>
        </p:sp>
        <p:cxnSp>
          <p:nvCxnSpPr>
            <p:cNvPr id="126995" name="直線單箭頭接點 153"/>
            <p:cNvCxnSpPr>
              <a:cxnSpLocks noChangeShapeType="1"/>
            </p:cNvCxnSpPr>
            <p:nvPr/>
          </p:nvCxnSpPr>
          <p:spPr bwMode="auto">
            <a:xfrm>
              <a:off x="1254" y="2901"/>
              <a:ext cx="114" cy="0"/>
            </a:xfrm>
            <a:prstGeom prst="straightConnector1">
              <a:avLst/>
            </a:prstGeom>
            <a:noFill/>
            <a:ln w="9525">
              <a:solidFill>
                <a:srgbClr val="000000"/>
              </a:solidFill>
              <a:round/>
              <a:headEnd/>
              <a:tailEnd type="triangle" w="med" len="med"/>
            </a:ln>
          </p:spPr>
        </p:cxnSp>
        <p:cxnSp>
          <p:nvCxnSpPr>
            <p:cNvPr id="126996" name="直線單箭頭接點 147"/>
            <p:cNvCxnSpPr>
              <a:cxnSpLocks noChangeShapeType="1"/>
            </p:cNvCxnSpPr>
            <p:nvPr/>
          </p:nvCxnSpPr>
          <p:spPr bwMode="auto">
            <a:xfrm>
              <a:off x="2296" y="2924"/>
              <a:ext cx="113" cy="0"/>
            </a:xfrm>
            <a:prstGeom prst="straightConnector1">
              <a:avLst/>
            </a:prstGeom>
            <a:noFill/>
            <a:ln w="9525">
              <a:solidFill>
                <a:srgbClr val="000000"/>
              </a:solidFill>
              <a:round/>
              <a:headEnd/>
              <a:tailEnd type="triangle" w="med" len="med"/>
            </a:ln>
          </p:spPr>
        </p:cxnSp>
        <p:cxnSp>
          <p:nvCxnSpPr>
            <p:cNvPr id="126997" name="直線單箭頭接點 148"/>
            <p:cNvCxnSpPr>
              <a:cxnSpLocks noChangeShapeType="1"/>
            </p:cNvCxnSpPr>
            <p:nvPr/>
          </p:nvCxnSpPr>
          <p:spPr bwMode="auto">
            <a:xfrm>
              <a:off x="2819" y="2928"/>
              <a:ext cx="113" cy="1"/>
            </a:xfrm>
            <a:prstGeom prst="straightConnector1">
              <a:avLst/>
            </a:prstGeom>
            <a:noFill/>
            <a:ln w="9525">
              <a:solidFill>
                <a:srgbClr val="000000"/>
              </a:solidFill>
              <a:round/>
              <a:headEnd/>
              <a:tailEnd type="triangle" w="med" len="med"/>
            </a:ln>
          </p:spPr>
        </p:cxnSp>
        <p:cxnSp>
          <p:nvCxnSpPr>
            <p:cNvPr id="126998" name="直線單箭頭接點 149"/>
            <p:cNvCxnSpPr>
              <a:cxnSpLocks noChangeShapeType="1"/>
            </p:cNvCxnSpPr>
            <p:nvPr/>
          </p:nvCxnSpPr>
          <p:spPr bwMode="auto">
            <a:xfrm>
              <a:off x="3693" y="2924"/>
              <a:ext cx="101" cy="1"/>
            </a:xfrm>
            <a:prstGeom prst="bentConnector3">
              <a:avLst>
                <a:gd name="adj1" fmla="val 50000"/>
              </a:avLst>
            </a:prstGeom>
            <a:noFill/>
            <a:ln w="9525">
              <a:solidFill>
                <a:srgbClr val="000000"/>
              </a:solidFill>
              <a:miter lim="800000"/>
              <a:headEnd/>
              <a:tailEnd type="triangle" w="med" len="med"/>
            </a:ln>
          </p:spPr>
        </p:cxnSp>
        <p:sp>
          <p:nvSpPr>
            <p:cNvPr id="319529" name="文字方塊 145"/>
            <p:cNvSpPr txBox="1">
              <a:spLocks noChangeArrowheads="1"/>
            </p:cNvSpPr>
            <p:nvPr/>
          </p:nvSpPr>
          <p:spPr bwMode="auto">
            <a:xfrm>
              <a:off x="2421" y="2658"/>
              <a:ext cx="421" cy="49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94615" tIns="48895" rIns="94615" bIns="48895"/>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r>
                <a:rPr kumimoji="0" lang="zh-TW" altLang="en-US" sz="2000" b="1" dirty="0">
                  <a:solidFill>
                    <a:srgbClr val="000000"/>
                  </a:solidFill>
                  <a:latin typeface="微軟正黑體" pitchFamily="34" charset="-120"/>
                  <a:ea typeface="微軟正黑體" pitchFamily="34" charset="-120"/>
                </a:rPr>
                <a:t>三等級四標示總數量</a:t>
              </a:r>
              <a:endParaRPr kumimoji="0" lang="en-US" altLang="zh-TW" sz="1400" b="1" dirty="0">
                <a:solidFill>
                  <a:srgbClr val="000000"/>
                </a:solidFill>
                <a:latin typeface="微軟正黑體" pitchFamily="34" charset="-120"/>
                <a:ea typeface="微軟正黑體" pitchFamily="34" charset="-120"/>
              </a:endParaRPr>
            </a:p>
            <a:p>
              <a:r>
                <a:rPr kumimoji="0" lang="en-US" altLang="zh-TW" sz="1400" b="1" dirty="0">
                  <a:solidFill>
                    <a:srgbClr val="000000"/>
                  </a:solidFill>
                  <a:latin typeface="微軟正黑體" pitchFamily="34" charset="-120"/>
                  <a:ea typeface="微軟正黑體" pitchFamily="34" charset="-120"/>
                </a:rPr>
                <a:t>(</a:t>
              </a:r>
              <a:r>
                <a:rPr kumimoji="0" lang="zh-TW" altLang="en-US" sz="1400" b="1" dirty="0">
                  <a:solidFill>
                    <a:srgbClr val="000000"/>
                  </a:solidFill>
                  <a:latin typeface="微軟正黑體" pitchFamily="34" charset="-120"/>
                  <a:ea typeface="微軟正黑體" pitchFamily="34" charset="-120"/>
                </a:rPr>
                <a:t>依</a:t>
              </a:r>
              <a:r>
                <a:rPr kumimoji="0" lang="en-US" altLang="zh-TW" sz="1400" b="1" dirty="0">
                  <a:solidFill>
                    <a:srgbClr val="000000"/>
                  </a:solidFill>
                  <a:latin typeface="微軟正黑體" pitchFamily="34" charset="-120"/>
                  <a:ea typeface="微軟正黑體" pitchFamily="34" charset="-120"/>
                </a:rPr>
                <a:t>A</a:t>
              </a:r>
              <a:r>
                <a:rPr kumimoji="0" lang="en-US" altLang="zh-TW" sz="1400" b="1" baseline="30000" dirty="0">
                  <a:solidFill>
                    <a:srgbClr val="000000"/>
                  </a:solidFill>
                  <a:latin typeface="微軟正黑體" pitchFamily="34" charset="-120"/>
                  <a:ea typeface="微軟正黑體" pitchFamily="34" charset="-120"/>
                </a:rPr>
                <a:t>++</a:t>
              </a:r>
              <a:r>
                <a:rPr kumimoji="0" lang="zh-TW" altLang="en-US" sz="1400" b="1" dirty="0">
                  <a:solidFill>
                    <a:srgbClr val="000000"/>
                  </a:solidFill>
                  <a:latin typeface="微軟正黑體" pitchFamily="34" charset="-120"/>
                  <a:ea typeface="微軟正黑體" pitchFamily="34" charset="-120"/>
                </a:rPr>
                <a:t>、</a:t>
              </a:r>
              <a:endParaRPr kumimoji="0" lang="en-US" altLang="zh-TW" sz="1400" b="1" dirty="0">
                <a:solidFill>
                  <a:srgbClr val="000000"/>
                </a:solidFill>
                <a:latin typeface="微軟正黑體" pitchFamily="34" charset="-120"/>
                <a:ea typeface="微軟正黑體" pitchFamily="34" charset="-120"/>
              </a:endParaRPr>
            </a:p>
            <a:p>
              <a:r>
                <a:rPr kumimoji="0" lang="en-US" altLang="zh-TW" sz="1400" b="1" dirty="0">
                  <a:solidFill>
                    <a:srgbClr val="000000"/>
                  </a:solidFill>
                  <a:latin typeface="微軟正黑體" pitchFamily="34" charset="-120"/>
                  <a:ea typeface="微軟正黑體" pitchFamily="34" charset="-120"/>
                </a:rPr>
                <a:t>A</a:t>
              </a:r>
              <a:r>
                <a:rPr kumimoji="0" lang="en-US" altLang="zh-TW" sz="1400" b="1" baseline="30000" dirty="0">
                  <a:solidFill>
                    <a:srgbClr val="000000"/>
                  </a:solidFill>
                  <a:latin typeface="微軟正黑體" pitchFamily="34" charset="-120"/>
                  <a:ea typeface="微軟正黑體" pitchFamily="34" charset="-120"/>
                </a:rPr>
                <a:t>+</a:t>
              </a:r>
              <a:r>
                <a:rPr kumimoji="0" lang="zh-TW" altLang="en-US" sz="1400" b="1" dirty="0">
                  <a:solidFill>
                    <a:srgbClr val="000000"/>
                  </a:solidFill>
                  <a:latin typeface="微軟正黑體" pitchFamily="34" charset="-120"/>
                  <a:ea typeface="微軟正黑體" pitchFamily="34" charset="-120"/>
                </a:rPr>
                <a:t>、</a:t>
              </a:r>
              <a:r>
                <a:rPr kumimoji="0" lang="en-US" altLang="zh-TW" sz="1400" b="1" dirty="0">
                  <a:solidFill>
                    <a:srgbClr val="000000"/>
                  </a:solidFill>
                  <a:latin typeface="微軟正黑體" pitchFamily="34" charset="-120"/>
                  <a:ea typeface="微軟正黑體" pitchFamily="34" charset="-120"/>
                </a:rPr>
                <a:t>A</a:t>
              </a:r>
              <a:r>
                <a:rPr kumimoji="0" lang="zh-TW" altLang="en-US" sz="1400" b="1" dirty="0">
                  <a:solidFill>
                    <a:srgbClr val="000000"/>
                  </a:solidFill>
                  <a:latin typeface="微軟正黑體" pitchFamily="34" charset="-120"/>
                  <a:ea typeface="微軟正黑體" pitchFamily="34" charset="-120"/>
                </a:rPr>
                <a:t>順序比較數量</a:t>
              </a:r>
              <a:r>
                <a:rPr kumimoji="0" lang="en-US" altLang="zh-TW" sz="1400" b="1" dirty="0">
                  <a:solidFill>
                    <a:srgbClr val="000000"/>
                  </a:solidFill>
                  <a:latin typeface="微軟正黑體" pitchFamily="34" charset="-120"/>
                  <a:ea typeface="微軟正黑體" pitchFamily="34" charset="-120"/>
                </a:rPr>
                <a:t>)</a:t>
              </a:r>
              <a:r>
                <a:rPr kumimoji="0" lang="en-US" altLang="zh-TW" sz="2000" b="1" dirty="0">
                  <a:solidFill>
                    <a:srgbClr val="000000"/>
                  </a:solidFill>
                  <a:latin typeface="微軟正黑體" pitchFamily="34" charset="-120"/>
                  <a:ea typeface="微軟正黑體" pitchFamily="34" charset="-120"/>
                </a:rPr>
                <a:t/>
              </a:r>
              <a:br>
                <a:rPr kumimoji="0" lang="en-US" altLang="zh-TW" sz="2000" b="1" dirty="0">
                  <a:solidFill>
                    <a:srgbClr val="000000"/>
                  </a:solidFill>
                  <a:latin typeface="微軟正黑體" pitchFamily="34" charset="-120"/>
                  <a:ea typeface="微軟正黑體" pitchFamily="34" charset="-120"/>
                </a:rPr>
              </a:br>
              <a:endParaRPr kumimoji="0" lang="zh-TW" altLang="en-US" sz="1400" b="1" dirty="0">
                <a:solidFill>
                  <a:srgbClr val="000000"/>
                </a:solidFill>
                <a:latin typeface="微軟正黑體" pitchFamily="34" charset="-120"/>
                <a:ea typeface="微軟正黑體" pitchFamily="34" charset="-120"/>
              </a:endParaRPr>
            </a:p>
          </p:txBody>
        </p:sp>
        <p:cxnSp>
          <p:nvCxnSpPr>
            <p:cNvPr id="127000" name="直線單箭頭接點 149"/>
            <p:cNvCxnSpPr>
              <a:cxnSpLocks noChangeShapeType="1"/>
            </p:cNvCxnSpPr>
            <p:nvPr/>
          </p:nvCxnSpPr>
          <p:spPr bwMode="auto">
            <a:xfrm>
              <a:off x="1754" y="2915"/>
              <a:ext cx="91" cy="0"/>
            </a:xfrm>
            <a:prstGeom prst="straightConnector1">
              <a:avLst/>
            </a:prstGeom>
            <a:noFill/>
            <a:ln w="9525">
              <a:solidFill>
                <a:srgbClr val="000000"/>
              </a:solidFill>
              <a:round/>
              <a:headEnd/>
              <a:tailEnd type="triangle" w="med" len="med"/>
            </a:ln>
          </p:spPr>
        </p:cxnSp>
        <p:sp>
          <p:nvSpPr>
            <p:cNvPr id="36" name="文字方塊 46"/>
            <p:cNvSpPr txBox="1">
              <a:spLocks noChangeArrowheads="1"/>
            </p:cNvSpPr>
            <p:nvPr/>
          </p:nvSpPr>
          <p:spPr bwMode="auto">
            <a:xfrm>
              <a:off x="3911" y="2653"/>
              <a:ext cx="334" cy="410"/>
            </a:xfrm>
            <a:prstGeom prst="rect">
              <a:avLst/>
            </a:prstGeom>
            <a:ln>
              <a:headEnd/>
              <a:tailEnd/>
            </a:ln>
          </p:spPr>
          <p:style>
            <a:lnRef idx="1">
              <a:schemeClr val="dk1"/>
            </a:lnRef>
            <a:fillRef idx="2">
              <a:schemeClr val="dk1"/>
            </a:fillRef>
            <a:effectRef idx="1">
              <a:schemeClr val="dk1"/>
            </a:effectRef>
            <a:fontRef idx="minor">
              <a:schemeClr val="dk1"/>
            </a:fontRef>
          </p:style>
          <p:txBody>
            <a:bodyPr lIns="94615" tIns="48895" rIns="94615" bIns="48895"/>
            <a:lstStyle/>
            <a:p>
              <a:pPr algn="ctr" fontAlgn="auto">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體適能</a:t>
              </a:r>
              <a:r>
                <a:rPr kumimoji="0" lang="en-US" altLang="zh-TW" sz="2400" b="1" dirty="0">
                  <a:latin typeface="微軟正黑體" panose="020B0604030504040204" pitchFamily="34" charset="-120"/>
                  <a:ea typeface="微軟正黑體" panose="020B0604030504040204" pitchFamily="34" charset="-120"/>
                </a:rPr>
                <a:t/>
              </a:r>
              <a:br>
                <a:rPr kumimoji="0" lang="en-US" altLang="zh-TW" sz="2400" b="1" dirty="0">
                  <a:latin typeface="微軟正黑體" panose="020B0604030504040204" pitchFamily="34" charset="-120"/>
                  <a:ea typeface="微軟正黑體" panose="020B0604030504040204" pitchFamily="34" charset="-120"/>
                </a:rPr>
              </a:br>
              <a:r>
                <a:rPr kumimoji="0" lang="en-US" altLang="zh-TW" sz="2000" b="1" dirty="0">
                  <a:latin typeface="微軟正黑體" panose="020B0604030504040204" pitchFamily="34" charset="-120"/>
                  <a:ea typeface="微軟正黑體" panose="020B0604030504040204" pitchFamily="34" charset="-120"/>
                </a:rPr>
                <a:t>(10</a:t>
              </a:r>
              <a:r>
                <a:rPr kumimoji="0" lang="zh-TW" altLang="en-US" sz="2000" b="1" dirty="0">
                  <a:latin typeface="微軟正黑體" panose="020B0604030504040204" pitchFamily="34" charset="-120"/>
                  <a:ea typeface="微軟正黑體" panose="020B0604030504040204" pitchFamily="34" charset="-120"/>
                </a:rPr>
                <a:t>分</a:t>
              </a:r>
              <a:r>
                <a:rPr kumimoji="0" lang="en-US" altLang="zh-TW" sz="2000" b="1" dirty="0">
                  <a:latin typeface="微軟正黑體" panose="020B0604030504040204" pitchFamily="34" charset="-120"/>
                  <a:ea typeface="微軟正黑體" panose="020B0604030504040204" pitchFamily="34" charset="-120"/>
                </a:rPr>
                <a:t>)</a:t>
              </a:r>
              <a:endParaRPr kumimoji="0" lang="zh-TW" altLang="en-US" sz="2000" b="1" dirty="0">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endParaRPr kumimoji="0" lang="zh-TW" altLang="en-US" sz="2400" b="1" dirty="0">
                <a:latin typeface="微軟正黑體" panose="020B0604030504040204" pitchFamily="34" charset="-120"/>
                <a:ea typeface="微軟正黑體" panose="020B0604030504040204" pitchFamily="34" charset="-120"/>
              </a:endParaRPr>
            </a:p>
            <a:p>
              <a:pPr algn="ctr" fontAlgn="auto">
                <a:spcBef>
                  <a:spcPts val="0"/>
                </a:spcBef>
                <a:spcAft>
                  <a:spcPts val="0"/>
                </a:spcAft>
                <a:defRPr/>
              </a:pPr>
              <a:endParaRPr kumimoji="0" lang="zh-TW" altLang="en-US" sz="2400" b="1" dirty="0">
                <a:latin typeface="微軟正黑體" panose="020B0604030504040204" pitchFamily="34" charset="-120"/>
                <a:ea typeface="微軟正黑體" panose="020B0604030504040204" pitchFamily="34" charset="-120"/>
              </a:endParaRPr>
            </a:p>
          </p:txBody>
        </p:sp>
        <p:sp>
          <p:nvSpPr>
            <p:cNvPr id="37" name="文字方塊 143"/>
            <p:cNvSpPr txBox="1">
              <a:spLocks noChangeArrowheads="1"/>
            </p:cNvSpPr>
            <p:nvPr/>
          </p:nvSpPr>
          <p:spPr bwMode="auto">
            <a:xfrm>
              <a:off x="3426" y="2657"/>
              <a:ext cx="356" cy="396"/>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lIns="94615" tIns="48895" rIns="94615" bIns="48895"/>
            <a:lstStyle/>
            <a:p>
              <a:pPr algn="ctr" fontAlgn="auto">
                <a:spcBef>
                  <a:spcPts val="0"/>
                </a:spcBef>
                <a:spcAft>
                  <a:spcPts val="0"/>
                </a:spcAft>
                <a:defRPr/>
              </a:pPr>
              <a:r>
                <a:rPr kumimoji="0" lang="zh-TW" altLang="en-US" sz="2400" b="1" dirty="0">
                  <a:latin typeface="微軟正黑體" panose="020B0604030504040204" pitchFamily="34" charset="-120"/>
                  <a:ea typeface="微軟正黑體" panose="020B0604030504040204" pitchFamily="34" charset="-120"/>
                </a:rPr>
                <a:t>競賽成績</a:t>
              </a:r>
              <a:r>
                <a:rPr kumimoji="0" lang="en-US" altLang="zh-TW" sz="2400" b="1" dirty="0">
                  <a:latin typeface="微軟正黑體" panose="020B0604030504040204" pitchFamily="34" charset="-120"/>
                  <a:ea typeface="微軟正黑體" panose="020B0604030504040204" pitchFamily="34" charset="-120"/>
                </a:rPr>
                <a:t/>
              </a:r>
              <a:br>
                <a:rPr kumimoji="0" lang="en-US" altLang="zh-TW" sz="2400" b="1" dirty="0">
                  <a:latin typeface="微軟正黑體" panose="020B0604030504040204" pitchFamily="34" charset="-120"/>
                  <a:ea typeface="微軟正黑體" panose="020B0604030504040204" pitchFamily="34" charset="-120"/>
                </a:rPr>
              </a:br>
              <a:r>
                <a:rPr kumimoji="0" lang="en-US" altLang="zh-TW" sz="2200" b="1" dirty="0">
                  <a:latin typeface="微軟正黑體" panose="020B0604030504040204" pitchFamily="34" charset="-120"/>
                  <a:ea typeface="微軟正黑體" panose="020B0604030504040204" pitchFamily="34" charset="-120"/>
                </a:rPr>
                <a:t>(10</a:t>
              </a:r>
              <a:r>
                <a:rPr kumimoji="0" lang="zh-TW" altLang="en-US" sz="2200" b="1" dirty="0">
                  <a:latin typeface="微軟正黑體" panose="020B0604030504040204" pitchFamily="34" charset="-120"/>
                  <a:ea typeface="微軟正黑體" panose="020B0604030504040204" pitchFamily="34" charset="-120"/>
                </a:rPr>
                <a:t>分</a:t>
              </a:r>
              <a:r>
                <a:rPr kumimoji="0" lang="en-US" altLang="zh-TW" sz="2200" b="1" dirty="0">
                  <a:latin typeface="微軟正黑體" panose="020B0604030504040204" pitchFamily="34" charset="-120"/>
                  <a:ea typeface="微軟正黑體" panose="020B0604030504040204" pitchFamily="34" charset="-120"/>
                </a:rPr>
                <a:t>)</a:t>
              </a:r>
              <a:endParaRPr kumimoji="0" lang="zh-TW" altLang="en-US" sz="2200" b="1" dirty="0">
                <a:latin typeface="微軟正黑體" panose="020B0604030504040204" pitchFamily="34" charset="-120"/>
                <a:ea typeface="微軟正黑體" panose="020B0604030504040204" pitchFamily="34" charset="-120"/>
              </a:endParaRPr>
            </a:p>
          </p:txBody>
        </p:sp>
      </p:grpSp>
      <p:sp>
        <p:nvSpPr>
          <p:cNvPr id="38" name="文字方塊 143"/>
          <p:cNvSpPr txBox="1">
            <a:spLocks noChangeArrowheads="1"/>
          </p:cNvSpPr>
          <p:nvPr/>
        </p:nvSpPr>
        <p:spPr bwMode="auto">
          <a:xfrm>
            <a:off x="5638179" y="3939114"/>
            <a:ext cx="974502" cy="185948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lIns="94615" tIns="48895" rIns="94615" bIns="48895"/>
          <a:lstStyle/>
          <a:p>
            <a:pPr algn="ctr" fontAlgn="auto">
              <a:spcBef>
                <a:spcPts val="0"/>
              </a:spcBef>
              <a:spcAft>
                <a:spcPts val="0"/>
              </a:spcAft>
              <a:defRPr/>
            </a:pPr>
            <a:r>
              <a:rPr kumimoji="0" lang="zh-TW" altLang="en-US" sz="2400" b="1" dirty="0">
                <a:latin typeface="微軟正黑體 Light" panose="020B0304030504040204" pitchFamily="34" charset="-120"/>
                <a:ea typeface="微軟正黑體 Light" panose="020B0304030504040204" pitchFamily="34" charset="-120"/>
                <a:cs typeface="微軟正黑體 Light" panose="020B0304030504040204" pitchFamily="34" charset="-120"/>
              </a:rPr>
              <a:t>科目標示</a:t>
            </a:r>
            <a:endParaRPr kumimoji="0" lang="en-US" altLang="zh-TW" sz="1200" b="1" dirty="0">
              <a:latin typeface="微軟正黑體 Light" panose="020B0304030504040204" pitchFamily="34" charset="-120"/>
              <a:ea typeface="微軟正黑體 Light" panose="020B0304030504040204" pitchFamily="34" charset="-120"/>
              <a:cs typeface="微軟正黑體 Light" panose="020B0304030504040204" pitchFamily="34" charset="-120"/>
            </a:endParaRPr>
          </a:p>
          <a:p>
            <a:pPr algn="ctr" fontAlgn="auto">
              <a:spcBef>
                <a:spcPts val="0"/>
              </a:spcBef>
              <a:spcAft>
                <a:spcPts val="0"/>
              </a:spcAft>
              <a:defRPr/>
            </a:pPr>
            <a:r>
              <a:rPr kumimoji="0" lang="en-US" altLang="zh-TW" sz="1300" b="1" dirty="0">
                <a:latin typeface="微軟正黑體 Light" panose="020B0304030504040204" pitchFamily="34" charset="-120"/>
                <a:ea typeface="微軟正黑體 Light" panose="020B0304030504040204" pitchFamily="34" charset="-120"/>
                <a:cs typeface="微軟正黑體 Light" panose="020B0304030504040204" pitchFamily="34" charset="-120"/>
              </a:rPr>
              <a:t>(</a:t>
            </a:r>
            <a:r>
              <a:rPr kumimoji="0" lang="zh-TW" altLang="en-US" sz="1300" b="1" dirty="0">
                <a:latin typeface="微軟正黑體 Light" panose="020B0304030504040204" pitchFamily="34" charset="-120"/>
                <a:ea typeface="微軟正黑體 Light" panose="020B0304030504040204" pitchFamily="34" charset="-120"/>
                <a:cs typeface="微軟正黑體 Light" panose="020B0304030504040204" pitchFamily="34" charset="-120"/>
              </a:rPr>
              <a:t>依國、數、英、自、社順序比較</a:t>
            </a:r>
            <a:r>
              <a:rPr kumimoji="0" lang="en-US" altLang="zh-TW" sz="1300" b="1" dirty="0">
                <a:latin typeface="微軟正黑體 Light" panose="020B0304030504040204" pitchFamily="34" charset="-120"/>
                <a:ea typeface="微軟正黑體 Light" panose="020B0304030504040204" pitchFamily="34" charset="-120"/>
                <a:cs typeface="微軟正黑體 Light" panose="020B0304030504040204" pitchFamily="34" charset="-120"/>
              </a:rPr>
              <a:t>A</a:t>
            </a:r>
            <a:r>
              <a:rPr kumimoji="0" lang="en-US" altLang="zh-TW" sz="1300" b="1" baseline="30000" dirty="0">
                <a:latin typeface="微軟正黑體 Light" panose="020B0304030504040204" pitchFamily="34" charset="-120"/>
                <a:ea typeface="微軟正黑體 Light" panose="020B0304030504040204" pitchFamily="34" charset="-120"/>
                <a:cs typeface="微軟正黑體 Light" panose="020B0304030504040204" pitchFamily="34" charset="-120"/>
              </a:rPr>
              <a:t>++</a:t>
            </a:r>
            <a:r>
              <a:rPr kumimoji="0" lang="zh-TW" altLang="en-US" sz="1300" b="1" dirty="0">
                <a:latin typeface="微軟正黑體 Light" panose="020B0304030504040204" pitchFamily="34" charset="-120"/>
                <a:ea typeface="微軟正黑體 Light" panose="020B0304030504040204" pitchFamily="34" charset="-120"/>
                <a:cs typeface="微軟正黑體 Light" panose="020B0304030504040204" pitchFamily="34" charset="-120"/>
              </a:rPr>
              <a:t>、</a:t>
            </a:r>
            <a:r>
              <a:rPr kumimoji="0" lang="en-US" altLang="zh-TW" sz="1300" b="1" dirty="0">
                <a:latin typeface="微軟正黑體 Light" panose="020B0304030504040204" pitchFamily="34" charset="-120"/>
                <a:ea typeface="微軟正黑體 Light" panose="020B0304030504040204" pitchFamily="34" charset="-120"/>
                <a:cs typeface="微軟正黑體 Light" panose="020B0304030504040204" pitchFamily="34" charset="-120"/>
              </a:rPr>
              <a:t>A</a:t>
            </a:r>
            <a:r>
              <a:rPr kumimoji="0" lang="en-US" altLang="zh-TW" sz="1300" b="1" baseline="30000" dirty="0">
                <a:latin typeface="微軟正黑體 Light" panose="020B0304030504040204" pitchFamily="34" charset="-120"/>
                <a:ea typeface="微軟正黑體 Light" panose="020B0304030504040204" pitchFamily="34" charset="-120"/>
                <a:cs typeface="微軟正黑體 Light" panose="020B0304030504040204" pitchFamily="34" charset="-120"/>
              </a:rPr>
              <a:t>+</a:t>
            </a:r>
            <a:r>
              <a:rPr kumimoji="0" lang="zh-TW" altLang="en-US" sz="1300" b="1" dirty="0">
                <a:latin typeface="微軟正黑體 Light" panose="020B0304030504040204" pitchFamily="34" charset="-120"/>
                <a:ea typeface="微軟正黑體 Light" panose="020B0304030504040204" pitchFamily="34" charset="-120"/>
                <a:cs typeface="微軟正黑體 Light" panose="020B0304030504040204" pitchFamily="34" charset="-120"/>
              </a:rPr>
              <a:t>、</a:t>
            </a:r>
            <a:r>
              <a:rPr kumimoji="0" lang="en-US" altLang="zh-TW" sz="1300" b="1" dirty="0">
                <a:latin typeface="微軟正黑體 Light" panose="020B0304030504040204" pitchFamily="34" charset="-120"/>
                <a:ea typeface="微軟正黑體 Light" panose="020B0304030504040204" pitchFamily="34" charset="-120"/>
                <a:cs typeface="微軟正黑體 Light" panose="020B0304030504040204" pitchFamily="34" charset="-120"/>
              </a:rPr>
              <a:t>A)</a:t>
            </a:r>
            <a:endParaRPr kumimoji="0" lang="zh-TW" altLang="en-US" sz="1300" b="1" dirty="0">
              <a:latin typeface="微軟正黑體 Light" panose="020B0304030504040204" pitchFamily="34" charset="-120"/>
              <a:ea typeface="微軟正黑體 Light" panose="020B0304030504040204" pitchFamily="34" charset="-120"/>
              <a:cs typeface="微軟正黑體 Light" panose="020B0304030504040204" pitchFamily="34" charset="-120"/>
            </a:endParaRPr>
          </a:p>
          <a:p>
            <a:pPr fontAlgn="auto">
              <a:spcBef>
                <a:spcPts val="0"/>
              </a:spcBef>
              <a:spcAft>
                <a:spcPts val="0"/>
              </a:spcAft>
              <a:defRPr/>
            </a:pPr>
            <a:r>
              <a:rPr kumimoji="0" lang="zh-TW" altLang="en-US" sz="1400" b="1" dirty="0">
                <a:solidFill>
                  <a:srgbClr val="000000"/>
                </a:solidFill>
                <a:latin typeface="微軟正黑體" pitchFamily="34" charset="-120"/>
                <a:ea typeface="微軟正黑體" pitchFamily="34" charset="-120"/>
              </a:rPr>
              <a:t> </a:t>
            </a:r>
            <a:endParaRPr kumimoji="0" lang="zh-TW" altLang="en-US" sz="2400" dirty="0">
              <a:ea typeface="標楷體" panose="03000509000000000000" pitchFamily="65" charset="-120"/>
            </a:endParaRPr>
          </a:p>
        </p:txBody>
      </p:sp>
      <p:cxnSp>
        <p:nvCxnSpPr>
          <p:cNvPr id="126980" name="直線單箭頭接點 148"/>
          <p:cNvCxnSpPr>
            <a:cxnSpLocks noChangeShapeType="1"/>
          </p:cNvCxnSpPr>
          <p:nvPr/>
        </p:nvCxnSpPr>
        <p:spPr bwMode="auto">
          <a:xfrm>
            <a:off x="6657752" y="4556125"/>
            <a:ext cx="290512" cy="1588"/>
          </a:xfrm>
          <a:prstGeom prst="straightConnector1">
            <a:avLst/>
          </a:prstGeom>
          <a:noFill/>
          <a:ln w="9525">
            <a:solidFill>
              <a:srgbClr val="000000"/>
            </a:solidFill>
            <a:round/>
            <a:headEnd/>
            <a:tailEnd type="triangle" w="med" len="med"/>
          </a:ln>
        </p:spPr>
      </p:cxnSp>
      <p:cxnSp>
        <p:nvCxnSpPr>
          <p:cNvPr id="126981" name="直線單箭頭接點 148"/>
          <p:cNvCxnSpPr>
            <a:cxnSpLocks noChangeShapeType="1"/>
          </p:cNvCxnSpPr>
          <p:nvPr/>
        </p:nvCxnSpPr>
        <p:spPr bwMode="auto">
          <a:xfrm>
            <a:off x="7881888" y="4529138"/>
            <a:ext cx="290512" cy="3175"/>
          </a:xfrm>
          <a:prstGeom prst="straightConnector1">
            <a:avLst/>
          </a:prstGeom>
          <a:noFill/>
          <a:ln w="9525">
            <a:solidFill>
              <a:srgbClr val="000000"/>
            </a:solidFill>
            <a:round/>
            <a:headEnd/>
            <a:tailEnd type="triangle" w="med" len="med"/>
          </a:ln>
        </p:spPr>
      </p:cxnSp>
      <p:cxnSp>
        <p:nvCxnSpPr>
          <p:cNvPr id="5" name="直線接點 4"/>
          <p:cNvCxnSpPr/>
          <p:nvPr/>
        </p:nvCxnSpPr>
        <p:spPr>
          <a:xfrm>
            <a:off x="8932863" y="3076575"/>
            <a:ext cx="0" cy="619125"/>
          </a:xfrm>
          <a:prstGeom prst="line">
            <a:avLst/>
          </a:prstGeom>
        </p:spPr>
        <p:style>
          <a:lnRef idx="1">
            <a:schemeClr val="dk1"/>
          </a:lnRef>
          <a:fillRef idx="0">
            <a:schemeClr val="dk1"/>
          </a:fillRef>
          <a:effectRef idx="0">
            <a:schemeClr val="dk1"/>
          </a:effectRef>
          <a:fontRef idx="minor">
            <a:schemeClr val="tx1"/>
          </a:fontRef>
        </p:style>
      </p:cxnSp>
      <p:cxnSp>
        <p:nvCxnSpPr>
          <p:cNvPr id="7" name="直線接點 6"/>
          <p:cNvCxnSpPr/>
          <p:nvPr/>
        </p:nvCxnSpPr>
        <p:spPr>
          <a:xfrm flipH="1" flipV="1">
            <a:off x="107504" y="3694113"/>
            <a:ext cx="8844410" cy="28576"/>
          </a:xfrm>
          <a:prstGeom prst="line">
            <a:avLst/>
          </a:prstGeom>
        </p:spPr>
        <p:style>
          <a:lnRef idx="1">
            <a:schemeClr val="dk1"/>
          </a:lnRef>
          <a:fillRef idx="0">
            <a:schemeClr val="dk1"/>
          </a:fillRef>
          <a:effectRef idx="0">
            <a:schemeClr val="dk1"/>
          </a:effectRef>
          <a:fontRef idx="minor">
            <a:schemeClr val="tx1"/>
          </a:fontRef>
        </p:style>
      </p:cxnSp>
      <p:cxnSp>
        <p:nvCxnSpPr>
          <p:cNvPr id="11" name="直線接點 10"/>
          <p:cNvCxnSpPr/>
          <p:nvPr/>
        </p:nvCxnSpPr>
        <p:spPr>
          <a:xfrm>
            <a:off x="107504" y="3708400"/>
            <a:ext cx="12700" cy="808038"/>
          </a:xfrm>
          <a:prstGeom prst="line">
            <a:avLst/>
          </a:prstGeom>
        </p:spPr>
        <p:style>
          <a:lnRef idx="1">
            <a:schemeClr val="dk1"/>
          </a:lnRef>
          <a:fillRef idx="0">
            <a:schemeClr val="dk1"/>
          </a:fillRef>
          <a:effectRef idx="0">
            <a:schemeClr val="dk1"/>
          </a:effectRef>
          <a:fontRef idx="minor">
            <a:schemeClr val="tx1"/>
          </a:fontRef>
        </p:style>
      </p:cxnSp>
      <p:cxnSp>
        <p:nvCxnSpPr>
          <p:cNvPr id="13" name="直線單箭頭接點 12"/>
          <p:cNvCxnSpPr/>
          <p:nvPr/>
        </p:nvCxnSpPr>
        <p:spPr>
          <a:xfrm>
            <a:off x="107504" y="4505325"/>
            <a:ext cx="309562" cy="793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23299" name="Rectangle 35"/>
          <p:cNvSpPr>
            <a:spLocks noChangeArrowheads="1"/>
          </p:cNvSpPr>
          <p:nvPr/>
        </p:nvSpPr>
        <p:spPr bwMode="auto">
          <a:xfrm>
            <a:off x="543923" y="1222421"/>
            <a:ext cx="8353425" cy="336550"/>
          </a:xfrm>
          <a:prstGeom prst="rect">
            <a:avLst/>
          </a:prstGeom>
          <a:noFill/>
          <a:ln>
            <a:noFill/>
          </a:ln>
          <a:effectLst>
            <a:prstShdw prst="shdw17" dist="17961" dir="2700000">
              <a:schemeClr val="accent1">
                <a:gamma/>
                <a:shade val="60000"/>
                <a:invGamma/>
              </a:schemeClr>
            </a:prstShdw>
          </a:effectLst>
          <a:extLst/>
        </p:spPr>
        <p:txBody>
          <a:bodyPr>
            <a:spAutoFit/>
          </a:bodyPr>
          <a:lstStyle/>
          <a:p>
            <a:pPr eaLnBrk="0" hangingPunct="0">
              <a:lnSpc>
                <a:spcPct val="80000"/>
              </a:lnSpc>
              <a:buFont typeface="Arial" pitchFamily="34" charset="0"/>
              <a:buNone/>
              <a:defRPr/>
            </a:pPr>
            <a:r>
              <a:rPr kumimoji="0" lang="zh-TW" altLang="en-US" sz="2000" b="1" dirty="0">
                <a:solidFill>
                  <a:srgbClr val="FF0000"/>
                </a:solidFill>
                <a:latin typeface="微軟正黑體" pitchFamily="34" charset="-120"/>
                <a:ea typeface="微軟正黑體" pitchFamily="34" charset="-120"/>
              </a:rPr>
              <a:t>總積分＝志願序</a:t>
            </a:r>
            <a:r>
              <a:rPr kumimoji="0" lang="en-US" altLang="zh-TW" sz="2000" b="1" dirty="0">
                <a:solidFill>
                  <a:srgbClr val="FF0000"/>
                </a:solidFill>
                <a:latin typeface="微軟正黑體" pitchFamily="34" charset="-120"/>
                <a:ea typeface="微軟正黑體" pitchFamily="34" charset="-120"/>
              </a:rPr>
              <a:t>+</a:t>
            </a:r>
            <a:r>
              <a:rPr kumimoji="0" lang="zh-TW" altLang="en-US" sz="2000" b="1" dirty="0">
                <a:solidFill>
                  <a:srgbClr val="FF0000"/>
                </a:solidFill>
                <a:latin typeface="微軟正黑體" pitchFamily="34" charset="-120"/>
                <a:ea typeface="微軟正黑體" pitchFamily="34" charset="-120"/>
              </a:rPr>
              <a:t>扶助弱勢</a:t>
            </a:r>
            <a:r>
              <a:rPr kumimoji="0" lang="en-US" altLang="zh-TW" sz="2000" b="1" dirty="0">
                <a:solidFill>
                  <a:srgbClr val="FF0000"/>
                </a:solidFill>
                <a:latin typeface="微軟正黑體" pitchFamily="34" charset="-120"/>
                <a:ea typeface="微軟正黑體" pitchFamily="34" charset="-120"/>
              </a:rPr>
              <a:t>+</a:t>
            </a:r>
            <a:r>
              <a:rPr kumimoji="0" lang="zh-TW" altLang="en-US" sz="2000" b="1" dirty="0">
                <a:solidFill>
                  <a:srgbClr val="FF0000"/>
                </a:solidFill>
                <a:latin typeface="微軟正黑體" pitchFamily="34" charset="-120"/>
                <a:ea typeface="微軟正黑體" pitchFamily="34" charset="-120"/>
              </a:rPr>
              <a:t>均衡學習</a:t>
            </a:r>
            <a:r>
              <a:rPr kumimoji="0" lang="en-US" altLang="zh-TW" sz="2000" b="1" dirty="0">
                <a:solidFill>
                  <a:srgbClr val="FF0000"/>
                </a:solidFill>
                <a:latin typeface="微軟正黑體" pitchFamily="34" charset="-120"/>
                <a:ea typeface="微軟正黑體" pitchFamily="34" charset="-120"/>
              </a:rPr>
              <a:t>+</a:t>
            </a:r>
            <a:r>
              <a:rPr kumimoji="0" lang="zh-TW" altLang="en-US" sz="2000" b="1" dirty="0">
                <a:solidFill>
                  <a:srgbClr val="FF0000"/>
                </a:solidFill>
                <a:latin typeface="微軟正黑體" pitchFamily="34" charset="-120"/>
                <a:ea typeface="微軟正黑體" pitchFamily="34" charset="-120"/>
              </a:rPr>
              <a:t>適性輔導</a:t>
            </a:r>
            <a:r>
              <a:rPr kumimoji="0" lang="en-US" altLang="zh-TW" sz="2000" b="1" dirty="0">
                <a:solidFill>
                  <a:srgbClr val="FF0000"/>
                </a:solidFill>
                <a:latin typeface="微軟正黑體" pitchFamily="34" charset="-120"/>
                <a:ea typeface="微軟正黑體" pitchFamily="34" charset="-120"/>
              </a:rPr>
              <a:t>+</a:t>
            </a:r>
            <a:r>
              <a:rPr kumimoji="0" lang="zh-TW" altLang="en-US" sz="2000" b="1" dirty="0">
                <a:solidFill>
                  <a:srgbClr val="FF0000"/>
                </a:solidFill>
                <a:latin typeface="微軟正黑體" pitchFamily="34" charset="-120"/>
                <a:ea typeface="微軟正黑體" pitchFamily="34" charset="-120"/>
              </a:rPr>
              <a:t>多元學習</a:t>
            </a:r>
            <a:r>
              <a:rPr kumimoji="0" lang="en-US" altLang="zh-TW" sz="2000" b="1" dirty="0">
                <a:solidFill>
                  <a:srgbClr val="FF0000"/>
                </a:solidFill>
                <a:latin typeface="微軟正黑體" pitchFamily="34" charset="-120"/>
                <a:ea typeface="微軟正黑體" pitchFamily="34" charset="-120"/>
              </a:rPr>
              <a:t>+</a:t>
            </a:r>
            <a:r>
              <a:rPr kumimoji="0" lang="zh-TW" altLang="en-US" sz="2000" b="1" dirty="0">
                <a:solidFill>
                  <a:srgbClr val="FF0000"/>
                </a:solidFill>
                <a:latin typeface="微軟正黑體" pitchFamily="34" charset="-120"/>
                <a:ea typeface="微軟正黑體" pitchFamily="34" charset="-120"/>
              </a:rPr>
              <a:t>會考三等級</a:t>
            </a:r>
          </a:p>
        </p:txBody>
      </p:sp>
      <p:sp>
        <p:nvSpPr>
          <p:cNvPr id="523300" name="Rectangle 36"/>
          <p:cNvSpPr>
            <a:spLocks noChangeArrowheads="1"/>
          </p:cNvSpPr>
          <p:nvPr/>
        </p:nvSpPr>
        <p:spPr bwMode="auto">
          <a:xfrm>
            <a:off x="1805742" y="1615856"/>
            <a:ext cx="5211683" cy="523220"/>
          </a:xfrm>
          <a:prstGeom prst="rect">
            <a:avLst/>
          </a:prstGeom>
          <a:noFill/>
          <a:ln>
            <a:noFill/>
          </a:ln>
          <a:effectLst>
            <a:prstShdw prst="shdw17" dist="17961" dir="2700000">
              <a:schemeClr val="accent1">
                <a:gamma/>
                <a:shade val="60000"/>
                <a:invGamma/>
              </a:schemeClr>
            </a:prstShdw>
          </a:effectLst>
          <a:extLst/>
        </p:spPr>
        <p:txBody>
          <a:bodyPr wrap="none">
            <a:spAutoFit/>
          </a:bodyPr>
          <a:lstStyle/>
          <a:p>
            <a:pPr>
              <a:defRPr/>
            </a:pPr>
            <a:r>
              <a:rPr kumimoji="0" lang="zh-TW" altLang="en-US" sz="2800" b="1" dirty="0">
                <a:solidFill>
                  <a:srgbClr val="800000"/>
                </a:solidFill>
                <a:latin typeface="微軟正黑體" panose="020B0604030504040204" pitchFamily="34" charset="-120"/>
                <a:ea typeface="微軟正黑體" panose="020B0604030504040204" pitchFamily="34" charset="-120"/>
              </a:rPr>
              <a:t>申請人數超額時比序順序示意圖</a:t>
            </a:r>
          </a:p>
        </p:txBody>
      </p:sp>
      <p:sp>
        <p:nvSpPr>
          <p:cNvPr id="523301" name="Rectangle 37"/>
          <p:cNvSpPr>
            <a:spLocks noChangeArrowheads="1"/>
          </p:cNvSpPr>
          <p:nvPr/>
        </p:nvSpPr>
        <p:spPr bwMode="auto">
          <a:xfrm>
            <a:off x="300077" y="6093296"/>
            <a:ext cx="3467616" cy="584775"/>
          </a:xfrm>
          <a:prstGeom prst="rect">
            <a:avLst/>
          </a:prstGeom>
          <a:noFill/>
          <a:ln>
            <a:noFill/>
          </a:ln>
          <a:effectLst>
            <a:prstShdw prst="shdw17" dist="17961" dir="2700000">
              <a:schemeClr val="accent1">
                <a:gamma/>
                <a:shade val="60000"/>
                <a:invGamma/>
              </a:schemeClr>
            </a:prstShdw>
          </a:effectLst>
          <a:extLst/>
        </p:spPr>
        <p:txBody>
          <a:bodyPr wrap="none">
            <a:spAutoFit/>
          </a:bodyPr>
          <a:lstStyle/>
          <a:p>
            <a:pPr>
              <a:defRPr/>
            </a:pPr>
            <a:r>
              <a:rPr kumimoji="0" lang="zh-TW" altLang="en-US" dirty="0">
                <a:ea typeface="標楷體" pitchFamily="65" charset="-120"/>
              </a:rPr>
              <a:t>＞</a:t>
            </a:r>
            <a:r>
              <a:rPr kumimoji="0" lang="zh-TW" altLang="en-US" b="1" dirty="0">
                <a:solidFill>
                  <a:srgbClr val="C00000"/>
                </a:solidFill>
                <a:ea typeface="標楷體" pitchFamily="65" charset="-120"/>
              </a:rPr>
              <a:t>超額時增額</a:t>
            </a:r>
            <a:r>
              <a:rPr kumimoji="0" lang="zh-TW" altLang="en-US" b="1" dirty="0" smtClean="0">
                <a:solidFill>
                  <a:srgbClr val="C00000"/>
                </a:solidFill>
                <a:ea typeface="標楷體" pitchFamily="65" charset="-120"/>
              </a:rPr>
              <a:t>錄取</a:t>
            </a:r>
            <a:endParaRPr kumimoji="0" lang="zh-TW" altLang="en-US" b="1" dirty="0">
              <a:solidFill>
                <a:srgbClr val="C00000"/>
              </a:solidFill>
              <a:ea typeface="標楷體" pitchFamily="65" charset="-120"/>
            </a:endParaRPr>
          </a:p>
        </p:txBody>
      </p:sp>
      <p:sp>
        <p:nvSpPr>
          <p:cNvPr id="4" name="投影片編號版面配置區 3"/>
          <p:cNvSpPr>
            <a:spLocks noGrp="1"/>
          </p:cNvSpPr>
          <p:nvPr>
            <p:ph type="sldNum" sz="quarter" idx="12"/>
          </p:nvPr>
        </p:nvSpPr>
        <p:spPr>
          <a:xfrm>
            <a:off x="8552403" y="6220287"/>
            <a:ext cx="457200" cy="457200"/>
          </a:xfrm>
        </p:spPr>
        <p:txBody>
          <a:bodyPr/>
          <a:lstStyle/>
          <a:p>
            <a:pPr>
              <a:defRPr/>
            </a:pPr>
            <a:fld id="{B863CD80-01DA-4C82-92D3-6F121A8CBDFE}" type="slidenum">
              <a:rPr lang="zh-TW" altLang="en-US" smtClean="0"/>
              <a:pPr>
                <a:defRPr/>
              </a:pPr>
              <a:t>52</a:t>
            </a:fld>
            <a:endParaRPr lang="zh-TW" altLang="en-US"/>
          </a:p>
        </p:txBody>
      </p:sp>
    </p:spTree>
    <p:extLst>
      <p:ext uri="{BB962C8B-B14F-4D97-AF65-F5344CB8AC3E}">
        <p14:creationId xmlns:p14="http://schemas.microsoft.com/office/powerpoint/2010/main" val="3580819446"/>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09CA3A61-2A39-4435-B9F5-DB453D8855F9}"/>
              </a:ext>
            </a:extLst>
          </p:cNvPr>
          <p:cNvSpPr txBox="1">
            <a:spLocks/>
          </p:cNvSpPr>
          <p:nvPr/>
        </p:nvSpPr>
        <p:spPr>
          <a:xfrm>
            <a:off x="827584" y="548680"/>
            <a:ext cx="8136904" cy="693068"/>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algn="l" eaLnBrk="1" hangingPunct="1"/>
            <a:r>
              <a:rPr kumimoji="0" lang="zh-TW" altLang="en-US" sz="4000" b="1" dirty="0">
                <a:solidFill>
                  <a:srgbClr val="0000FF"/>
                </a:solidFill>
                <a:latin typeface="微軟正黑體" pitchFamily="34" charset="-120"/>
                <a:ea typeface="微軟正黑體" pitchFamily="34" charset="-120"/>
              </a:rPr>
              <a:t>嘉義區志願選填試探與輔導時程</a:t>
            </a:r>
            <a:r>
              <a:rPr kumimoji="0" lang="zh-TW" altLang="en-US" sz="3200" b="1" dirty="0">
                <a:solidFill>
                  <a:srgbClr val="0000FF"/>
                </a:solidFill>
                <a:latin typeface="微軟正黑體" pitchFamily="34" charset="-120"/>
                <a:ea typeface="微軟正黑體" pitchFamily="34" charset="-120"/>
                <a:cs typeface="+mn-cs"/>
              </a:rPr>
              <a:t/>
            </a:r>
            <a:br>
              <a:rPr kumimoji="0" lang="zh-TW" altLang="en-US" sz="3200" b="1" dirty="0">
                <a:solidFill>
                  <a:srgbClr val="0000FF"/>
                </a:solidFill>
                <a:latin typeface="微軟正黑體" pitchFamily="34" charset="-120"/>
                <a:ea typeface="微軟正黑體" pitchFamily="34" charset="-120"/>
                <a:cs typeface="+mn-cs"/>
              </a:rPr>
            </a:br>
            <a:endParaRPr kumimoji="0" lang="zh-TW" altLang="en-US" sz="4000" b="1" dirty="0">
              <a:solidFill>
                <a:srgbClr val="0000FF"/>
              </a:solidFill>
              <a:latin typeface="微軟正黑體" pitchFamily="34" charset="-120"/>
              <a:ea typeface="微軟正黑體" pitchFamily="34" charset="-120"/>
            </a:endParaRPr>
          </a:p>
        </p:txBody>
      </p:sp>
      <p:graphicFrame>
        <p:nvGraphicFramePr>
          <p:cNvPr id="2" name="表格 1">
            <a:extLst>
              <a:ext uri="{FF2B5EF4-FFF2-40B4-BE49-F238E27FC236}">
                <a16:creationId xmlns:a16="http://schemas.microsoft.com/office/drawing/2014/main" id="{0A40CAF3-4ACB-460E-AC10-64254CAC91FB}"/>
              </a:ext>
            </a:extLst>
          </p:cNvPr>
          <p:cNvGraphicFramePr>
            <a:graphicFrameLocks noGrp="1"/>
          </p:cNvGraphicFramePr>
          <p:nvPr>
            <p:extLst>
              <p:ext uri="{D42A27DB-BD31-4B8C-83A1-F6EECF244321}">
                <p14:modId xmlns:p14="http://schemas.microsoft.com/office/powerpoint/2010/main" val="236234671"/>
              </p:ext>
            </p:extLst>
          </p:nvPr>
        </p:nvGraphicFramePr>
        <p:xfrm>
          <a:off x="984176" y="1412776"/>
          <a:ext cx="7560840" cy="4396572"/>
        </p:xfrm>
        <a:graphic>
          <a:graphicData uri="http://schemas.openxmlformats.org/drawingml/2006/table">
            <a:tbl>
              <a:tblPr firstRow="1" bandRow="1">
                <a:tableStyleId>{68D230F3-CF80-4859-8CE7-A43EE81993B5}</a:tableStyleId>
              </a:tblPr>
              <a:tblGrid>
                <a:gridCol w="7560840">
                  <a:extLst>
                    <a:ext uri="{9D8B030D-6E8A-4147-A177-3AD203B41FA5}">
                      <a16:colId xmlns:a16="http://schemas.microsoft.com/office/drawing/2014/main" val="3000142667"/>
                    </a:ext>
                  </a:extLst>
                </a:gridCol>
              </a:tblGrid>
              <a:tr h="957337">
                <a:tc>
                  <a:txBody>
                    <a:bodyPr/>
                    <a:lstStyle/>
                    <a:p>
                      <a:pPr marL="457200" indent="-457200">
                        <a:buFont typeface="Wingdings" panose="05000000000000000000" pitchFamily="2" charset="2"/>
                        <a:buChar char="Ø"/>
                      </a:pPr>
                      <a:r>
                        <a:rPr lang="zh-TW" altLang="en-US" sz="2800" dirty="0">
                          <a:latin typeface="標楷體" panose="03000509000000000000" pitchFamily="65" charset="-120"/>
                          <a:ea typeface="標楷體" panose="03000509000000000000" pitchFamily="65" charset="-120"/>
                        </a:rPr>
                        <a:t>志願模擬選填時程</a:t>
                      </a:r>
                      <a:r>
                        <a:rPr lang="en-US" altLang="zh-TW" sz="2800" dirty="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802762358"/>
                  </a:ext>
                </a:extLst>
              </a:tr>
              <a:tr h="844709">
                <a:tc>
                  <a:txBody>
                    <a:bodyPr/>
                    <a:lstStyle/>
                    <a:p>
                      <a:pPr marL="0" marR="0" lvl="0" indent="0" algn="l" defTabSz="914400" rtl="0" eaLnBrk="1" fontAlgn="auto" latinLnBrk="0" hangingPunct="1">
                        <a:lnSpc>
                          <a:spcPct val="100000"/>
                        </a:lnSpc>
                        <a:spcBef>
                          <a:spcPct val="20000"/>
                        </a:spcBef>
                        <a:spcAft>
                          <a:spcPts val="0"/>
                        </a:spcAft>
                        <a:buClr>
                          <a:srgbClr val="F79646">
                            <a:lumMod val="75000"/>
                          </a:srgbClr>
                        </a:buClr>
                        <a:buSzTx/>
                        <a:buFont typeface="Times New Roman" panose="02020603050405020304" pitchFamily="18" charset="0"/>
                        <a:buNone/>
                        <a:tabLst/>
                        <a:defRPr/>
                      </a:pPr>
                      <a:r>
                        <a:rPr kumimoji="0" lang="zh-TW" altLang="en-US" sz="2400" b="0" i="0" u="none" strike="noStrike" kern="1200" cap="none" spc="0" normalizeH="0" baseline="0" noProof="0" dirty="0">
                          <a:ln>
                            <a:noFill/>
                          </a:ln>
                          <a:solidFill>
                            <a:sysClr val="windowText" lastClr="000000"/>
                          </a:solidFill>
                          <a:effectLst/>
                          <a:uLnTx/>
                          <a:uFillTx/>
                          <a:latin typeface="標楷體" panose="03000509000000000000" pitchFamily="65" charset="-120"/>
                          <a:ea typeface="標楷體" panose="03000509000000000000" pitchFamily="65" charset="-120"/>
                          <a:cs typeface="+mn-cs"/>
                        </a:rPr>
                        <a:t>第一次</a:t>
                      </a:r>
                      <a:r>
                        <a:rPr kumimoji="0" lang="en-US" altLang="zh-TW" sz="2400" b="0" i="0" u="none" strike="noStrike" kern="1200" cap="none" spc="0" normalizeH="0" baseline="0" noProof="0" dirty="0">
                          <a:ln>
                            <a:noFill/>
                          </a:ln>
                          <a:solidFill>
                            <a:sysClr val="windowText" lastClr="000000"/>
                          </a:solidFill>
                          <a:effectLst/>
                          <a:uLnTx/>
                          <a:uFillTx/>
                          <a:latin typeface="標楷體" panose="03000509000000000000" pitchFamily="65" charset="-120"/>
                          <a:ea typeface="標楷體" panose="03000509000000000000" pitchFamily="65" charset="-120"/>
                          <a:cs typeface="+mn-cs"/>
                        </a:rPr>
                        <a:t>: </a:t>
                      </a:r>
                      <a:r>
                        <a:rPr kumimoji="0" lang="en-US" altLang="zh-TW"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cs typeface="+mn-cs"/>
                        </a:rPr>
                        <a:t>113</a:t>
                      </a:r>
                      <a:r>
                        <a:rPr kumimoji="0" lang="zh-TW" altLang="zh-TW"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cs typeface="+mn-cs"/>
                        </a:rPr>
                        <a:t>年</a:t>
                      </a:r>
                      <a:r>
                        <a:rPr kumimoji="0" lang="en-US" altLang="zh-TW"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cs typeface="+mn-cs"/>
                        </a:rPr>
                        <a:t>1</a:t>
                      </a:r>
                      <a:r>
                        <a:rPr kumimoji="0" lang="zh-TW" altLang="zh-TW"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cs typeface="+mn-cs"/>
                        </a:rPr>
                        <a:t>月</a:t>
                      </a:r>
                      <a:r>
                        <a:rPr kumimoji="0" lang="en-US" altLang="zh-TW"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cs typeface="+mn-cs"/>
                        </a:rPr>
                        <a:t>3</a:t>
                      </a:r>
                      <a:r>
                        <a:rPr kumimoji="0" lang="zh-TW" altLang="en-US"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cs typeface="+mn-cs"/>
                        </a:rPr>
                        <a:t>日</a:t>
                      </a:r>
                      <a:r>
                        <a:rPr kumimoji="0" lang="en-US" altLang="zh-TW"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cs typeface="+mn-cs"/>
                        </a:rPr>
                        <a:t>~113</a:t>
                      </a:r>
                      <a:r>
                        <a:rPr kumimoji="0" lang="zh-TW" altLang="en-US"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cs typeface="+mn-cs"/>
                        </a:rPr>
                        <a:t>年</a:t>
                      </a:r>
                      <a:r>
                        <a:rPr kumimoji="0" lang="en-US" altLang="zh-TW"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cs typeface="+mn-cs"/>
                        </a:rPr>
                        <a:t>1</a:t>
                      </a:r>
                      <a:r>
                        <a:rPr kumimoji="0" lang="zh-TW" altLang="en-US"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cs typeface="+mn-cs"/>
                        </a:rPr>
                        <a:t>月</a:t>
                      </a:r>
                      <a:r>
                        <a:rPr kumimoji="0" lang="en-US" altLang="zh-TW"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cs typeface="+mn-cs"/>
                        </a:rPr>
                        <a:t>12</a:t>
                      </a:r>
                      <a:r>
                        <a:rPr kumimoji="0" lang="zh-TW" altLang="en-US"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cs typeface="+mn-cs"/>
                        </a:rPr>
                        <a:t>日</a:t>
                      </a:r>
                      <a:endParaRPr kumimoji="0" lang="en-US" altLang="zh-TW" sz="2400" b="0" i="0" u="none" strike="noStrike" kern="1200" cap="none" spc="0" normalizeH="0" baseline="0" noProof="0" dirty="0">
                        <a:ln>
                          <a:noFill/>
                        </a:ln>
                        <a:solidFill>
                          <a:sysClr val="windowText" lastClr="000000"/>
                        </a:solidFill>
                        <a:effectLst/>
                        <a:uLnTx/>
                        <a:uFillTx/>
                        <a:latin typeface="標楷體" panose="03000509000000000000" pitchFamily="65" charset="-120"/>
                        <a:ea typeface="標楷體" panose="03000509000000000000" pitchFamily="65" charset="-120"/>
                        <a:cs typeface="+mn-cs"/>
                      </a:endParaRPr>
                    </a:p>
                  </a:txBody>
                  <a:tcPr/>
                </a:tc>
                <a:extLst>
                  <a:ext uri="{0D108BD9-81ED-4DB2-BD59-A6C34878D82A}">
                    <a16:rowId xmlns:a16="http://schemas.microsoft.com/office/drawing/2014/main" val="643417890"/>
                  </a:ext>
                </a:extLst>
              </a:tr>
              <a:tr h="8447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sysClr val="windowText" lastClr="000000"/>
                          </a:solidFill>
                          <a:effectLst/>
                          <a:uLnTx/>
                          <a:uFillTx/>
                          <a:latin typeface="標楷體" panose="03000509000000000000" pitchFamily="65" charset="-120"/>
                          <a:ea typeface="標楷體" panose="03000509000000000000" pitchFamily="65" charset="-120"/>
                        </a:rPr>
                        <a:t>第二次</a:t>
                      </a:r>
                      <a:r>
                        <a:rPr kumimoji="0" lang="en-US" altLang="zh-TW" sz="2400" b="0" i="0" u="none" strike="noStrike" kern="1200" cap="none" spc="0" normalizeH="0" baseline="0" noProof="0" dirty="0">
                          <a:ln>
                            <a:noFill/>
                          </a:ln>
                          <a:solidFill>
                            <a:sysClr val="windowText" lastClr="000000"/>
                          </a:solidFill>
                          <a:effectLst/>
                          <a:uLnTx/>
                          <a:uFillTx/>
                          <a:latin typeface="標楷體" panose="03000509000000000000" pitchFamily="65" charset="-120"/>
                          <a:ea typeface="標楷體" panose="03000509000000000000" pitchFamily="65" charset="-120"/>
                        </a:rPr>
                        <a:t>:</a:t>
                      </a:r>
                      <a:r>
                        <a:rPr kumimoji="0" lang="zh-TW" altLang="en-US" sz="2400" b="0" i="0" u="none" strike="noStrike" kern="1200" cap="none" spc="0" normalizeH="0" baseline="0" noProof="0" dirty="0">
                          <a:ln>
                            <a:noFill/>
                          </a:ln>
                          <a:solidFill>
                            <a:sysClr val="windowText" lastClr="000000"/>
                          </a:solidFill>
                          <a:effectLst/>
                          <a:uLnTx/>
                          <a:uFillTx/>
                          <a:latin typeface="標楷體" panose="03000509000000000000" pitchFamily="65" charset="-120"/>
                          <a:ea typeface="標楷體" panose="03000509000000000000" pitchFamily="65" charset="-120"/>
                        </a:rPr>
                        <a:t> </a:t>
                      </a:r>
                      <a:r>
                        <a:rPr kumimoji="0" lang="en-US" altLang="zh-TW"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rPr>
                        <a:t>113</a:t>
                      </a:r>
                      <a:r>
                        <a:rPr kumimoji="0" lang="zh-TW" altLang="en-US"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rPr>
                        <a:t>年</a:t>
                      </a:r>
                      <a:r>
                        <a:rPr kumimoji="0" lang="en-US" altLang="zh-TW"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rPr>
                        <a:t>3</a:t>
                      </a:r>
                      <a:r>
                        <a:rPr kumimoji="0" lang="zh-TW" altLang="en-US"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rPr>
                        <a:t>月</a:t>
                      </a:r>
                      <a:r>
                        <a:rPr kumimoji="0" lang="en-US" altLang="zh-TW"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rPr>
                        <a:t>25</a:t>
                      </a:r>
                      <a:r>
                        <a:rPr kumimoji="0" lang="zh-TW" altLang="en-US"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rPr>
                        <a:t>日</a:t>
                      </a:r>
                      <a:r>
                        <a:rPr kumimoji="0" lang="en-US" altLang="zh-TW"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rPr>
                        <a:t>~</a:t>
                      </a:r>
                      <a:r>
                        <a:rPr kumimoji="0" lang="en-US" altLang="zh-TW"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cs typeface="+mn-cs"/>
                        </a:rPr>
                        <a:t>113</a:t>
                      </a:r>
                      <a:r>
                        <a:rPr kumimoji="0" lang="zh-TW" altLang="en-US"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cs typeface="+mn-cs"/>
                        </a:rPr>
                        <a:t>年</a:t>
                      </a:r>
                      <a:r>
                        <a:rPr kumimoji="0" lang="en-US" altLang="zh-TW"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cs typeface="+mn-cs"/>
                        </a:rPr>
                        <a:t>4</a:t>
                      </a:r>
                      <a:r>
                        <a:rPr kumimoji="0" lang="zh-TW" altLang="en-US"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cs typeface="+mn-cs"/>
                        </a:rPr>
                        <a:t>月</a:t>
                      </a:r>
                      <a:r>
                        <a:rPr kumimoji="0" lang="en-US" altLang="zh-TW"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cs typeface="+mn-cs"/>
                        </a:rPr>
                        <a:t>3</a:t>
                      </a:r>
                      <a:r>
                        <a:rPr kumimoji="0" lang="zh-TW" altLang="en-US"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cs typeface="+mn-cs"/>
                        </a:rPr>
                        <a:t>日</a:t>
                      </a:r>
                      <a:endParaRPr kumimoji="0" lang="en-US" altLang="zh-TW"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TW" sz="2400" b="0" i="0" u="none" strike="noStrike" kern="1200" cap="none" spc="0" normalizeH="0" baseline="0" noProof="0" dirty="0">
                        <a:ln>
                          <a:noFill/>
                        </a:ln>
                        <a:solidFill>
                          <a:sysClr val="windowText" lastClr="000000"/>
                        </a:solidFill>
                        <a:effectLst/>
                        <a:uLnTx/>
                        <a:uFillTx/>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3938682896"/>
                  </a:ext>
                </a:extLst>
              </a:tr>
              <a:tr h="957337">
                <a:tc>
                  <a:txBody>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zh-TW" altLang="en-US" sz="2800" b="1" dirty="0">
                          <a:solidFill>
                            <a:sysClr val="windowText" lastClr="000000"/>
                          </a:solidFill>
                          <a:latin typeface="標楷體" panose="03000509000000000000" pitchFamily="65" charset="-120"/>
                          <a:ea typeface="標楷體" panose="03000509000000000000" pitchFamily="65" charset="-120"/>
                        </a:rPr>
                        <a:t>志願</a:t>
                      </a:r>
                      <a:r>
                        <a:rPr kumimoji="0" lang="zh-TW" altLang="en-US" sz="2800" b="1" u="sng" dirty="0">
                          <a:solidFill>
                            <a:srgbClr val="FF0000"/>
                          </a:solidFill>
                          <a:latin typeface="標楷體" panose="03000509000000000000" pitchFamily="65" charset="-120"/>
                          <a:ea typeface="標楷體" panose="03000509000000000000" pitchFamily="65" charset="-120"/>
                        </a:rPr>
                        <a:t>正式</a:t>
                      </a:r>
                      <a:r>
                        <a:rPr kumimoji="0" lang="zh-TW" altLang="en-US" sz="2800" b="1" dirty="0">
                          <a:solidFill>
                            <a:sysClr val="windowText" lastClr="000000"/>
                          </a:solidFill>
                          <a:latin typeface="標楷體" panose="03000509000000000000" pitchFamily="65" charset="-120"/>
                          <a:ea typeface="標楷體" panose="03000509000000000000" pitchFamily="65" charset="-120"/>
                        </a:rPr>
                        <a:t>選填時程</a:t>
                      </a:r>
                      <a:r>
                        <a:rPr kumimoji="0" lang="en-US" altLang="zh-TW" sz="2800" b="1" dirty="0">
                          <a:solidFill>
                            <a:sysClr val="windowText" lastClr="000000"/>
                          </a:solidFill>
                          <a:latin typeface="標楷體" panose="03000509000000000000" pitchFamily="65" charset="-120"/>
                          <a:ea typeface="標楷體" panose="03000509000000000000" pitchFamily="65" charset="-120"/>
                        </a:rPr>
                        <a:t>:</a:t>
                      </a:r>
                    </a:p>
                  </a:txBody>
                  <a:tcPr/>
                </a:tc>
                <a:extLst>
                  <a:ext uri="{0D108BD9-81ED-4DB2-BD59-A6C34878D82A}">
                    <a16:rowId xmlns:a16="http://schemas.microsoft.com/office/drawing/2014/main" val="894371981"/>
                  </a:ext>
                </a:extLst>
              </a:tr>
              <a:tr h="788396">
                <a:tc>
                  <a:txBody>
                    <a:bodyPr/>
                    <a:lstStyle/>
                    <a:p>
                      <a:r>
                        <a:rPr kumimoji="0" lang="zh-TW" altLang="en-US" sz="2200" b="0" i="0" u="none" strike="noStrike" kern="1200" cap="none" spc="0" normalizeH="0" baseline="0" noProof="0" dirty="0">
                          <a:ln>
                            <a:noFill/>
                          </a:ln>
                          <a:solidFill>
                            <a:srgbClr val="FF0000"/>
                          </a:solidFill>
                          <a:effectLst/>
                          <a:uLnTx/>
                          <a:uFillTx/>
                          <a:latin typeface="標楷體" panose="03000509000000000000" pitchFamily="65" charset="-120"/>
                          <a:ea typeface="標楷體" panose="03000509000000000000" pitchFamily="65" charset="-120"/>
                          <a:cs typeface="+mn-cs"/>
                        </a:rPr>
                        <a:t>   </a:t>
                      </a:r>
                      <a:r>
                        <a:rPr lang="en-US" altLang="zh-TW" sz="2400" kern="1200" dirty="0" smtClean="0">
                          <a:solidFill>
                            <a:srgbClr val="FF0000"/>
                          </a:solidFill>
                          <a:effectLst/>
                          <a:latin typeface="標楷體" panose="03000509000000000000" pitchFamily="65" charset="-120"/>
                          <a:ea typeface="標楷體" panose="03000509000000000000" pitchFamily="65" charset="-120"/>
                          <a:cs typeface="+mn-cs"/>
                        </a:rPr>
                        <a:t>113</a:t>
                      </a:r>
                      <a:r>
                        <a:rPr lang="zh-TW" altLang="zh-TW" sz="2400" kern="1200" dirty="0" smtClean="0">
                          <a:solidFill>
                            <a:srgbClr val="FF0000"/>
                          </a:solidFill>
                          <a:effectLst/>
                          <a:latin typeface="標楷體" panose="03000509000000000000" pitchFamily="65" charset="-120"/>
                          <a:ea typeface="標楷體" panose="03000509000000000000" pitchFamily="65" charset="-120"/>
                          <a:cs typeface="+mn-cs"/>
                        </a:rPr>
                        <a:t>年</a:t>
                      </a:r>
                      <a:r>
                        <a:rPr lang="en-US" altLang="zh-TW" sz="2400" kern="1200" dirty="0" smtClean="0">
                          <a:solidFill>
                            <a:srgbClr val="FF0000"/>
                          </a:solidFill>
                          <a:effectLst/>
                          <a:latin typeface="標楷體" panose="03000509000000000000" pitchFamily="65" charset="-120"/>
                          <a:ea typeface="標楷體" panose="03000509000000000000" pitchFamily="65" charset="-120"/>
                          <a:cs typeface="+mn-cs"/>
                        </a:rPr>
                        <a:t>6</a:t>
                      </a:r>
                      <a:r>
                        <a:rPr lang="zh-TW" altLang="zh-TW" sz="2400" kern="1200" dirty="0" smtClean="0">
                          <a:solidFill>
                            <a:srgbClr val="FF0000"/>
                          </a:solidFill>
                          <a:effectLst/>
                          <a:latin typeface="標楷體" panose="03000509000000000000" pitchFamily="65" charset="-120"/>
                          <a:ea typeface="標楷體" panose="03000509000000000000" pitchFamily="65" charset="-120"/>
                          <a:cs typeface="+mn-cs"/>
                        </a:rPr>
                        <a:t>月</a:t>
                      </a:r>
                      <a:r>
                        <a:rPr lang="en-US" altLang="zh-TW" sz="2400" kern="1200" dirty="0" smtClean="0">
                          <a:solidFill>
                            <a:srgbClr val="FF0000"/>
                          </a:solidFill>
                          <a:effectLst/>
                          <a:latin typeface="標楷體" panose="03000509000000000000" pitchFamily="65" charset="-120"/>
                          <a:ea typeface="標楷體" panose="03000509000000000000" pitchFamily="65" charset="-120"/>
                          <a:cs typeface="+mn-cs"/>
                        </a:rPr>
                        <a:t>21</a:t>
                      </a:r>
                      <a:r>
                        <a:rPr lang="zh-TW" altLang="zh-TW" sz="2400" kern="1200" dirty="0" smtClean="0">
                          <a:solidFill>
                            <a:srgbClr val="FF0000"/>
                          </a:solidFill>
                          <a:effectLst/>
                          <a:latin typeface="標楷體" panose="03000509000000000000" pitchFamily="65" charset="-120"/>
                          <a:ea typeface="標楷體" panose="03000509000000000000" pitchFamily="65" charset="-120"/>
                          <a:cs typeface="+mn-cs"/>
                        </a:rPr>
                        <a:t>日</a:t>
                      </a:r>
                      <a:r>
                        <a:rPr lang="zh-TW" altLang="zh-TW" sz="2400" kern="1200" dirty="0" smtClean="0">
                          <a:solidFill>
                            <a:schemeClr val="tx1"/>
                          </a:solidFill>
                          <a:effectLst/>
                          <a:latin typeface="標楷體" panose="03000509000000000000" pitchFamily="65" charset="-120"/>
                          <a:ea typeface="標楷體" panose="03000509000000000000" pitchFamily="65" charset="-120"/>
                          <a:cs typeface="+mn-cs"/>
                        </a:rPr>
                        <a:t>下午</a:t>
                      </a:r>
                      <a:r>
                        <a:rPr lang="en-US" altLang="zh-TW" sz="2400" kern="1200" dirty="0" smtClean="0">
                          <a:solidFill>
                            <a:schemeClr val="tx1"/>
                          </a:solidFill>
                          <a:effectLst/>
                          <a:latin typeface="標楷體" panose="03000509000000000000" pitchFamily="65" charset="-120"/>
                          <a:ea typeface="標楷體" panose="03000509000000000000" pitchFamily="65" charset="-120"/>
                          <a:cs typeface="+mn-cs"/>
                        </a:rPr>
                        <a:t>5</a:t>
                      </a:r>
                      <a:r>
                        <a:rPr lang="zh-TW" altLang="zh-TW" sz="2400" kern="1200" dirty="0" smtClean="0">
                          <a:solidFill>
                            <a:schemeClr val="tx1"/>
                          </a:solidFill>
                          <a:effectLst/>
                          <a:latin typeface="標楷體" panose="03000509000000000000" pitchFamily="65" charset="-120"/>
                          <a:ea typeface="標楷體" panose="03000509000000000000" pitchFamily="65" charset="-120"/>
                          <a:cs typeface="+mn-cs"/>
                        </a:rPr>
                        <a:t>時後至</a:t>
                      </a:r>
                      <a:r>
                        <a:rPr lang="en-US" altLang="zh-TW" sz="2400" kern="1200" dirty="0" smtClean="0">
                          <a:solidFill>
                            <a:srgbClr val="FF0000"/>
                          </a:solidFill>
                          <a:effectLst/>
                          <a:latin typeface="標楷體" panose="03000509000000000000" pitchFamily="65" charset="-120"/>
                          <a:ea typeface="標楷體" panose="03000509000000000000" pitchFamily="65" charset="-120"/>
                          <a:cs typeface="+mn-cs"/>
                        </a:rPr>
                        <a:t>113</a:t>
                      </a:r>
                      <a:r>
                        <a:rPr lang="zh-TW" altLang="zh-TW" sz="2400" kern="1200" dirty="0" smtClean="0">
                          <a:solidFill>
                            <a:srgbClr val="FF0000"/>
                          </a:solidFill>
                          <a:effectLst/>
                          <a:latin typeface="標楷體" panose="03000509000000000000" pitchFamily="65" charset="-120"/>
                          <a:ea typeface="標楷體" panose="03000509000000000000" pitchFamily="65" charset="-120"/>
                          <a:cs typeface="+mn-cs"/>
                        </a:rPr>
                        <a:t>年</a:t>
                      </a:r>
                      <a:r>
                        <a:rPr lang="en-US" altLang="zh-TW" sz="2400" kern="1200" dirty="0" smtClean="0">
                          <a:solidFill>
                            <a:srgbClr val="FF0000"/>
                          </a:solidFill>
                          <a:effectLst/>
                          <a:latin typeface="標楷體" panose="03000509000000000000" pitchFamily="65" charset="-120"/>
                          <a:ea typeface="標楷體" panose="03000509000000000000" pitchFamily="65" charset="-120"/>
                          <a:cs typeface="+mn-cs"/>
                        </a:rPr>
                        <a:t>6</a:t>
                      </a:r>
                      <a:r>
                        <a:rPr lang="zh-TW" altLang="zh-TW" sz="2400" kern="1200" dirty="0" smtClean="0">
                          <a:solidFill>
                            <a:srgbClr val="FF0000"/>
                          </a:solidFill>
                          <a:effectLst/>
                          <a:latin typeface="標楷體" panose="03000509000000000000" pitchFamily="65" charset="-120"/>
                          <a:ea typeface="標楷體" panose="03000509000000000000" pitchFamily="65" charset="-120"/>
                          <a:cs typeface="+mn-cs"/>
                        </a:rPr>
                        <a:t>月</a:t>
                      </a:r>
                      <a:r>
                        <a:rPr lang="en-US" altLang="zh-TW" sz="2400" kern="1200" dirty="0" smtClean="0">
                          <a:solidFill>
                            <a:srgbClr val="FF0000"/>
                          </a:solidFill>
                          <a:effectLst/>
                          <a:latin typeface="標楷體" panose="03000509000000000000" pitchFamily="65" charset="-120"/>
                          <a:ea typeface="標楷體" panose="03000509000000000000" pitchFamily="65" charset="-120"/>
                          <a:cs typeface="+mn-cs"/>
                        </a:rPr>
                        <a:t>27</a:t>
                      </a:r>
                      <a:r>
                        <a:rPr lang="zh-TW" altLang="zh-TW" sz="2400" kern="1200" dirty="0" smtClean="0">
                          <a:solidFill>
                            <a:srgbClr val="FF0000"/>
                          </a:solidFill>
                          <a:effectLst/>
                          <a:latin typeface="標楷體" panose="03000509000000000000" pitchFamily="65" charset="-120"/>
                          <a:ea typeface="標楷體" panose="03000509000000000000" pitchFamily="65" charset="-120"/>
                          <a:cs typeface="+mn-cs"/>
                        </a:rPr>
                        <a:t>日</a:t>
                      </a:r>
                      <a:r>
                        <a:rPr lang="zh-TW" altLang="zh-TW" sz="2400" kern="1200" dirty="0" smtClean="0">
                          <a:solidFill>
                            <a:schemeClr val="tx1"/>
                          </a:solidFill>
                          <a:effectLst/>
                          <a:latin typeface="標楷體" panose="03000509000000000000" pitchFamily="65" charset="-120"/>
                          <a:ea typeface="標楷體" panose="03000509000000000000" pitchFamily="65" charset="-120"/>
                          <a:cs typeface="+mn-cs"/>
                        </a:rPr>
                        <a:t>下午</a:t>
                      </a:r>
                      <a:r>
                        <a:rPr lang="en-US" altLang="zh-TW" sz="2400" kern="1200" dirty="0" smtClean="0">
                          <a:solidFill>
                            <a:schemeClr val="tx1"/>
                          </a:solidFill>
                          <a:effectLst/>
                          <a:latin typeface="標楷體" panose="03000509000000000000" pitchFamily="65" charset="-120"/>
                          <a:ea typeface="標楷體" panose="03000509000000000000" pitchFamily="65" charset="-120"/>
                          <a:cs typeface="+mn-cs"/>
                        </a:rPr>
                        <a:t>5</a:t>
                      </a:r>
                      <a:r>
                        <a:rPr lang="zh-TW" altLang="zh-TW" sz="2400" kern="1200" dirty="0" smtClean="0">
                          <a:solidFill>
                            <a:schemeClr val="tx1"/>
                          </a:solidFill>
                          <a:effectLst/>
                          <a:latin typeface="標楷體" panose="03000509000000000000" pitchFamily="65" charset="-120"/>
                          <a:ea typeface="標楷體" panose="03000509000000000000" pitchFamily="65" charset="-120"/>
                          <a:cs typeface="+mn-cs"/>
                        </a:rPr>
                        <a:t>時止</a:t>
                      </a:r>
                      <a:endParaRPr kumimoji="0" lang="en-US" altLang="zh-TW" sz="2400" b="0" i="0" u="none" strike="noStrike" kern="1200" cap="none" spc="0" normalizeH="0" baseline="0" noProof="0" dirty="0" smtClean="0">
                        <a:ln>
                          <a:noFill/>
                        </a:ln>
                        <a:solidFill>
                          <a:sysClr val="windowText" lastClr="000000"/>
                        </a:solidFill>
                        <a:effectLst/>
                        <a:uLnTx/>
                        <a:uFillTx/>
                        <a:latin typeface="標楷體" panose="03000509000000000000" pitchFamily="65" charset="-120"/>
                        <a:ea typeface="標楷體" panose="03000509000000000000" pitchFamily="65"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sz="22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3507762897"/>
                  </a:ext>
                </a:extLst>
              </a:tr>
            </a:tbl>
          </a:graphicData>
        </a:graphic>
      </p:graphicFrame>
      <p:sp>
        <p:nvSpPr>
          <p:cNvPr id="5" name="矩形 4"/>
          <p:cNvSpPr/>
          <p:nvPr/>
        </p:nvSpPr>
        <p:spPr>
          <a:xfrm>
            <a:off x="1276944" y="6235768"/>
            <a:ext cx="5094312" cy="584775"/>
          </a:xfrm>
          <a:prstGeom prst="rect">
            <a:avLst/>
          </a:prstGeom>
        </p:spPr>
        <p:txBody>
          <a:bodyPr wrap="square">
            <a:spAutoFit/>
          </a:bodyPr>
          <a:lstStyle/>
          <a:p>
            <a:r>
              <a:rPr lang="zh-TW" altLang="en-US" b="1" dirty="0">
                <a:solidFill>
                  <a:schemeClr val="tx2">
                    <a:lumMod val="60000"/>
                    <a:lumOff val="40000"/>
                  </a:schemeClr>
                </a:solidFill>
                <a:latin typeface="微軟正黑體" panose="020B0604030504040204" pitchFamily="34" charset="-120"/>
                <a:ea typeface="微軟正黑體" panose="020B0604030504040204" pitchFamily="34" charset="-120"/>
              </a:rPr>
              <a:t>適性選擇所</a:t>
            </a:r>
            <a:r>
              <a:rPr lang="zh-TW" altLang="en-US" b="1" dirty="0" smtClean="0">
                <a:solidFill>
                  <a:schemeClr val="tx2">
                    <a:lumMod val="60000"/>
                    <a:lumOff val="40000"/>
                  </a:schemeClr>
                </a:solidFill>
                <a:latin typeface="微軟正黑體" panose="020B0604030504040204" pitchFamily="34" charset="-120"/>
                <a:ea typeface="微軟正黑體" panose="020B0604030504040204" pitchFamily="34" charset="-120"/>
              </a:rPr>
              <a:t>愛</a:t>
            </a:r>
            <a:r>
              <a:rPr lang="zh-TW" altLang="en-US" dirty="0">
                <a:solidFill>
                  <a:schemeClr val="tx2">
                    <a:lumMod val="60000"/>
                    <a:lumOff val="40000"/>
                  </a:schemeClr>
                </a:solidFill>
                <a:latin typeface="Wingdings" panose="05000000000000000000" pitchFamily="2" charset="2"/>
                <a:ea typeface="微軟正黑體" panose="020B0604030504040204" pitchFamily="34" charset="-120"/>
              </a:rPr>
              <a:t> </a:t>
            </a:r>
            <a:r>
              <a:rPr lang="zh-TW" altLang="en-US" dirty="0" smtClean="0">
                <a:solidFill>
                  <a:schemeClr val="tx2">
                    <a:lumMod val="60000"/>
                    <a:lumOff val="40000"/>
                  </a:schemeClr>
                </a:solidFill>
                <a:latin typeface="Wingdings" panose="05000000000000000000" pitchFamily="2" charset="2"/>
                <a:ea typeface="微軟正黑體" panose="020B0604030504040204" pitchFamily="34" charset="-120"/>
              </a:rPr>
              <a:t> </a:t>
            </a:r>
            <a:r>
              <a:rPr lang="zh-TW" altLang="en-US" b="1" dirty="0" smtClean="0">
                <a:solidFill>
                  <a:schemeClr val="tx2">
                    <a:lumMod val="60000"/>
                    <a:lumOff val="40000"/>
                  </a:schemeClr>
                </a:solidFill>
                <a:latin typeface="微軟正黑體" panose="020B0604030504040204" pitchFamily="34" charset="-120"/>
                <a:ea typeface="微軟正黑體" panose="020B0604030504040204" pitchFamily="34" charset="-120"/>
              </a:rPr>
              <a:t>適</a:t>
            </a:r>
            <a:r>
              <a:rPr lang="zh-TW" altLang="en-US" b="1" dirty="0">
                <a:solidFill>
                  <a:schemeClr val="tx2">
                    <a:lumMod val="60000"/>
                    <a:lumOff val="40000"/>
                  </a:schemeClr>
                </a:solidFill>
                <a:latin typeface="微軟正黑體" panose="020B0604030504040204" pitchFamily="34" charset="-120"/>
                <a:ea typeface="微軟正黑體" panose="020B0604030504040204" pitchFamily="34" charset="-120"/>
              </a:rPr>
              <a:t>性揚才</a:t>
            </a:r>
            <a:endParaRPr lang="zh-TW" altLang="en-US" dirty="0">
              <a:solidFill>
                <a:schemeClr val="tx2">
                  <a:lumMod val="60000"/>
                  <a:lumOff val="40000"/>
                </a:schemeClr>
              </a:solidFill>
            </a:endParaRPr>
          </a:p>
        </p:txBody>
      </p:sp>
      <p:sp>
        <p:nvSpPr>
          <p:cNvPr id="7" name="投影片編號版面配置區 6"/>
          <p:cNvSpPr>
            <a:spLocks noGrp="1"/>
          </p:cNvSpPr>
          <p:nvPr>
            <p:ph type="sldNum" sz="quarter" idx="12"/>
          </p:nvPr>
        </p:nvSpPr>
        <p:spPr>
          <a:xfrm>
            <a:off x="8316416" y="6281716"/>
            <a:ext cx="457200" cy="457200"/>
          </a:xfrm>
        </p:spPr>
        <p:txBody>
          <a:bodyPr/>
          <a:lstStyle/>
          <a:p>
            <a:pPr>
              <a:defRPr/>
            </a:pPr>
            <a:fld id="{B4CD86B7-A963-4517-9277-C29857CA1888}" type="slidenum">
              <a:rPr lang="zh-TW" altLang="en-US" smtClean="0"/>
              <a:pPr>
                <a:defRPr/>
              </a:pPr>
              <a:t>53</a:t>
            </a:fld>
            <a:endParaRPr lang="zh-TW" altLang="en-US" dirty="0"/>
          </a:p>
        </p:txBody>
      </p:sp>
    </p:spTree>
    <p:extLst>
      <p:ext uri="{BB962C8B-B14F-4D97-AF65-F5344CB8AC3E}">
        <p14:creationId xmlns:p14="http://schemas.microsoft.com/office/powerpoint/2010/main" val="95816332"/>
      </p:ext>
    </p:extLst>
  </p:cSld>
  <p:clrMapOvr>
    <a:masterClrMapping/>
  </p:clrMapOvr>
  <p:transition spd="slow"/>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資料庫圖表 1"/>
          <p:cNvGraphicFramePr/>
          <p:nvPr>
            <p:extLst>
              <p:ext uri="{D42A27DB-BD31-4B8C-83A1-F6EECF244321}">
                <p14:modId xmlns:p14="http://schemas.microsoft.com/office/powerpoint/2010/main" val="3491724594"/>
              </p:ext>
            </p:extLst>
          </p:nvPr>
        </p:nvGraphicFramePr>
        <p:xfrm>
          <a:off x="251520" y="620688"/>
          <a:ext cx="8640960" cy="6048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標題 1">
            <a:extLst>
              <a:ext uri="{FF2B5EF4-FFF2-40B4-BE49-F238E27FC236}">
                <a16:creationId xmlns:a16="http://schemas.microsoft.com/office/drawing/2014/main" id="{4984F80A-5A30-4618-937D-6CF4A97B360B}"/>
              </a:ext>
            </a:extLst>
          </p:cNvPr>
          <p:cNvSpPr txBox="1">
            <a:spLocks/>
          </p:cNvSpPr>
          <p:nvPr/>
        </p:nvSpPr>
        <p:spPr bwMode="auto">
          <a:xfrm>
            <a:off x="0" y="260648"/>
            <a:ext cx="2339752" cy="129614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標楷體" pitchFamily="65" charset="-120"/>
                <a:ea typeface="標楷體" pitchFamily="65"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zh-TW" altLang="en-US" sz="3600" b="1" dirty="0">
                <a:solidFill>
                  <a:srgbClr val="0000FF"/>
                </a:solidFill>
                <a:latin typeface="微軟正黑體" panose="020B0604030504040204" pitchFamily="34" charset="-120"/>
                <a:ea typeface="微軟正黑體" panose="020B0604030504040204" pitchFamily="34" charset="-120"/>
              </a:rPr>
              <a:t>特色招生</a:t>
            </a:r>
            <a:endParaRPr kumimoji="0" lang="en-US" altLang="zh-TW" sz="3600" b="1" dirty="0">
              <a:solidFill>
                <a:srgbClr val="0000FF"/>
              </a:solidFill>
              <a:latin typeface="微軟正黑體" panose="020B0604030504040204" pitchFamily="34" charset="-120"/>
              <a:ea typeface="微軟正黑體" panose="020B0604030504040204" pitchFamily="34" charset="-120"/>
            </a:endParaRPr>
          </a:p>
        </p:txBody>
      </p:sp>
      <p:sp>
        <p:nvSpPr>
          <p:cNvPr id="6" name="投影片編號版面配置區 5"/>
          <p:cNvSpPr>
            <a:spLocks noGrp="1"/>
          </p:cNvSpPr>
          <p:nvPr>
            <p:ph type="sldNum" sz="quarter" idx="12"/>
          </p:nvPr>
        </p:nvSpPr>
        <p:spPr/>
        <p:txBody>
          <a:bodyPr/>
          <a:lstStyle/>
          <a:p>
            <a:pPr>
              <a:defRPr/>
            </a:pPr>
            <a:fld id="{5B67615A-B9B7-4BBD-8442-F74EA181BF3C}" type="slidenum">
              <a:rPr lang="zh-TW" altLang="en-US" smtClean="0"/>
              <a:pPr>
                <a:defRPr/>
              </a:pPr>
              <a:t>54</a:t>
            </a:fld>
            <a:endParaRPr lang="zh-TW" altLang="en-US"/>
          </a:p>
        </p:txBody>
      </p:sp>
    </p:spTree>
  </p:cSld>
  <p:clrMapOvr>
    <a:masterClrMapping/>
  </p:clrMapOvr>
  <p:transition spd="slow"/>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806867" y="1664804"/>
            <a:ext cx="7920880" cy="3528392"/>
          </a:xfrm>
        </p:spPr>
        <p:txBody>
          <a:bodyPr/>
          <a:lstStyle/>
          <a:p>
            <a:pPr marL="457200" indent="-457200" algn="l">
              <a:buClr>
                <a:srgbClr val="0070C0"/>
              </a:buClr>
              <a:buFont typeface="Wingdings" panose="05000000000000000000" pitchFamily="2" charset="2"/>
              <a:buChar char="Ø"/>
            </a:pPr>
            <a:r>
              <a:rPr lang="zh-TW" altLang="en-US" sz="2400" dirty="0">
                <a:solidFill>
                  <a:schemeClr val="tx1"/>
                </a:solidFill>
              </a:rPr>
              <a:t>科學班甄選辦理</a:t>
            </a:r>
            <a:r>
              <a:rPr lang="zh-TW" altLang="en-US" sz="2400" dirty="0" smtClean="0">
                <a:solidFill>
                  <a:schemeClr val="tx1"/>
                </a:solidFill>
              </a:rPr>
              <a:t>學校，</a:t>
            </a:r>
            <a:r>
              <a:rPr lang="zh-TW" altLang="en-US" sz="2400" dirty="0">
                <a:solidFill>
                  <a:schemeClr val="tx1"/>
                </a:solidFill>
              </a:rPr>
              <a:t>均為</a:t>
            </a:r>
            <a:r>
              <a:rPr lang="zh-TW" altLang="en-US" sz="2400" b="1" u="sng" dirty="0">
                <a:solidFill>
                  <a:srgbClr val="FF0000"/>
                </a:solidFill>
              </a:rPr>
              <a:t>各校單獨招生。</a:t>
            </a:r>
            <a:endParaRPr lang="en-US" altLang="zh-TW" sz="2400" b="1" u="sng" dirty="0">
              <a:solidFill>
                <a:srgbClr val="FF0000"/>
              </a:solidFill>
            </a:endParaRPr>
          </a:p>
          <a:p>
            <a:pPr marL="457200" indent="-457200" algn="l">
              <a:buClr>
                <a:srgbClr val="0070C0"/>
              </a:buClr>
              <a:buFont typeface="Wingdings" panose="05000000000000000000" pitchFamily="2" charset="2"/>
              <a:buChar char="Ø"/>
            </a:pPr>
            <a:r>
              <a:rPr lang="zh-TW" altLang="en-US" sz="2400" dirty="0">
                <a:solidFill>
                  <a:schemeClr val="tx1"/>
                </a:solidFill>
              </a:rPr>
              <a:t>辦理方式</a:t>
            </a:r>
            <a:endParaRPr lang="en-US" altLang="zh-TW" sz="2400" dirty="0">
              <a:solidFill>
                <a:schemeClr val="tx1"/>
              </a:solidFill>
            </a:endParaRPr>
          </a:p>
          <a:p>
            <a:pPr marL="800100" lvl="1" indent="-342900" algn="l">
              <a:buFont typeface="Wingdings" panose="05000000000000000000" pitchFamily="2" charset="2"/>
              <a:buChar char="Ø"/>
            </a:pPr>
            <a:r>
              <a:rPr lang="zh-TW" altLang="en-US" sz="2400" dirty="0">
                <a:solidFill>
                  <a:prstClr val="black"/>
                </a:solidFill>
                <a:latin typeface="標楷體" pitchFamily="65" charset="-120"/>
                <a:ea typeface="標楷體" pitchFamily="65" charset="-120"/>
              </a:rPr>
              <a:t>各校採報名暨入班資格審查。</a:t>
            </a:r>
            <a:endParaRPr lang="en-US" altLang="zh-TW" sz="2400" dirty="0">
              <a:solidFill>
                <a:prstClr val="black"/>
              </a:solidFill>
              <a:latin typeface="標楷體" pitchFamily="65" charset="-120"/>
              <a:ea typeface="標楷體" pitchFamily="65" charset="-120"/>
            </a:endParaRPr>
          </a:p>
          <a:p>
            <a:pPr marL="800100" lvl="1" indent="-342900" algn="l">
              <a:buFont typeface="Wingdings" panose="05000000000000000000" pitchFamily="2" charset="2"/>
              <a:buChar char="Ø"/>
            </a:pPr>
            <a:r>
              <a:rPr lang="zh-TW" altLang="en-US" sz="2400" dirty="0">
                <a:solidFill>
                  <a:prstClr val="black"/>
                </a:solidFill>
                <a:latin typeface="標楷體" pitchFamily="65" charset="-120"/>
                <a:ea typeface="標楷體" pitchFamily="65" charset="-120"/>
              </a:rPr>
              <a:t>辦理科學營</a:t>
            </a:r>
            <a:endParaRPr lang="en-US" altLang="zh-TW" sz="2400" dirty="0">
              <a:solidFill>
                <a:prstClr val="black"/>
              </a:solidFill>
              <a:latin typeface="標楷體" pitchFamily="65" charset="-120"/>
              <a:ea typeface="標楷體" pitchFamily="65" charset="-120"/>
            </a:endParaRPr>
          </a:p>
          <a:p>
            <a:pPr marL="1143000" lvl="2" indent="-228600" algn="l">
              <a:buFont typeface="Arial" charset="0"/>
              <a:buChar char="•"/>
            </a:pPr>
            <a:r>
              <a:rPr lang="zh-TW" altLang="en-US" b="1" dirty="0">
                <a:solidFill>
                  <a:srgbClr val="FF0000"/>
                </a:solidFill>
                <a:latin typeface="標楷體" pitchFamily="65" charset="-120"/>
                <a:ea typeface="標楷體" pitchFamily="65" charset="-120"/>
              </a:rPr>
              <a:t>科學能力檢定：以招生名額為基準，進行倍率篩選學生。</a:t>
            </a:r>
            <a:endParaRPr lang="en-US" altLang="zh-TW" b="1" dirty="0">
              <a:solidFill>
                <a:srgbClr val="FF0000"/>
              </a:solidFill>
              <a:latin typeface="標楷體" pitchFamily="65" charset="-120"/>
              <a:ea typeface="標楷體" pitchFamily="65" charset="-120"/>
            </a:endParaRPr>
          </a:p>
          <a:p>
            <a:pPr marL="1143000" lvl="2" indent="-228600" algn="l">
              <a:buFont typeface="Arial" charset="0"/>
              <a:buChar char="•"/>
            </a:pPr>
            <a:r>
              <a:rPr lang="zh-TW" altLang="en-US" b="1" dirty="0">
                <a:solidFill>
                  <a:srgbClr val="0000FF"/>
                </a:solidFill>
                <a:latin typeface="標楷體" pitchFamily="65" charset="-120"/>
                <a:ea typeface="標楷體" pitchFamily="65" charset="-120"/>
              </a:rPr>
              <a:t>實驗實作或口試。</a:t>
            </a:r>
            <a:endParaRPr lang="en-US" altLang="zh-TW" dirty="0">
              <a:solidFill>
                <a:schemeClr val="tx1"/>
              </a:solidFill>
            </a:endParaRPr>
          </a:p>
          <a:p>
            <a:pPr algn="l">
              <a:buClr>
                <a:srgbClr val="0070C0"/>
              </a:buClr>
            </a:pPr>
            <a:endParaRPr lang="en-US" altLang="zh-TW" dirty="0">
              <a:solidFill>
                <a:schemeClr val="tx1"/>
              </a:solidFill>
            </a:endParaRPr>
          </a:p>
          <a:p>
            <a:pPr lvl="2" algn="l"/>
            <a:endParaRPr lang="en-US" altLang="zh-TW" sz="2600" b="1" dirty="0">
              <a:solidFill>
                <a:srgbClr val="0000FF"/>
              </a:solidFill>
              <a:latin typeface="標楷體" pitchFamily="65" charset="-120"/>
              <a:ea typeface="標楷體" pitchFamily="65" charset="-120"/>
            </a:endParaRPr>
          </a:p>
          <a:p>
            <a:pPr algn="l">
              <a:buClr>
                <a:srgbClr val="0070C0"/>
              </a:buClr>
            </a:pPr>
            <a:r>
              <a:rPr lang="zh-TW" altLang="en-US" dirty="0">
                <a:solidFill>
                  <a:schemeClr val="tx1"/>
                </a:solidFill>
              </a:rPr>
              <a:t>  </a:t>
            </a:r>
            <a:endParaRPr lang="en-US" altLang="zh-TW" dirty="0">
              <a:solidFill>
                <a:schemeClr val="tx1"/>
              </a:solidFill>
            </a:endParaRPr>
          </a:p>
          <a:p>
            <a:pPr marL="457200" indent="-457200" algn="l">
              <a:buClr>
                <a:srgbClr val="0070C0"/>
              </a:buClr>
              <a:buFont typeface="Wingdings" panose="05000000000000000000" pitchFamily="2" charset="2"/>
              <a:buChar char="l"/>
            </a:pPr>
            <a:endParaRPr lang="zh-TW" altLang="en-US" dirty="0">
              <a:solidFill>
                <a:schemeClr val="tx1"/>
              </a:solidFill>
            </a:endParaRPr>
          </a:p>
        </p:txBody>
      </p:sp>
      <p:grpSp>
        <p:nvGrpSpPr>
          <p:cNvPr id="17" name="群組 16">
            <a:extLst>
              <a:ext uri="{FF2B5EF4-FFF2-40B4-BE49-F238E27FC236}">
                <a16:creationId xmlns:a16="http://schemas.microsoft.com/office/drawing/2014/main" id="{224D9FFF-F7F0-4D79-B2C1-8E902D01BAB8}"/>
              </a:ext>
            </a:extLst>
          </p:cNvPr>
          <p:cNvGrpSpPr/>
          <p:nvPr/>
        </p:nvGrpSpPr>
        <p:grpSpPr>
          <a:xfrm>
            <a:off x="827584" y="585528"/>
            <a:ext cx="2662608" cy="683232"/>
            <a:chOff x="6261659" y="4723"/>
            <a:chExt cx="2156865" cy="1078432"/>
          </a:xfrm>
          <a:scene3d>
            <a:camera prst="orthographicFront"/>
            <a:lightRig rig="threePt" dir="t">
              <a:rot lat="0" lon="0" rev="7500000"/>
            </a:lightRig>
          </a:scene3d>
        </p:grpSpPr>
        <p:sp>
          <p:nvSpPr>
            <p:cNvPr id="18" name="矩形: 圓角 17">
              <a:extLst>
                <a:ext uri="{FF2B5EF4-FFF2-40B4-BE49-F238E27FC236}">
                  <a16:creationId xmlns:a16="http://schemas.microsoft.com/office/drawing/2014/main" id="{A230C513-035A-45F8-AD87-7BA7D7D8635C}"/>
                </a:ext>
              </a:extLst>
            </p:cNvPr>
            <p:cNvSpPr/>
            <p:nvPr/>
          </p:nvSpPr>
          <p:spPr>
            <a:xfrm>
              <a:off x="6261659" y="4723"/>
              <a:ext cx="2156865" cy="1078432"/>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19" name="矩形: 圓角 4">
              <a:extLst>
                <a:ext uri="{FF2B5EF4-FFF2-40B4-BE49-F238E27FC236}">
                  <a16:creationId xmlns:a16="http://schemas.microsoft.com/office/drawing/2014/main" id="{249C731E-086C-45E2-9AE1-4B19F25CF069}"/>
                </a:ext>
              </a:extLst>
            </p:cNvPr>
            <p:cNvSpPr txBox="1"/>
            <p:nvPr/>
          </p:nvSpPr>
          <p:spPr>
            <a:xfrm>
              <a:off x="6293245" y="36309"/>
              <a:ext cx="2093693" cy="101526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zh-TW" altLang="en-US" sz="2200" b="1" kern="1200" dirty="0">
                  <a:latin typeface="微軟正黑體" panose="020B0604030504040204" pitchFamily="34" charset="-120"/>
                  <a:ea typeface="微軟正黑體" panose="020B0604030504040204" pitchFamily="34" charset="-120"/>
                </a:rPr>
                <a:t>科學班甄選入學</a:t>
              </a:r>
            </a:p>
          </p:txBody>
        </p:sp>
      </p:grpSp>
      <p:sp>
        <p:nvSpPr>
          <p:cNvPr id="5" name="投影片編號版面配置區 4"/>
          <p:cNvSpPr>
            <a:spLocks noGrp="1"/>
          </p:cNvSpPr>
          <p:nvPr>
            <p:ph type="sldNum" sz="quarter" idx="12"/>
          </p:nvPr>
        </p:nvSpPr>
        <p:spPr/>
        <p:txBody>
          <a:bodyPr/>
          <a:lstStyle/>
          <a:p>
            <a:pPr>
              <a:defRPr/>
            </a:pPr>
            <a:fld id="{9C6EC6FC-C391-4818-AC23-22F80DB0D22F}" type="slidenum">
              <a:rPr lang="zh-TW" altLang="en-US" smtClean="0"/>
              <a:t>55</a:t>
            </a:fld>
            <a:endParaRPr lang="zh-TW" altLang="en-US" dirty="0"/>
          </a:p>
        </p:txBody>
      </p:sp>
    </p:spTree>
    <p:extLst>
      <p:ext uri="{BB962C8B-B14F-4D97-AF65-F5344CB8AC3E}">
        <p14:creationId xmlns:p14="http://schemas.microsoft.com/office/powerpoint/2010/main" val="1742862818"/>
      </p:ext>
    </p:extLst>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p:cNvSpPr>
            <a:spLocks noGrp="1"/>
          </p:cNvSpPr>
          <p:nvPr>
            <p:ph type="subTitle" idx="1"/>
          </p:nvPr>
        </p:nvSpPr>
        <p:spPr/>
        <p:txBody>
          <a:bodyPr/>
          <a:lstStyle/>
          <a:p>
            <a:endParaRPr lang="zh-TW" altLang="en-US"/>
          </a:p>
        </p:txBody>
      </p:sp>
      <p:pic>
        <p:nvPicPr>
          <p:cNvPr id="14" name="圖片 13"/>
          <p:cNvPicPr>
            <a:picLocks noChangeAspect="1"/>
          </p:cNvPicPr>
          <p:nvPr/>
        </p:nvPicPr>
        <p:blipFill>
          <a:blip r:embed="rId2"/>
          <a:stretch>
            <a:fillRect/>
          </a:stretch>
        </p:blipFill>
        <p:spPr>
          <a:xfrm>
            <a:off x="323528" y="908720"/>
            <a:ext cx="8244408" cy="5428910"/>
          </a:xfrm>
          <a:prstGeom prst="rect">
            <a:avLst/>
          </a:prstGeom>
        </p:spPr>
      </p:pic>
      <p:sp>
        <p:nvSpPr>
          <p:cNvPr id="5" name="投影片編號版面配置區 4"/>
          <p:cNvSpPr>
            <a:spLocks noGrp="1"/>
          </p:cNvSpPr>
          <p:nvPr>
            <p:ph type="sldNum" sz="quarter" idx="12"/>
          </p:nvPr>
        </p:nvSpPr>
        <p:spPr/>
        <p:txBody>
          <a:bodyPr/>
          <a:lstStyle/>
          <a:p>
            <a:pPr>
              <a:defRPr/>
            </a:pPr>
            <a:fld id="{BD0E4293-F6CF-4BBD-8D06-80BBA5AD60E8}" type="slidenum">
              <a:rPr lang="zh-TW" altLang="en-US" smtClean="0"/>
              <a:t>56</a:t>
            </a:fld>
            <a:endParaRPr lang="zh-TW" altLang="en-US" dirty="0"/>
          </a:p>
        </p:txBody>
      </p:sp>
    </p:spTree>
    <p:extLst>
      <p:ext uri="{BB962C8B-B14F-4D97-AF65-F5344CB8AC3E}">
        <p14:creationId xmlns:p14="http://schemas.microsoft.com/office/powerpoint/2010/main" val="175585349"/>
      </p:ext>
    </p:extLst>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標題 5"/>
          <p:cNvSpPr>
            <a:spLocks noGrp="1"/>
          </p:cNvSpPr>
          <p:nvPr>
            <p:ph type="title"/>
          </p:nvPr>
        </p:nvSpPr>
        <p:spPr>
          <a:xfrm>
            <a:off x="179512" y="907505"/>
            <a:ext cx="8784975" cy="649287"/>
          </a:xfrm>
        </p:spPr>
        <p:txBody>
          <a:bodyPr/>
          <a:lstStyle/>
          <a:p>
            <a:pPr lvl="1" eaLnBrk="1" hangingPunct="1"/>
            <a:r>
              <a:rPr lang="zh-TW" altLang="en-US" sz="4000" b="1" dirty="0">
                <a:solidFill>
                  <a:srgbClr val="660066"/>
                </a:solidFill>
                <a:latin typeface="微軟正黑體" pitchFamily="34" charset="-120"/>
                <a:ea typeface="微軟正黑體" pitchFamily="34" charset="-120"/>
              </a:rPr>
              <a:t>特色招生</a:t>
            </a:r>
            <a:r>
              <a:rPr lang="en-US" altLang="zh-TW" sz="4000" b="1" dirty="0">
                <a:solidFill>
                  <a:srgbClr val="660066"/>
                </a:solidFill>
                <a:latin typeface="微軟正黑體" pitchFamily="34" charset="-120"/>
                <a:ea typeface="微軟正黑體" pitchFamily="34" charset="-120"/>
              </a:rPr>
              <a:t>-</a:t>
            </a:r>
            <a:r>
              <a:rPr lang="zh-TW" altLang="en-US" sz="4000" b="1" dirty="0">
                <a:solidFill>
                  <a:srgbClr val="660066"/>
                </a:solidFill>
                <a:latin typeface="微軟正黑體" pitchFamily="34" charset="-120"/>
                <a:ea typeface="微軟正黑體" pitchFamily="34" charset="-120"/>
              </a:rPr>
              <a:t>藝術才能班入學</a:t>
            </a:r>
            <a:r>
              <a:rPr lang="en-US" altLang="zh-TW" sz="4000" b="1" dirty="0">
                <a:solidFill>
                  <a:srgbClr val="660066"/>
                </a:solidFill>
                <a:latin typeface="微軟正黑體" pitchFamily="34" charset="-120"/>
                <a:ea typeface="微軟正黑體" pitchFamily="34" charset="-120"/>
              </a:rPr>
              <a:t/>
            </a:r>
            <a:br>
              <a:rPr lang="en-US" altLang="zh-TW" sz="4000" b="1" dirty="0">
                <a:solidFill>
                  <a:srgbClr val="660066"/>
                </a:solidFill>
                <a:latin typeface="微軟正黑體" pitchFamily="34" charset="-120"/>
                <a:ea typeface="微軟正黑體" pitchFamily="34" charset="-120"/>
              </a:rPr>
            </a:br>
            <a:r>
              <a:rPr lang="en-US" altLang="zh-TW" sz="4000" b="1" dirty="0">
                <a:solidFill>
                  <a:srgbClr val="660066"/>
                </a:solidFill>
                <a:latin typeface="微軟正黑體" pitchFamily="34" charset="-120"/>
                <a:ea typeface="微軟正黑體" pitchFamily="34" charset="-120"/>
              </a:rPr>
              <a:t>(</a:t>
            </a:r>
            <a:r>
              <a:rPr lang="zh-TW" altLang="en-US" sz="4000" b="1" dirty="0">
                <a:solidFill>
                  <a:srgbClr val="660066"/>
                </a:solidFill>
                <a:latin typeface="微軟正黑體" pitchFamily="34" charset="-120"/>
                <a:ea typeface="微軟正黑體" pitchFamily="34" charset="-120"/>
              </a:rPr>
              <a:t>美術班、音樂班、舞蹈班、戲劇班</a:t>
            </a:r>
            <a:r>
              <a:rPr lang="en-US" altLang="zh-TW" sz="4000" b="1" dirty="0">
                <a:solidFill>
                  <a:srgbClr val="660066"/>
                </a:solidFill>
                <a:latin typeface="微軟正黑體" pitchFamily="34" charset="-120"/>
                <a:ea typeface="微軟正黑體" pitchFamily="34" charset="-120"/>
              </a:rPr>
              <a:t>)</a:t>
            </a:r>
            <a:endParaRPr lang="zh-TW" altLang="en-US" sz="4000" b="1" dirty="0">
              <a:solidFill>
                <a:srgbClr val="660066"/>
              </a:solidFill>
              <a:latin typeface="微軟正黑體" pitchFamily="34" charset="-120"/>
              <a:ea typeface="微軟正黑體" pitchFamily="34" charset="-120"/>
            </a:endParaRPr>
          </a:p>
        </p:txBody>
      </p:sp>
      <p:grpSp>
        <p:nvGrpSpPr>
          <p:cNvPr id="143364" name="群組 7"/>
          <p:cNvGrpSpPr>
            <a:grpSpLocks/>
          </p:cNvGrpSpPr>
          <p:nvPr/>
        </p:nvGrpSpPr>
        <p:grpSpPr bwMode="auto">
          <a:xfrm>
            <a:off x="899592" y="2025923"/>
            <a:ext cx="7722121" cy="4427413"/>
            <a:chOff x="611560" y="1232880"/>
            <a:chExt cx="8010911" cy="4644392"/>
          </a:xfrm>
        </p:grpSpPr>
        <p:sp>
          <p:nvSpPr>
            <p:cNvPr id="9" name="手繪多邊形 8"/>
            <p:cNvSpPr/>
            <p:nvPr/>
          </p:nvSpPr>
          <p:spPr>
            <a:xfrm>
              <a:off x="2772251" y="1286866"/>
              <a:ext cx="5850220" cy="1008269"/>
            </a:xfrm>
            <a:custGeom>
              <a:avLst/>
              <a:gdLst>
                <a:gd name="connsiteX0" fmla="*/ 167886 w 1007296"/>
                <a:gd name="connsiteY0" fmla="*/ 0 h 5850672"/>
                <a:gd name="connsiteX1" fmla="*/ 839410 w 1007296"/>
                <a:gd name="connsiteY1" fmla="*/ 0 h 5850672"/>
                <a:gd name="connsiteX2" fmla="*/ 958123 w 1007296"/>
                <a:gd name="connsiteY2" fmla="*/ 49173 h 5850672"/>
                <a:gd name="connsiteX3" fmla="*/ 1007295 w 1007296"/>
                <a:gd name="connsiteY3" fmla="*/ 167886 h 5850672"/>
                <a:gd name="connsiteX4" fmla="*/ 1007296 w 1007296"/>
                <a:gd name="connsiteY4" fmla="*/ 5850672 h 5850672"/>
                <a:gd name="connsiteX5" fmla="*/ 1007296 w 1007296"/>
                <a:gd name="connsiteY5" fmla="*/ 5850672 h 5850672"/>
                <a:gd name="connsiteX6" fmla="*/ 1007296 w 1007296"/>
                <a:gd name="connsiteY6" fmla="*/ 5850672 h 5850672"/>
                <a:gd name="connsiteX7" fmla="*/ 0 w 1007296"/>
                <a:gd name="connsiteY7" fmla="*/ 5850672 h 5850672"/>
                <a:gd name="connsiteX8" fmla="*/ 0 w 1007296"/>
                <a:gd name="connsiteY8" fmla="*/ 5850672 h 5850672"/>
                <a:gd name="connsiteX9" fmla="*/ 0 w 1007296"/>
                <a:gd name="connsiteY9" fmla="*/ 5850672 h 5850672"/>
                <a:gd name="connsiteX10" fmla="*/ 0 w 1007296"/>
                <a:gd name="connsiteY10" fmla="*/ 167886 h 5850672"/>
                <a:gd name="connsiteX11" fmla="*/ 49173 w 1007296"/>
                <a:gd name="connsiteY11" fmla="*/ 49173 h 5850672"/>
                <a:gd name="connsiteX12" fmla="*/ 167886 w 1007296"/>
                <a:gd name="connsiteY12" fmla="*/ 1 h 5850672"/>
                <a:gd name="connsiteX13" fmla="*/ 167886 w 1007296"/>
                <a:gd name="connsiteY13" fmla="*/ 0 h 585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296" h="5850672">
                  <a:moveTo>
                    <a:pt x="1007296" y="975133"/>
                  </a:moveTo>
                  <a:lnTo>
                    <a:pt x="1007296" y="4875539"/>
                  </a:lnTo>
                  <a:cubicBezTo>
                    <a:pt x="1007296" y="5134159"/>
                    <a:pt x="1004251" y="5382190"/>
                    <a:pt x="998830" y="5565058"/>
                  </a:cubicBezTo>
                  <a:cubicBezTo>
                    <a:pt x="993409" y="5747932"/>
                    <a:pt x="986057" y="5850669"/>
                    <a:pt x="978391" y="5850663"/>
                  </a:cubicBezTo>
                  <a:cubicBezTo>
                    <a:pt x="652261" y="5850663"/>
                    <a:pt x="326130" y="5850669"/>
                    <a:pt x="0" y="5850669"/>
                  </a:cubicBezTo>
                  <a:lnTo>
                    <a:pt x="0" y="5850669"/>
                  </a:lnTo>
                  <a:lnTo>
                    <a:pt x="0" y="5850669"/>
                  </a:lnTo>
                  <a:lnTo>
                    <a:pt x="0" y="3"/>
                  </a:lnTo>
                  <a:lnTo>
                    <a:pt x="0" y="3"/>
                  </a:lnTo>
                  <a:lnTo>
                    <a:pt x="0" y="3"/>
                  </a:lnTo>
                  <a:lnTo>
                    <a:pt x="978391" y="3"/>
                  </a:lnTo>
                  <a:cubicBezTo>
                    <a:pt x="986057" y="3"/>
                    <a:pt x="993409" y="102740"/>
                    <a:pt x="998830" y="285614"/>
                  </a:cubicBezTo>
                  <a:cubicBezTo>
                    <a:pt x="1004251" y="468488"/>
                    <a:pt x="1007296" y="716513"/>
                    <a:pt x="1007296" y="975133"/>
                  </a:cubicBezTo>
                  <a:lnTo>
                    <a:pt x="1007296" y="975133"/>
                  </a:lnTo>
                  <a:close/>
                </a:path>
              </a:pathLst>
            </a:custGeom>
            <a:solidFill>
              <a:schemeClr val="tx2">
                <a:lumMod val="20000"/>
                <a:lumOff val="80000"/>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72997" rIns="296822" bIns="172997" spcCol="1270" anchor="ctr"/>
            <a:lstStyle/>
            <a:p>
              <a:pPr marL="0" lvl="1" defTabSz="1066800" fontAlgn="auto">
                <a:spcAft>
                  <a:spcPts val="0"/>
                </a:spcAft>
                <a:buFontTx/>
                <a:buChar char="••"/>
                <a:defRPr/>
              </a:pPr>
              <a:r>
                <a:rPr kumimoji="0" lang="zh-TW" altLang="en-US" sz="2400" b="1" dirty="0">
                  <a:solidFill>
                    <a:prstClr val="black">
                      <a:hueOff val="0"/>
                      <a:satOff val="0"/>
                      <a:lumOff val="0"/>
                      <a:alphaOff val="0"/>
                    </a:prstClr>
                  </a:solidFill>
                  <a:latin typeface="微軟正黑體" pitchFamily="34" charset="-120"/>
                  <a:ea typeface="微軟正黑體" pitchFamily="34" charset="-120"/>
                </a:rPr>
                <a:t>以術科考試或能力檢定為主</a:t>
              </a:r>
            </a:p>
            <a:p>
              <a:pPr marL="0" lvl="1" defTabSz="1066800" fontAlgn="auto">
                <a:spcAft>
                  <a:spcPts val="0"/>
                </a:spcAft>
                <a:buFontTx/>
                <a:buChar char="••"/>
                <a:defRPr/>
              </a:pPr>
              <a:r>
                <a:rPr kumimoji="0" lang="zh-TW" altLang="en-US" sz="2400" b="1" dirty="0">
                  <a:solidFill>
                    <a:srgbClr val="000066"/>
                  </a:solidFill>
                  <a:latin typeface="微軟正黑體" pitchFamily="34" charset="-120"/>
                  <a:ea typeface="微軟正黑體" pitchFamily="34" charset="-120"/>
                </a:rPr>
                <a:t>學校得選擇</a:t>
              </a:r>
              <a:r>
                <a:rPr kumimoji="0" lang="zh-TW" altLang="en-US" sz="2400" b="1" dirty="0">
                  <a:solidFill>
                    <a:srgbClr val="A50021"/>
                  </a:solidFill>
                  <a:latin typeface="微軟正黑體" pitchFamily="34" charset="-120"/>
                  <a:ea typeface="微軟正黑體" pitchFamily="34" charset="-120"/>
                </a:rPr>
                <a:t>單招</a:t>
              </a:r>
              <a:r>
                <a:rPr kumimoji="0" lang="zh-TW" altLang="en-US" sz="2400" b="1" dirty="0">
                  <a:solidFill>
                    <a:srgbClr val="000066"/>
                  </a:solidFill>
                  <a:latin typeface="微軟正黑體" pitchFamily="34" charset="-120"/>
                  <a:ea typeface="微軟正黑體" pitchFamily="34" charset="-120"/>
                </a:rPr>
                <a:t>或</a:t>
              </a:r>
              <a:r>
                <a:rPr kumimoji="0" lang="zh-TW" altLang="en-US" sz="2400" b="1" dirty="0">
                  <a:solidFill>
                    <a:srgbClr val="A50021"/>
                  </a:solidFill>
                  <a:latin typeface="微軟正黑體" pitchFamily="34" charset="-120"/>
                  <a:ea typeface="微軟正黑體" pitchFamily="34" charset="-120"/>
                </a:rPr>
                <a:t>聯合數校辦理</a:t>
              </a:r>
              <a:endParaRPr kumimoji="0" lang="zh-TW" altLang="en-US" sz="2400" b="1" dirty="0">
                <a:solidFill>
                  <a:prstClr val="black">
                    <a:hueOff val="0"/>
                    <a:satOff val="0"/>
                    <a:lumOff val="0"/>
                    <a:alphaOff val="0"/>
                  </a:prstClr>
                </a:solidFill>
                <a:latin typeface="微軟正黑體" pitchFamily="34" charset="-120"/>
                <a:ea typeface="微軟正黑體" pitchFamily="34" charset="-120"/>
              </a:endParaRPr>
            </a:p>
          </p:txBody>
        </p:sp>
        <p:sp>
          <p:nvSpPr>
            <p:cNvPr id="10" name="手繪多邊形 9"/>
            <p:cNvSpPr/>
            <p:nvPr/>
          </p:nvSpPr>
          <p:spPr>
            <a:xfrm>
              <a:off x="611560" y="1232880"/>
              <a:ext cx="2154341" cy="1116242"/>
            </a:xfrm>
            <a:custGeom>
              <a:avLst/>
              <a:gdLst>
                <a:gd name="connsiteX0" fmla="*/ 0 w 2154599"/>
                <a:gd name="connsiteY0" fmla="*/ 188788 h 1132704"/>
                <a:gd name="connsiteX1" fmla="*/ 55295 w 2154599"/>
                <a:gd name="connsiteY1" fmla="*/ 55295 h 1132704"/>
                <a:gd name="connsiteX2" fmla="*/ 188788 w 2154599"/>
                <a:gd name="connsiteY2" fmla="*/ 0 h 1132704"/>
                <a:gd name="connsiteX3" fmla="*/ 1965811 w 2154599"/>
                <a:gd name="connsiteY3" fmla="*/ 0 h 1132704"/>
                <a:gd name="connsiteX4" fmla="*/ 2099304 w 2154599"/>
                <a:gd name="connsiteY4" fmla="*/ 55295 h 1132704"/>
                <a:gd name="connsiteX5" fmla="*/ 2154599 w 2154599"/>
                <a:gd name="connsiteY5" fmla="*/ 188788 h 1132704"/>
                <a:gd name="connsiteX6" fmla="*/ 2154599 w 2154599"/>
                <a:gd name="connsiteY6" fmla="*/ 943916 h 1132704"/>
                <a:gd name="connsiteX7" fmla="*/ 2099304 w 2154599"/>
                <a:gd name="connsiteY7" fmla="*/ 1077409 h 1132704"/>
                <a:gd name="connsiteX8" fmla="*/ 1965811 w 2154599"/>
                <a:gd name="connsiteY8" fmla="*/ 1132704 h 1132704"/>
                <a:gd name="connsiteX9" fmla="*/ 188788 w 2154599"/>
                <a:gd name="connsiteY9" fmla="*/ 1132704 h 1132704"/>
                <a:gd name="connsiteX10" fmla="*/ 55295 w 2154599"/>
                <a:gd name="connsiteY10" fmla="*/ 1077409 h 1132704"/>
                <a:gd name="connsiteX11" fmla="*/ 0 w 2154599"/>
                <a:gd name="connsiteY11" fmla="*/ 943916 h 1132704"/>
                <a:gd name="connsiteX12" fmla="*/ 0 w 2154599"/>
                <a:gd name="connsiteY12" fmla="*/ 188788 h 113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599" h="1132704">
                  <a:moveTo>
                    <a:pt x="0" y="188788"/>
                  </a:moveTo>
                  <a:cubicBezTo>
                    <a:pt x="0" y="138718"/>
                    <a:pt x="19890" y="90699"/>
                    <a:pt x="55295" y="55295"/>
                  </a:cubicBezTo>
                  <a:cubicBezTo>
                    <a:pt x="90700" y="19890"/>
                    <a:pt x="138719" y="0"/>
                    <a:pt x="188788" y="0"/>
                  </a:cubicBezTo>
                  <a:lnTo>
                    <a:pt x="1965811" y="0"/>
                  </a:lnTo>
                  <a:cubicBezTo>
                    <a:pt x="2015881" y="0"/>
                    <a:pt x="2063900" y="19890"/>
                    <a:pt x="2099304" y="55295"/>
                  </a:cubicBezTo>
                  <a:cubicBezTo>
                    <a:pt x="2134709" y="90700"/>
                    <a:pt x="2154599" y="138719"/>
                    <a:pt x="2154599" y="188788"/>
                  </a:cubicBezTo>
                  <a:lnTo>
                    <a:pt x="2154599" y="943916"/>
                  </a:lnTo>
                  <a:cubicBezTo>
                    <a:pt x="2154599" y="993986"/>
                    <a:pt x="2134709" y="1042005"/>
                    <a:pt x="2099304" y="1077409"/>
                  </a:cubicBezTo>
                  <a:cubicBezTo>
                    <a:pt x="2063899" y="1112814"/>
                    <a:pt x="2015880" y="1132704"/>
                    <a:pt x="1965811" y="1132704"/>
                  </a:cubicBezTo>
                  <a:lnTo>
                    <a:pt x="188788" y="1132704"/>
                  </a:lnTo>
                  <a:cubicBezTo>
                    <a:pt x="138718" y="1132704"/>
                    <a:pt x="90699" y="1112814"/>
                    <a:pt x="55295" y="1077409"/>
                  </a:cubicBezTo>
                  <a:cubicBezTo>
                    <a:pt x="19890" y="1042004"/>
                    <a:pt x="0" y="993985"/>
                    <a:pt x="0" y="943916"/>
                  </a:cubicBezTo>
                  <a:lnTo>
                    <a:pt x="0" y="188788"/>
                  </a:lnTo>
                  <a:close/>
                </a:path>
              </a:pathLst>
            </a:custGeom>
            <a:solidFill>
              <a:schemeClr val="tx2">
                <a:lumMod val="60000"/>
                <a:lumOff val="40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77214" tIns="116254" rIns="177214" bIns="116254" spcCol="1270" anchor="ctr"/>
            <a:lstStyle/>
            <a:p>
              <a:pPr algn="ctr" defTabSz="1422400" fontAlgn="auto">
                <a:spcAft>
                  <a:spcPts val="0"/>
                </a:spcAft>
                <a:defRPr/>
              </a:pPr>
              <a:r>
                <a:rPr kumimoji="0" lang="zh-TW" altLang="en-US" b="1" dirty="0">
                  <a:solidFill>
                    <a:prstClr val="white"/>
                  </a:solidFill>
                  <a:latin typeface="微軟正黑體" pitchFamily="34" charset="-120"/>
                  <a:ea typeface="微軟正黑體" pitchFamily="34" charset="-120"/>
                </a:rPr>
                <a:t>辦理方式</a:t>
              </a:r>
            </a:p>
          </p:txBody>
        </p:sp>
        <p:sp>
          <p:nvSpPr>
            <p:cNvPr id="11" name="手繪多邊形 10"/>
            <p:cNvSpPr/>
            <p:nvPr/>
          </p:nvSpPr>
          <p:spPr>
            <a:xfrm>
              <a:off x="2772251" y="2439628"/>
              <a:ext cx="5850220" cy="1008269"/>
            </a:xfrm>
            <a:custGeom>
              <a:avLst/>
              <a:gdLst>
                <a:gd name="connsiteX0" fmla="*/ 167886 w 1007296"/>
                <a:gd name="connsiteY0" fmla="*/ 0 h 5850672"/>
                <a:gd name="connsiteX1" fmla="*/ 839410 w 1007296"/>
                <a:gd name="connsiteY1" fmla="*/ 0 h 5850672"/>
                <a:gd name="connsiteX2" fmla="*/ 958123 w 1007296"/>
                <a:gd name="connsiteY2" fmla="*/ 49173 h 5850672"/>
                <a:gd name="connsiteX3" fmla="*/ 1007295 w 1007296"/>
                <a:gd name="connsiteY3" fmla="*/ 167886 h 5850672"/>
                <a:gd name="connsiteX4" fmla="*/ 1007296 w 1007296"/>
                <a:gd name="connsiteY4" fmla="*/ 5850672 h 5850672"/>
                <a:gd name="connsiteX5" fmla="*/ 1007296 w 1007296"/>
                <a:gd name="connsiteY5" fmla="*/ 5850672 h 5850672"/>
                <a:gd name="connsiteX6" fmla="*/ 1007296 w 1007296"/>
                <a:gd name="connsiteY6" fmla="*/ 5850672 h 5850672"/>
                <a:gd name="connsiteX7" fmla="*/ 0 w 1007296"/>
                <a:gd name="connsiteY7" fmla="*/ 5850672 h 5850672"/>
                <a:gd name="connsiteX8" fmla="*/ 0 w 1007296"/>
                <a:gd name="connsiteY8" fmla="*/ 5850672 h 5850672"/>
                <a:gd name="connsiteX9" fmla="*/ 0 w 1007296"/>
                <a:gd name="connsiteY9" fmla="*/ 5850672 h 5850672"/>
                <a:gd name="connsiteX10" fmla="*/ 0 w 1007296"/>
                <a:gd name="connsiteY10" fmla="*/ 167886 h 5850672"/>
                <a:gd name="connsiteX11" fmla="*/ 49173 w 1007296"/>
                <a:gd name="connsiteY11" fmla="*/ 49173 h 5850672"/>
                <a:gd name="connsiteX12" fmla="*/ 167886 w 1007296"/>
                <a:gd name="connsiteY12" fmla="*/ 1 h 5850672"/>
                <a:gd name="connsiteX13" fmla="*/ 167886 w 1007296"/>
                <a:gd name="connsiteY13" fmla="*/ 0 h 585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296" h="5850672">
                  <a:moveTo>
                    <a:pt x="1007296" y="975133"/>
                  </a:moveTo>
                  <a:lnTo>
                    <a:pt x="1007296" y="4875539"/>
                  </a:lnTo>
                  <a:cubicBezTo>
                    <a:pt x="1007296" y="5134159"/>
                    <a:pt x="1004251" y="5382190"/>
                    <a:pt x="998830" y="5565058"/>
                  </a:cubicBezTo>
                  <a:cubicBezTo>
                    <a:pt x="993409" y="5747932"/>
                    <a:pt x="986057" y="5850669"/>
                    <a:pt x="978391" y="5850663"/>
                  </a:cubicBezTo>
                  <a:cubicBezTo>
                    <a:pt x="652261" y="5850663"/>
                    <a:pt x="326130" y="5850669"/>
                    <a:pt x="0" y="5850669"/>
                  </a:cubicBezTo>
                  <a:lnTo>
                    <a:pt x="0" y="5850669"/>
                  </a:lnTo>
                  <a:lnTo>
                    <a:pt x="0" y="5850669"/>
                  </a:lnTo>
                  <a:lnTo>
                    <a:pt x="0" y="3"/>
                  </a:lnTo>
                  <a:lnTo>
                    <a:pt x="0" y="3"/>
                  </a:lnTo>
                  <a:lnTo>
                    <a:pt x="0" y="3"/>
                  </a:lnTo>
                  <a:lnTo>
                    <a:pt x="978391" y="3"/>
                  </a:lnTo>
                  <a:cubicBezTo>
                    <a:pt x="986057" y="3"/>
                    <a:pt x="993409" y="102740"/>
                    <a:pt x="998830" y="285614"/>
                  </a:cubicBezTo>
                  <a:cubicBezTo>
                    <a:pt x="1004251" y="468488"/>
                    <a:pt x="1007296" y="716513"/>
                    <a:pt x="1007296" y="975133"/>
                  </a:cubicBezTo>
                  <a:lnTo>
                    <a:pt x="1007296" y="975133"/>
                  </a:lnTo>
                  <a:close/>
                </a:path>
              </a:pathLst>
            </a:custGeom>
            <a:solidFill>
              <a:srgbClr val="FF9999">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72997" rIns="296822" bIns="172997" spcCol="1270" anchor="ctr"/>
            <a:lstStyle/>
            <a:p>
              <a:pPr marL="177800" lvl="1" indent="-177800" defTabSz="1066800" fontAlgn="auto">
                <a:spcAft>
                  <a:spcPts val="0"/>
                </a:spcAft>
                <a:buFontTx/>
                <a:buChar char="••"/>
                <a:defRPr/>
              </a:pPr>
              <a:r>
                <a:rPr kumimoji="0" lang="zh-TW" altLang="en-US" sz="2400" b="1" dirty="0">
                  <a:solidFill>
                    <a:prstClr val="black">
                      <a:hueOff val="0"/>
                      <a:satOff val="0"/>
                      <a:lumOff val="0"/>
                      <a:alphaOff val="0"/>
                    </a:prstClr>
                  </a:solidFill>
                  <a:latin typeface="微軟正黑體" pitchFamily="34" charset="-120"/>
                  <a:ea typeface="微軟正黑體" pitchFamily="34" charset="-120"/>
                </a:rPr>
                <a:t>術科考試依特色課程內容，設計考科數目及加權計分</a:t>
              </a:r>
            </a:p>
          </p:txBody>
        </p:sp>
        <p:sp>
          <p:nvSpPr>
            <p:cNvPr id="12" name="手繪多邊形 11"/>
            <p:cNvSpPr/>
            <p:nvPr/>
          </p:nvSpPr>
          <p:spPr>
            <a:xfrm>
              <a:off x="611560" y="2387229"/>
              <a:ext cx="2154341" cy="1113067"/>
            </a:xfrm>
            <a:custGeom>
              <a:avLst/>
              <a:gdLst>
                <a:gd name="connsiteX0" fmla="*/ 0 w 2154599"/>
                <a:gd name="connsiteY0" fmla="*/ 185707 h 1114220"/>
                <a:gd name="connsiteX1" fmla="*/ 54393 w 2154599"/>
                <a:gd name="connsiteY1" fmla="*/ 54392 h 1114220"/>
                <a:gd name="connsiteX2" fmla="*/ 185708 w 2154599"/>
                <a:gd name="connsiteY2" fmla="*/ 0 h 1114220"/>
                <a:gd name="connsiteX3" fmla="*/ 1968892 w 2154599"/>
                <a:gd name="connsiteY3" fmla="*/ 0 h 1114220"/>
                <a:gd name="connsiteX4" fmla="*/ 2100207 w 2154599"/>
                <a:gd name="connsiteY4" fmla="*/ 54393 h 1114220"/>
                <a:gd name="connsiteX5" fmla="*/ 2154599 w 2154599"/>
                <a:gd name="connsiteY5" fmla="*/ 185708 h 1114220"/>
                <a:gd name="connsiteX6" fmla="*/ 2154599 w 2154599"/>
                <a:gd name="connsiteY6" fmla="*/ 928513 h 1114220"/>
                <a:gd name="connsiteX7" fmla="*/ 2100207 w 2154599"/>
                <a:gd name="connsiteY7" fmla="*/ 1059828 h 1114220"/>
                <a:gd name="connsiteX8" fmla="*/ 1968892 w 2154599"/>
                <a:gd name="connsiteY8" fmla="*/ 1114220 h 1114220"/>
                <a:gd name="connsiteX9" fmla="*/ 185707 w 2154599"/>
                <a:gd name="connsiteY9" fmla="*/ 1114220 h 1114220"/>
                <a:gd name="connsiteX10" fmla="*/ 54392 w 2154599"/>
                <a:gd name="connsiteY10" fmla="*/ 1059828 h 1114220"/>
                <a:gd name="connsiteX11" fmla="*/ 0 w 2154599"/>
                <a:gd name="connsiteY11" fmla="*/ 928513 h 1114220"/>
                <a:gd name="connsiteX12" fmla="*/ 0 w 2154599"/>
                <a:gd name="connsiteY12" fmla="*/ 185707 h 111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599" h="1114220">
                  <a:moveTo>
                    <a:pt x="0" y="185707"/>
                  </a:moveTo>
                  <a:cubicBezTo>
                    <a:pt x="0" y="136454"/>
                    <a:pt x="19566" y="89219"/>
                    <a:pt x="54393" y="54392"/>
                  </a:cubicBezTo>
                  <a:cubicBezTo>
                    <a:pt x="89220" y="19565"/>
                    <a:pt x="136455" y="0"/>
                    <a:pt x="185708" y="0"/>
                  </a:cubicBezTo>
                  <a:lnTo>
                    <a:pt x="1968892" y="0"/>
                  </a:lnTo>
                  <a:cubicBezTo>
                    <a:pt x="2018145" y="0"/>
                    <a:pt x="2065380" y="19566"/>
                    <a:pt x="2100207" y="54393"/>
                  </a:cubicBezTo>
                  <a:cubicBezTo>
                    <a:pt x="2135034" y="89220"/>
                    <a:pt x="2154599" y="136455"/>
                    <a:pt x="2154599" y="185708"/>
                  </a:cubicBezTo>
                  <a:lnTo>
                    <a:pt x="2154599" y="928513"/>
                  </a:lnTo>
                  <a:cubicBezTo>
                    <a:pt x="2154599" y="977766"/>
                    <a:pt x="2135033" y="1025001"/>
                    <a:pt x="2100207" y="1059828"/>
                  </a:cubicBezTo>
                  <a:cubicBezTo>
                    <a:pt x="2065380" y="1094655"/>
                    <a:pt x="2018145" y="1114220"/>
                    <a:pt x="1968892" y="1114220"/>
                  </a:cubicBezTo>
                  <a:lnTo>
                    <a:pt x="185707" y="1114220"/>
                  </a:lnTo>
                  <a:cubicBezTo>
                    <a:pt x="136454" y="1114220"/>
                    <a:pt x="89219" y="1094654"/>
                    <a:pt x="54392" y="1059828"/>
                  </a:cubicBezTo>
                  <a:cubicBezTo>
                    <a:pt x="19565" y="1025001"/>
                    <a:pt x="0" y="977766"/>
                    <a:pt x="0" y="928513"/>
                  </a:cubicBezTo>
                  <a:lnTo>
                    <a:pt x="0" y="185707"/>
                  </a:lnTo>
                  <a:close/>
                </a:path>
              </a:pathLst>
            </a:cu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76312" tIns="115352" rIns="176312" bIns="115352" spcCol="1270" anchor="ctr"/>
            <a:lstStyle/>
            <a:p>
              <a:pPr algn="ctr" defTabSz="1422400" fontAlgn="auto">
                <a:spcAft>
                  <a:spcPts val="0"/>
                </a:spcAft>
                <a:defRPr/>
              </a:pPr>
              <a:r>
                <a:rPr kumimoji="0" lang="zh-TW" altLang="en-US" b="1" dirty="0">
                  <a:solidFill>
                    <a:prstClr val="white"/>
                  </a:solidFill>
                  <a:latin typeface="微軟正黑體" pitchFamily="34" charset="-120"/>
                  <a:ea typeface="微軟正黑體" pitchFamily="34" charset="-120"/>
                </a:rPr>
                <a:t>測驗內容</a:t>
              </a:r>
            </a:p>
          </p:txBody>
        </p:sp>
        <p:sp>
          <p:nvSpPr>
            <p:cNvPr id="13" name="手繪多邊形 12"/>
            <p:cNvSpPr/>
            <p:nvPr/>
          </p:nvSpPr>
          <p:spPr>
            <a:xfrm>
              <a:off x="2769076" y="3573336"/>
              <a:ext cx="5845457" cy="1116242"/>
            </a:xfrm>
            <a:custGeom>
              <a:avLst/>
              <a:gdLst>
                <a:gd name="connsiteX0" fmla="*/ 211471 w 1268800"/>
                <a:gd name="connsiteY0" fmla="*/ 0 h 5844958"/>
                <a:gd name="connsiteX1" fmla="*/ 1057329 w 1268800"/>
                <a:gd name="connsiteY1" fmla="*/ 0 h 5844958"/>
                <a:gd name="connsiteX2" fmla="*/ 1206862 w 1268800"/>
                <a:gd name="connsiteY2" fmla="*/ 61939 h 5844958"/>
                <a:gd name="connsiteX3" fmla="*/ 1268800 w 1268800"/>
                <a:gd name="connsiteY3" fmla="*/ 211472 h 5844958"/>
                <a:gd name="connsiteX4" fmla="*/ 1268800 w 1268800"/>
                <a:gd name="connsiteY4" fmla="*/ 5844958 h 5844958"/>
                <a:gd name="connsiteX5" fmla="*/ 1268800 w 1268800"/>
                <a:gd name="connsiteY5" fmla="*/ 5844958 h 5844958"/>
                <a:gd name="connsiteX6" fmla="*/ 1268800 w 1268800"/>
                <a:gd name="connsiteY6" fmla="*/ 5844958 h 5844958"/>
                <a:gd name="connsiteX7" fmla="*/ 0 w 1268800"/>
                <a:gd name="connsiteY7" fmla="*/ 5844958 h 5844958"/>
                <a:gd name="connsiteX8" fmla="*/ 0 w 1268800"/>
                <a:gd name="connsiteY8" fmla="*/ 5844958 h 5844958"/>
                <a:gd name="connsiteX9" fmla="*/ 0 w 1268800"/>
                <a:gd name="connsiteY9" fmla="*/ 5844958 h 5844958"/>
                <a:gd name="connsiteX10" fmla="*/ 0 w 1268800"/>
                <a:gd name="connsiteY10" fmla="*/ 211471 h 5844958"/>
                <a:gd name="connsiteX11" fmla="*/ 61939 w 1268800"/>
                <a:gd name="connsiteY11" fmla="*/ 61938 h 5844958"/>
                <a:gd name="connsiteX12" fmla="*/ 211472 w 1268800"/>
                <a:gd name="connsiteY12" fmla="*/ 0 h 5844958"/>
                <a:gd name="connsiteX13" fmla="*/ 211471 w 1268800"/>
                <a:gd name="connsiteY13" fmla="*/ 0 h 5844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68800" h="5844958">
                  <a:moveTo>
                    <a:pt x="1268800" y="974181"/>
                  </a:moveTo>
                  <a:lnTo>
                    <a:pt x="1268800" y="4870777"/>
                  </a:lnTo>
                  <a:cubicBezTo>
                    <a:pt x="1268800" y="5129147"/>
                    <a:pt x="1263964" y="5376931"/>
                    <a:pt x="1255355" y="5559627"/>
                  </a:cubicBezTo>
                  <a:cubicBezTo>
                    <a:pt x="1246746" y="5742319"/>
                    <a:pt x="1235069" y="5844956"/>
                    <a:pt x="1222895" y="5844956"/>
                  </a:cubicBezTo>
                  <a:lnTo>
                    <a:pt x="0" y="5844956"/>
                  </a:lnTo>
                  <a:lnTo>
                    <a:pt x="0" y="5844956"/>
                  </a:lnTo>
                  <a:lnTo>
                    <a:pt x="0" y="5844956"/>
                  </a:lnTo>
                  <a:lnTo>
                    <a:pt x="0" y="2"/>
                  </a:lnTo>
                  <a:lnTo>
                    <a:pt x="0" y="2"/>
                  </a:lnTo>
                  <a:lnTo>
                    <a:pt x="0" y="2"/>
                  </a:lnTo>
                  <a:lnTo>
                    <a:pt x="1222895" y="2"/>
                  </a:lnTo>
                  <a:cubicBezTo>
                    <a:pt x="1235070" y="2"/>
                    <a:pt x="1246746" y="102639"/>
                    <a:pt x="1255355" y="285335"/>
                  </a:cubicBezTo>
                  <a:cubicBezTo>
                    <a:pt x="1263964" y="468032"/>
                    <a:pt x="1268800" y="715816"/>
                    <a:pt x="1268800" y="974186"/>
                  </a:cubicBezTo>
                  <a:lnTo>
                    <a:pt x="1268800" y="974181"/>
                  </a:lnTo>
                  <a:close/>
                </a:path>
              </a:pathLst>
            </a:custGeom>
            <a:solidFill>
              <a:srgbClr val="CCFFCC">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85763" rIns="309588" bIns="185763" spcCol="1270" anchor="ctr"/>
            <a:lstStyle/>
            <a:p>
              <a:pPr marL="0" lvl="1" defTabSz="1066800" fontAlgn="auto">
                <a:spcAft>
                  <a:spcPts val="0"/>
                </a:spcAft>
                <a:buFontTx/>
                <a:buChar char="••"/>
                <a:defRPr/>
              </a:pPr>
              <a:r>
                <a:rPr kumimoji="0" lang="zh-TW" altLang="en-US" sz="2400" b="1" dirty="0">
                  <a:solidFill>
                    <a:prstClr val="black">
                      <a:hueOff val="0"/>
                      <a:satOff val="0"/>
                      <a:lumOff val="0"/>
                      <a:alphaOff val="0"/>
                    </a:prstClr>
                  </a:solidFill>
                  <a:latin typeface="微軟正黑體" pitchFamily="34" charset="-120"/>
                  <a:ea typeface="微軟正黑體" pitchFamily="34" charset="-120"/>
                </a:rPr>
                <a:t>教育會考前辦理術科考試</a:t>
              </a:r>
              <a:r>
                <a:rPr kumimoji="0" lang="en-US" altLang="zh-TW" sz="2400" b="1" dirty="0">
                  <a:solidFill>
                    <a:prstClr val="black">
                      <a:hueOff val="0"/>
                      <a:satOff val="0"/>
                      <a:lumOff val="0"/>
                      <a:alphaOff val="0"/>
                    </a:prstClr>
                  </a:solidFill>
                  <a:latin typeface="微軟正黑體" pitchFamily="34" charset="-120"/>
                  <a:ea typeface="微軟正黑體" pitchFamily="34" charset="-120"/>
                </a:rPr>
                <a:t/>
              </a:r>
              <a:br>
                <a:rPr kumimoji="0" lang="en-US" altLang="zh-TW" sz="2400" b="1" dirty="0">
                  <a:solidFill>
                    <a:prstClr val="black">
                      <a:hueOff val="0"/>
                      <a:satOff val="0"/>
                      <a:lumOff val="0"/>
                      <a:alphaOff val="0"/>
                    </a:prstClr>
                  </a:solidFill>
                  <a:latin typeface="微軟正黑體" pitchFamily="34" charset="-120"/>
                  <a:ea typeface="微軟正黑體" pitchFamily="34" charset="-120"/>
                </a:rPr>
              </a:br>
              <a:r>
                <a:rPr kumimoji="0" lang="en-US" altLang="zh-TW" sz="2400" b="1" dirty="0">
                  <a:solidFill>
                    <a:prstClr val="black">
                      <a:hueOff val="0"/>
                      <a:satOff val="0"/>
                      <a:lumOff val="0"/>
                      <a:alphaOff val="0"/>
                    </a:prstClr>
                  </a:solidFill>
                  <a:latin typeface="微軟正黑體" pitchFamily="34" charset="-120"/>
                  <a:ea typeface="微軟正黑體" pitchFamily="34" charset="-120"/>
                </a:rPr>
                <a:t>(</a:t>
              </a:r>
              <a:r>
                <a:rPr lang="zh-TW" altLang="en-US" sz="2400" b="1" u="sng" dirty="0">
                  <a:solidFill>
                    <a:srgbClr val="FF0000"/>
                  </a:solidFill>
                  <a:latin typeface="標楷體" panose="03000509000000000000" pitchFamily="65" charset="-120"/>
                  <a:ea typeface="標楷體" panose="03000509000000000000" pitchFamily="65" charset="-120"/>
                </a:rPr>
                <a:t>不受就學區之限制</a:t>
              </a:r>
              <a:r>
                <a:rPr kumimoji="0" lang="en-US" altLang="zh-TW" sz="2400" b="1" dirty="0">
                  <a:solidFill>
                    <a:prstClr val="black">
                      <a:hueOff val="0"/>
                      <a:satOff val="0"/>
                      <a:lumOff val="0"/>
                      <a:alphaOff val="0"/>
                    </a:prstClr>
                  </a:solidFill>
                  <a:latin typeface="微軟正黑體" pitchFamily="34" charset="-120"/>
                  <a:ea typeface="微軟正黑體" pitchFamily="34" charset="-120"/>
                </a:rPr>
                <a:t>)</a:t>
              </a:r>
              <a:endParaRPr kumimoji="0" lang="zh-TW" altLang="en-US" sz="2400" b="1" dirty="0">
                <a:solidFill>
                  <a:prstClr val="black">
                    <a:hueOff val="0"/>
                    <a:satOff val="0"/>
                    <a:lumOff val="0"/>
                    <a:alphaOff val="0"/>
                  </a:prstClr>
                </a:solidFill>
                <a:latin typeface="微軟正黑體" pitchFamily="34" charset="-120"/>
                <a:ea typeface="微軟正黑體" pitchFamily="34" charset="-120"/>
              </a:endParaRPr>
            </a:p>
            <a:p>
              <a:pPr marL="0" lvl="1" defTabSz="1066800" fontAlgn="auto">
                <a:spcAft>
                  <a:spcPts val="0"/>
                </a:spcAft>
                <a:buFontTx/>
                <a:buChar char="••"/>
                <a:defRPr/>
              </a:pPr>
              <a:r>
                <a:rPr kumimoji="0" lang="zh-TW" altLang="en-US" sz="2400" b="1" dirty="0">
                  <a:solidFill>
                    <a:prstClr val="black">
                      <a:hueOff val="0"/>
                      <a:satOff val="0"/>
                      <a:lumOff val="0"/>
                      <a:alphaOff val="0"/>
                    </a:prstClr>
                  </a:solidFill>
                  <a:latin typeface="微軟正黑體" pitchFamily="34" charset="-120"/>
                  <a:ea typeface="微軟正黑體" pitchFamily="34" charset="-120"/>
                </a:rPr>
                <a:t>在免試入學報名前辦理</a:t>
              </a:r>
            </a:p>
          </p:txBody>
        </p:sp>
        <p:sp>
          <p:nvSpPr>
            <p:cNvPr id="14" name="手繪多邊形 13"/>
            <p:cNvSpPr/>
            <p:nvPr/>
          </p:nvSpPr>
          <p:spPr>
            <a:xfrm>
              <a:off x="611560" y="3573336"/>
              <a:ext cx="2152754" cy="1116242"/>
            </a:xfrm>
            <a:custGeom>
              <a:avLst/>
              <a:gdLst>
                <a:gd name="connsiteX0" fmla="*/ 0 w 2152494"/>
                <a:gd name="connsiteY0" fmla="*/ 209858 h 1259120"/>
                <a:gd name="connsiteX1" fmla="*/ 61466 w 2152494"/>
                <a:gd name="connsiteY1" fmla="*/ 61466 h 1259120"/>
                <a:gd name="connsiteX2" fmla="*/ 209858 w 2152494"/>
                <a:gd name="connsiteY2" fmla="*/ 0 h 1259120"/>
                <a:gd name="connsiteX3" fmla="*/ 1942636 w 2152494"/>
                <a:gd name="connsiteY3" fmla="*/ 0 h 1259120"/>
                <a:gd name="connsiteX4" fmla="*/ 2091028 w 2152494"/>
                <a:gd name="connsiteY4" fmla="*/ 61466 h 1259120"/>
                <a:gd name="connsiteX5" fmla="*/ 2152494 w 2152494"/>
                <a:gd name="connsiteY5" fmla="*/ 209858 h 1259120"/>
                <a:gd name="connsiteX6" fmla="*/ 2152494 w 2152494"/>
                <a:gd name="connsiteY6" fmla="*/ 1049262 h 1259120"/>
                <a:gd name="connsiteX7" fmla="*/ 2091028 w 2152494"/>
                <a:gd name="connsiteY7" fmla="*/ 1197654 h 1259120"/>
                <a:gd name="connsiteX8" fmla="*/ 1942636 w 2152494"/>
                <a:gd name="connsiteY8" fmla="*/ 1259120 h 1259120"/>
                <a:gd name="connsiteX9" fmla="*/ 209858 w 2152494"/>
                <a:gd name="connsiteY9" fmla="*/ 1259120 h 1259120"/>
                <a:gd name="connsiteX10" fmla="*/ 61466 w 2152494"/>
                <a:gd name="connsiteY10" fmla="*/ 1197654 h 1259120"/>
                <a:gd name="connsiteX11" fmla="*/ 0 w 2152494"/>
                <a:gd name="connsiteY11" fmla="*/ 1049262 h 1259120"/>
                <a:gd name="connsiteX12" fmla="*/ 0 w 2152494"/>
                <a:gd name="connsiteY12" fmla="*/ 209858 h 125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2494" h="1259120">
                  <a:moveTo>
                    <a:pt x="0" y="209858"/>
                  </a:moveTo>
                  <a:cubicBezTo>
                    <a:pt x="0" y="154200"/>
                    <a:pt x="22110" y="100822"/>
                    <a:pt x="61466" y="61466"/>
                  </a:cubicBezTo>
                  <a:cubicBezTo>
                    <a:pt x="100822" y="22110"/>
                    <a:pt x="154200" y="0"/>
                    <a:pt x="209858" y="0"/>
                  </a:cubicBezTo>
                  <a:lnTo>
                    <a:pt x="1942636" y="0"/>
                  </a:lnTo>
                  <a:cubicBezTo>
                    <a:pt x="1998294" y="0"/>
                    <a:pt x="2051672" y="22110"/>
                    <a:pt x="2091028" y="61466"/>
                  </a:cubicBezTo>
                  <a:cubicBezTo>
                    <a:pt x="2130384" y="100822"/>
                    <a:pt x="2152494" y="154200"/>
                    <a:pt x="2152494" y="209858"/>
                  </a:cubicBezTo>
                  <a:lnTo>
                    <a:pt x="2152494" y="1049262"/>
                  </a:lnTo>
                  <a:cubicBezTo>
                    <a:pt x="2152494" y="1104920"/>
                    <a:pt x="2130384" y="1158298"/>
                    <a:pt x="2091028" y="1197654"/>
                  </a:cubicBezTo>
                  <a:cubicBezTo>
                    <a:pt x="2051672" y="1237010"/>
                    <a:pt x="1998294" y="1259120"/>
                    <a:pt x="1942636" y="1259120"/>
                  </a:cubicBezTo>
                  <a:lnTo>
                    <a:pt x="209858" y="1259120"/>
                  </a:lnTo>
                  <a:cubicBezTo>
                    <a:pt x="154200" y="1259120"/>
                    <a:pt x="100822" y="1237010"/>
                    <a:pt x="61466" y="1197654"/>
                  </a:cubicBezTo>
                  <a:cubicBezTo>
                    <a:pt x="22110" y="1158298"/>
                    <a:pt x="0" y="1104920"/>
                    <a:pt x="0" y="1049262"/>
                  </a:cubicBezTo>
                  <a:lnTo>
                    <a:pt x="0" y="209858"/>
                  </a:lnTo>
                  <a:close/>
                </a:path>
              </a:pathLst>
            </a:cu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3385" tIns="122425" rIns="183385" bIns="122425" spcCol="1270" anchor="ctr"/>
            <a:lstStyle/>
            <a:p>
              <a:pPr algn="ctr" defTabSz="1422400" fontAlgn="auto">
                <a:spcAft>
                  <a:spcPts val="0"/>
                </a:spcAft>
                <a:defRPr/>
              </a:pPr>
              <a:r>
                <a:rPr kumimoji="0" lang="zh-TW" altLang="en-US" b="1" dirty="0">
                  <a:solidFill>
                    <a:prstClr val="white"/>
                  </a:solidFill>
                  <a:latin typeface="微軟正黑體" pitchFamily="34" charset="-120"/>
                  <a:ea typeface="微軟正黑體" pitchFamily="34" charset="-120"/>
                </a:rPr>
                <a:t>辦理時程</a:t>
              </a:r>
            </a:p>
          </p:txBody>
        </p:sp>
        <p:sp>
          <p:nvSpPr>
            <p:cNvPr id="15" name="手繪多邊形 14"/>
            <p:cNvSpPr/>
            <p:nvPr/>
          </p:nvSpPr>
          <p:spPr>
            <a:xfrm>
              <a:off x="2772251" y="4815017"/>
              <a:ext cx="5850220" cy="1008269"/>
            </a:xfrm>
            <a:custGeom>
              <a:avLst/>
              <a:gdLst>
                <a:gd name="connsiteX0" fmla="*/ 167886 w 1007296"/>
                <a:gd name="connsiteY0" fmla="*/ 0 h 5850672"/>
                <a:gd name="connsiteX1" fmla="*/ 839410 w 1007296"/>
                <a:gd name="connsiteY1" fmla="*/ 0 h 5850672"/>
                <a:gd name="connsiteX2" fmla="*/ 958123 w 1007296"/>
                <a:gd name="connsiteY2" fmla="*/ 49173 h 5850672"/>
                <a:gd name="connsiteX3" fmla="*/ 1007295 w 1007296"/>
                <a:gd name="connsiteY3" fmla="*/ 167886 h 5850672"/>
                <a:gd name="connsiteX4" fmla="*/ 1007296 w 1007296"/>
                <a:gd name="connsiteY4" fmla="*/ 5850672 h 5850672"/>
                <a:gd name="connsiteX5" fmla="*/ 1007296 w 1007296"/>
                <a:gd name="connsiteY5" fmla="*/ 5850672 h 5850672"/>
                <a:gd name="connsiteX6" fmla="*/ 1007296 w 1007296"/>
                <a:gd name="connsiteY6" fmla="*/ 5850672 h 5850672"/>
                <a:gd name="connsiteX7" fmla="*/ 0 w 1007296"/>
                <a:gd name="connsiteY7" fmla="*/ 5850672 h 5850672"/>
                <a:gd name="connsiteX8" fmla="*/ 0 w 1007296"/>
                <a:gd name="connsiteY8" fmla="*/ 5850672 h 5850672"/>
                <a:gd name="connsiteX9" fmla="*/ 0 w 1007296"/>
                <a:gd name="connsiteY9" fmla="*/ 5850672 h 5850672"/>
                <a:gd name="connsiteX10" fmla="*/ 0 w 1007296"/>
                <a:gd name="connsiteY10" fmla="*/ 167886 h 5850672"/>
                <a:gd name="connsiteX11" fmla="*/ 49173 w 1007296"/>
                <a:gd name="connsiteY11" fmla="*/ 49173 h 5850672"/>
                <a:gd name="connsiteX12" fmla="*/ 167886 w 1007296"/>
                <a:gd name="connsiteY12" fmla="*/ 1 h 5850672"/>
                <a:gd name="connsiteX13" fmla="*/ 167886 w 1007296"/>
                <a:gd name="connsiteY13" fmla="*/ 0 h 5850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07296" h="5850672">
                  <a:moveTo>
                    <a:pt x="1007296" y="975133"/>
                  </a:moveTo>
                  <a:lnTo>
                    <a:pt x="1007296" y="4875539"/>
                  </a:lnTo>
                  <a:cubicBezTo>
                    <a:pt x="1007296" y="5134159"/>
                    <a:pt x="1004251" y="5382190"/>
                    <a:pt x="998830" y="5565058"/>
                  </a:cubicBezTo>
                  <a:cubicBezTo>
                    <a:pt x="993409" y="5747932"/>
                    <a:pt x="986057" y="5850669"/>
                    <a:pt x="978391" y="5850663"/>
                  </a:cubicBezTo>
                  <a:cubicBezTo>
                    <a:pt x="652261" y="5850663"/>
                    <a:pt x="326130" y="5850669"/>
                    <a:pt x="0" y="5850669"/>
                  </a:cubicBezTo>
                  <a:lnTo>
                    <a:pt x="0" y="5850669"/>
                  </a:lnTo>
                  <a:lnTo>
                    <a:pt x="0" y="5850669"/>
                  </a:lnTo>
                  <a:lnTo>
                    <a:pt x="0" y="3"/>
                  </a:lnTo>
                  <a:lnTo>
                    <a:pt x="0" y="3"/>
                  </a:lnTo>
                  <a:lnTo>
                    <a:pt x="0" y="3"/>
                  </a:lnTo>
                  <a:lnTo>
                    <a:pt x="978391" y="3"/>
                  </a:lnTo>
                  <a:cubicBezTo>
                    <a:pt x="986057" y="3"/>
                    <a:pt x="993409" y="102740"/>
                    <a:pt x="998830" y="285614"/>
                  </a:cubicBezTo>
                  <a:cubicBezTo>
                    <a:pt x="1004251" y="468488"/>
                    <a:pt x="1007296" y="716513"/>
                    <a:pt x="1007296" y="975133"/>
                  </a:cubicBezTo>
                  <a:lnTo>
                    <a:pt x="1007296" y="975133"/>
                  </a:lnTo>
                  <a:close/>
                </a:path>
              </a:pathLst>
            </a:custGeom>
            <a:solidFill>
              <a:srgbClr val="FFCC99">
                <a:alpha val="89804"/>
              </a:srgb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lIns="247650" tIns="172997" rIns="296822" bIns="172997" spcCol="1270" anchor="ctr"/>
            <a:lstStyle/>
            <a:p>
              <a:pPr marL="88900" lvl="1" indent="-88900" defTabSz="1066800" fontAlgn="auto">
                <a:spcAft>
                  <a:spcPts val="0"/>
                </a:spcAft>
                <a:buFontTx/>
                <a:buChar char="••"/>
                <a:defRPr/>
              </a:pPr>
              <a:r>
                <a:rPr kumimoji="0" lang="zh-TW" altLang="en-US" sz="2400" b="1" dirty="0">
                  <a:solidFill>
                    <a:prstClr val="black">
                      <a:hueOff val="0"/>
                      <a:satOff val="0"/>
                      <a:lumOff val="0"/>
                      <a:alphaOff val="0"/>
                    </a:prstClr>
                  </a:solidFill>
                  <a:latin typeface="微軟正黑體" pitchFamily="34" charset="-120"/>
                  <a:ea typeface="微軟正黑體" pitchFamily="34" charset="-120"/>
                </a:rPr>
                <a:t>以術科考試及學生志願作為錄取依據，得參採國中教育會考作為入學門檻</a:t>
              </a:r>
            </a:p>
          </p:txBody>
        </p:sp>
        <p:sp>
          <p:nvSpPr>
            <p:cNvPr id="16" name="手繪多邊形 15"/>
            <p:cNvSpPr/>
            <p:nvPr/>
          </p:nvSpPr>
          <p:spPr>
            <a:xfrm>
              <a:off x="611560" y="4761030"/>
              <a:ext cx="2154341" cy="1116242"/>
            </a:xfrm>
            <a:custGeom>
              <a:avLst/>
              <a:gdLst>
                <a:gd name="connsiteX0" fmla="*/ 0 w 2154599"/>
                <a:gd name="connsiteY0" fmla="*/ 209858 h 1259120"/>
                <a:gd name="connsiteX1" fmla="*/ 61466 w 2154599"/>
                <a:gd name="connsiteY1" fmla="*/ 61466 h 1259120"/>
                <a:gd name="connsiteX2" fmla="*/ 209858 w 2154599"/>
                <a:gd name="connsiteY2" fmla="*/ 0 h 1259120"/>
                <a:gd name="connsiteX3" fmla="*/ 1944741 w 2154599"/>
                <a:gd name="connsiteY3" fmla="*/ 0 h 1259120"/>
                <a:gd name="connsiteX4" fmla="*/ 2093133 w 2154599"/>
                <a:gd name="connsiteY4" fmla="*/ 61466 h 1259120"/>
                <a:gd name="connsiteX5" fmla="*/ 2154599 w 2154599"/>
                <a:gd name="connsiteY5" fmla="*/ 209858 h 1259120"/>
                <a:gd name="connsiteX6" fmla="*/ 2154599 w 2154599"/>
                <a:gd name="connsiteY6" fmla="*/ 1049262 h 1259120"/>
                <a:gd name="connsiteX7" fmla="*/ 2093133 w 2154599"/>
                <a:gd name="connsiteY7" fmla="*/ 1197654 h 1259120"/>
                <a:gd name="connsiteX8" fmla="*/ 1944741 w 2154599"/>
                <a:gd name="connsiteY8" fmla="*/ 1259120 h 1259120"/>
                <a:gd name="connsiteX9" fmla="*/ 209858 w 2154599"/>
                <a:gd name="connsiteY9" fmla="*/ 1259120 h 1259120"/>
                <a:gd name="connsiteX10" fmla="*/ 61466 w 2154599"/>
                <a:gd name="connsiteY10" fmla="*/ 1197654 h 1259120"/>
                <a:gd name="connsiteX11" fmla="*/ 0 w 2154599"/>
                <a:gd name="connsiteY11" fmla="*/ 1049262 h 1259120"/>
                <a:gd name="connsiteX12" fmla="*/ 0 w 2154599"/>
                <a:gd name="connsiteY12" fmla="*/ 209858 h 125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599" h="1259120">
                  <a:moveTo>
                    <a:pt x="0" y="209858"/>
                  </a:moveTo>
                  <a:cubicBezTo>
                    <a:pt x="0" y="154200"/>
                    <a:pt x="22110" y="100822"/>
                    <a:pt x="61466" y="61466"/>
                  </a:cubicBezTo>
                  <a:cubicBezTo>
                    <a:pt x="100822" y="22110"/>
                    <a:pt x="154200" y="0"/>
                    <a:pt x="209858" y="0"/>
                  </a:cubicBezTo>
                  <a:lnTo>
                    <a:pt x="1944741" y="0"/>
                  </a:lnTo>
                  <a:cubicBezTo>
                    <a:pt x="2000399" y="0"/>
                    <a:pt x="2053777" y="22110"/>
                    <a:pt x="2093133" y="61466"/>
                  </a:cubicBezTo>
                  <a:cubicBezTo>
                    <a:pt x="2132489" y="100822"/>
                    <a:pt x="2154599" y="154200"/>
                    <a:pt x="2154599" y="209858"/>
                  </a:cubicBezTo>
                  <a:lnTo>
                    <a:pt x="2154599" y="1049262"/>
                  </a:lnTo>
                  <a:cubicBezTo>
                    <a:pt x="2154599" y="1104920"/>
                    <a:pt x="2132489" y="1158298"/>
                    <a:pt x="2093133" y="1197654"/>
                  </a:cubicBezTo>
                  <a:cubicBezTo>
                    <a:pt x="2053777" y="1237010"/>
                    <a:pt x="2000399" y="1259120"/>
                    <a:pt x="1944741" y="1259120"/>
                  </a:cubicBezTo>
                  <a:lnTo>
                    <a:pt x="209858" y="1259120"/>
                  </a:lnTo>
                  <a:cubicBezTo>
                    <a:pt x="154200" y="1259120"/>
                    <a:pt x="100822" y="1237010"/>
                    <a:pt x="61466" y="1197654"/>
                  </a:cubicBezTo>
                  <a:cubicBezTo>
                    <a:pt x="22110" y="1158298"/>
                    <a:pt x="0" y="1104920"/>
                    <a:pt x="0" y="1049262"/>
                  </a:cubicBezTo>
                  <a:lnTo>
                    <a:pt x="0" y="209858"/>
                  </a:lnTo>
                  <a:close/>
                </a:path>
              </a:pathLst>
            </a:custGeom>
            <a:solidFill>
              <a:srgbClr val="FF66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83385" tIns="122425" rIns="183385" bIns="122425" spcCol="1270" anchor="ctr"/>
            <a:lstStyle/>
            <a:p>
              <a:pPr algn="ctr" defTabSz="1422400" fontAlgn="auto">
                <a:lnSpc>
                  <a:spcPct val="90000"/>
                </a:lnSpc>
                <a:spcAft>
                  <a:spcPct val="35000"/>
                </a:spcAft>
                <a:defRPr/>
              </a:pPr>
              <a:r>
                <a:rPr kumimoji="0" lang="zh-TW" altLang="en-US" b="1" dirty="0">
                  <a:solidFill>
                    <a:prstClr val="white"/>
                  </a:solidFill>
                  <a:latin typeface="微軟正黑體" pitchFamily="34" charset="-120"/>
                  <a:ea typeface="微軟正黑體" pitchFamily="34" charset="-120"/>
                </a:rPr>
                <a:t>錄取方式</a:t>
              </a:r>
            </a:p>
          </p:txBody>
        </p:sp>
      </p:grpSp>
      <p:sp>
        <p:nvSpPr>
          <p:cNvPr id="3" name="投影片編號版面配置區 2"/>
          <p:cNvSpPr>
            <a:spLocks noGrp="1"/>
          </p:cNvSpPr>
          <p:nvPr>
            <p:ph type="sldNum" sz="quarter" idx="12"/>
          </p:nvPr>
        </p:nvSpPr>
        <p:spPr/>
        <p:txBody>
          <a:bodyPr/>
          <a:lstStyle/>
          <a:p>
            <a:pPr>
              <a:defRPr/>
            </a:pPr>
            <a:fld id="{A87CB252-88B8-4454-8D73-AAE9210D554C}" type="slidenum">
              <a:rPr lang="zh-TW" altLang="en-US" smtClean="0"/>
              <a:pPr>
                <a:defRPr/>
              </a:pPr>
              <a:t>57</a:t>
            </a:fld>
            <a:endParaRPr lang="zh-TW" altLang="en-US" dirty="0"/>
          </a:p>
        </p:txBody>
      </p:sp>
    </p:spTree>
  </p:cSld>
  <p:clrMapOvr>
    <a:masterClrMapping/>
  </p:clrMapOvr>
  <p:transition spd="slow"/>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827584" y="1628139"/>
            <a:ext cx="8159576" cy="5093336"/>
          </a:xfrm>
        </p:spPr>
        <p:txBody>
          <a:bodyPr/>
          <a:lstStyle/>
          <a:p>
            <a:pPr marL="457200" indent="-457200" algn="l">
              <a:buClr>
                <a:srgbClr val="0070C0"/>
              </a:buClr>
              <a:buFont typeface="Wingdings" panose="05000000000000000000" pitchFamily="2" charset="2"/>
              <a:buChar char="Ø"/>
            </a:pPr>
            <a:r>
              <a:rPr lang="zh-TW" altLang="en-US" sz="2400" dirty="0">
                <a:solidFill>
                  <a:schemeClr val="tx1"/>
                </a:solidFill>
              </a:rPr>
              <a:t>可以跨區報名，</a:t>
            </a:r>
            <a:r>
              <a:rPr lang="zh-TW" altLang="en-US" sz="2400" dirty="0">
                <a:solidFill>
                  <a:srgbClr val="FF0000"/>
                </a:solidFill>
              </a:rPr>
              <a:t>不受</a:t>
            </a:r>
            <a:r>
              <a:rPr lang="zh-TW" altLang="en-US" sz="2400" dirty="0">
                <a:solidFill>
                  <a:schemeClr val="tx1"/>
                </a:solidFill>
              </a:rPr>
              <a:t>原就讀國中</a:t>
            </a:r>
            <a:r>
              <a:rPr lang="zh-TW" altLang="en-US" sz="2400" dirty="0">
                <a:solidFill>
                  <a:srgbClr val="FF0000"/>
                </a:solidFill>
              </a:rPr>
              <a:t>就學區限制</a:t>
            </a:r>
            <a:r>
              <a:rPr lang="zh-TW" altLang="en-US" sz="2400" dirty="0">
                <a:solidFill>
                  <a:schemeClr val="tx1"/>
                </a:solidFill>
              </a:rPr>
              <a:t>。</a:t>
            </a:r>
            <a:endParaRPr lang="en-US" altLang="zh-TW" sz="2400" dirty="0">
              <a:solidFill>
                <a:schemeClr val="tx1"/>
              </a:solidFill>
            </a:endParaRPr>
          </a:p>
          <a:p>
            <a:pPr algn="l">
              <a:buClr>
                <a:srgbClr val="0070C0"/>
              </a:buClr>
            </a:pPr>
            <a:r>
              <a:rPr lang="zh-TW" altLang="en-US" sz="2400" dirty="0">
                <a:solidFill>
                  <a:schemeClr val="tx1"/>
                </a:solidFill>
              </a:rPr>
              <a:t>  </a:t>
            </a:r>
            <a:r>
              <a:rPr lang="zh-TW" altLang="en-US" sz="2400" dirty="0" smtClean="0">
                <a:solidFill>
                  <a:schemeClr val="tx1"/>
                </a:solidFill>
              </a:rPr>
              <a:t> 不過</a:t>
            </a:r>
            <a:r>
              <a:rPr lang="zh-TW" altLang="en-US" sz="2400" dirty="0">
                <a:solidFill>
                  <a:schemeClr val="tx1"/>
                </a:solidFill>
              </a:rPr>
              <a:t>同類藝才班同時間辦理術科測驗</a:t>
            </a:r>
            <a:r>
              <a:rPr lang="zh-TW" altLang="en-US" sz="2400" dirty="0" smtClean="0">
                <a:solidFill>
                  <a:schemeClr val="tx1"/>
                </a:solidFill>
              </a:rPr>
              <a:t>，</a:t>
            </a:r>
            <a:endParaRPr lang="en-US" altLang="zh-TW" sz="2400" dirty="0" smtClean="0">
              <a:solidFill>
                <a:schemeClr val="tx1"/>
              </a:solidFill>
            </a:endParaRPr>
          </a:p>
          <a:p>
            <a:pPr algn="l">
              <a:buClr>
                <a:srgbClr val="0070C0"/>
              </a:buClr>
            </a:pPr>
            <a:r>
              <a:rPr lang="zh-TW" altLang="en-US" sz="2400" dirty="0">
                <a:solidFill>
                  <a:schemeClr val="tx1"/>
                </a:solidFill>
              </a:rPr>
              <a:t> </a:t>
            </a:r>
            <a:r>
              <a:rPr lang="zh-TW" altLang="en-US" sz="2400" dirty="0" smtClean="0">
                <a:solidFill>
                  <a:schemeClr val="tx1"/>
                </a:solidFill>
              </a:rPr>
              <a:t>  因此</a:t>
            </a:r>
            <a:r>
              <a:rPr lang="zh-TW" altLang="en-US" sz="2400" dirty="0">
                <a:solidFill>
                  <a:schemeClr val="tx1"/>
                </a:solidFill>
              </a:rPr>
              <a:t>僅能擇一</a:t>
            </a:r>
            <a:r>
              <a:rPr lang="zh-TW" altLang="en-US" sz="2400" dirty="0" smtClean="0">
                <a:solidFill>
                  <a:schemeClr val="tx1"/>
                </a:solidFill>
              </a:rPr>
              <a:t>考區</a:t>
            </a:r>
            <a:endParaRPr lang="en-US" altLang="zh-TW" sz="2400" dirty="0">
              <a:solidFill>
                <a:schemeClr val="tx1"/>
              </a:solidFill>
            </a:endParaRPr>
          </a:p>
          <a:p>
            <a:pPr marL="457200" indent="-457200" algn="l">
              <a:buClr>
                <a:srgbClr val="0070C0"/>
              </a:buClr>
              <a:buFont typeface="Wingdings" panose="05000000000000000000" pitchFamily="2" charset="2"/>
              <a:buChar char="Ø"/>
            </a:pPr>
            <a:r>
              <a:rPr lang="zh-TW" altLang="en-US" sz="2400" dirty="0">
                <a:solidFill>
                  <a:schemeClr val="tx1"/>
                </a:solidFill>
              </a:rPr>
              <a:t>可同時報名不同類別藝術才能班。</a:t>
            </a:r>
            <a:endParaRPr lang="en-US" altLang="zh-TW" sz="2400" dirty="0">
              <a:solidFill>
                <a:schemeClr val="tx1"/>
              </a:solidFill>
            </a:endParaRPr>
          </a:p>
          <a:p>
            <a:pPr algn="l">
              <a:buClr>
                <a:srgbClr val="0070C0"/>
              </a:buClr>
            </a:pPr>
            <a:r>
              <a:rPr lang="zh-TW" altLang="en-US" sz="2400" dirty="0">
                <a:solidFill>
                  <a:schemeClr val="tx1"/>
                </a:solidFill>
              </a:rPr>
              <a:t>  </a:t>
            </a:r>
            <a:r>
              <a:rPr lang="zh-TW" altLang="en-US" sz="2400" dirty="0" smtClean="0">
                <a:solidFill>
                  <a:schemeClr val="tx1"/>
                </a:solidFill>
              </a:rPr>
              <a:t> </a:t>
            </a:r>
            <a:r>
              <a:rPr lang="zh-TW" altLang="en-US" sz="2400" dirty="0" smtClean="0">
                <a:solidFill>
                  <a:prstClr val="black"/>
                </a:solidFill>
              </a:rPr>
              <a:t>不過</a:t>
            </a:r>
            <a:r>
              <a:rPr lang="zh-TW" altLang="en-US" sz="2400" dirty="0">
                <a:solidFill>
                  <a:prstClr val="black"/>
                </a:solidFill>
              </a:rPr>
              <a:t>部分類別是同時間辦理術科測驗</a:t>
            </a:r>
            <a:r>
              <a:rPr lang="zh-TW" altLang="en-US" sz="2400" dirty="0" smtClean="0">
                <a:solidFill>
                  <a:prstClr val="black"/>
                </a:solidFill>
              </a:rPr>
              <a:t>，</a:t>
            </a:r>
            <a:endParaRPr lang="en-US" altLang="zh-TW" sz="2400" dirty="0" smtClean="0">
              <a:solidFill>
                <a:prstClr val="black"/>
              </a:solidFill>
            </a:endParaRPr>
          </a:p>
          <a:p>
            <a:pPr algn="l">
              <a:buClr>
                <a:srgbClr val="0070C0"/>
              </a:buClr>
            </a:pPr>
            <a:r>
              <a:rPr lang="zh-TW" altLang="en-US" sz="2400" dirty="0" smtClean="0">
                <a:solidFill>
                  <a:prstClr val="black"/>
                </a:solidFill>
              </a:rPr>
              <a:t>   因此</a:t>
            </a:r>
            <a:r>
              <a:rPr lang="zh-TW" altLang="en-US" sz="2400" dirty="0">
                <a:solidFill>
                  <a:prstClr val="black"/>
                </a:solidFill>
              </a:rPr>
              <a:t>如撞期仍須擇</a:t>
            </a:r>
            <a:r>
              <a:rPr lang="zh-TW" altLang="en-US" sz="2400" dirty="0" smtClean="0">
                <a:solidFill>
                  <a:prstClr val="black"/>
                </a:solidFill>
              </a:rPr>
              <a:t>一</a:t>
            </a:r>
            <a:endParaRPr lang="en-US" altLang="zh-TW" sz="2400" dirty="0">
              <a:solidFill>
                <a:schemeClr val="tx1"/>
              </a:solidFill>
            </a:endParaRPr>
          </a:p>
          <a:p>
            <a:pPr marL="457200" indent="-457200" algn="l">
              <a:buClr>
                <a:srgbClr val="0070C0"/>
              </a:buClr>
              <a:buFont typeface="Wingdings" panose="05000000000000000000" pitchFamily="2" charset="2"/>
              <a:buChar char="ü"/>
            </a:pPr>
            <a:r>
              <a:rPr lang="zh-TW" altLang="en-US" sz="2400" b="1" dirty="0" smtClean="0">
                <a:solidFill>
                  <a:srgbClr val="0066FF"/>
                </a:solidFill>
              </a:rPr>
              <a:t>音樂班</a:t>
            </a:r>
            <a:endParaRPr lang="en-US" altLang="zh-TW" sz="2400" b="1" dirty="0">
              <a:solidFill>
                <a:srgbClr val="0066FF"/>
              </a:solidFill>
            </a:endParaRPr>
          </a:p>
          <a:p>
            <a:pPr marL="457200" indent="-457200" algn="l">
              <a:buClr>
                <a:srgbClr val="0070C0"/>
              </a:buClr>
              <a:buFont typeface="Wingdings" panose="05000000000000000000" pitchFamily="2" charset="2"/>
              <a:buChar char="ü"/>
            </a:pPr>
            <a:r>
              <a:rPr lang="zh-TW" altLang="en-US" sz="2400" b="1" dirty="0" smtClean="0">
                <a:solidFill>
                  <a:srgbClr val="009900"/>
                </a:solidFill>
              </a:rPr>
              <a:t>美術班</a:t>
            </a:r>
            <a:endParaRPr lang="en-US" altLang="zh-TW" sz="2400" b="1" dirty="0" smtClean="0">
              <a:solidFill>
                <a:srgbClr val="009900"/>
              </a:solidFill>
            </a:endParaRPr>
          </a:p>
          <a:p>
            <a:pPr marL="457200" indent="-457200" algn="l">
              <a:buClr>
                <a:srgbClr val="0070C0"/>
              </a:buClr>
              <a:buFont typeface="Wingdings" panose="05000000000000000000" pitchFamily="2" charset="2"/>
              <a:buChar char="ü"/>
            </a:pPr>
            <a:r>
              <a:rPr lang="zh-TW" altLang="en-US" sz="2400" b="1" dirty="0" smtClean="0">
                <a:solidFill>
                  <a:srgbClr val="FF00FF"/>
                </a:solidFill>
              </a:rPr>
              <a:t>舞蹈班</a:t>
            </a:r>
            <a:endParaRPr lang="en-US" altLang="zh-TW" sz="2400" b="1" dirty="0" smtClean="0">
              <a:solidFill>
                <a:srgbClr val="FF00FF"/>
              </a:solidFill>
            </a:endParaRPr>
          </a:p>
          <a:p>
            <a:pPr marL="457200" indent="-457200" algn="l">
              <a:buClr>
                <a:srgbClr val="0070C0"/>
              </a:buClr>
              <a:buFont typeface="Wingdings" panose="05000000000000000000" pitchFamily="2" charset="2"/>
              <a:buChar char="ü"/>
            </a:pPr>
            <a:r>
              <a:rPr lang="zh-TW" altLang="en-US" sz="2400" b="1" dirty="0" smtClean="0">
                <a:solidFill>
                  <a:schemeClr val="accent6">
                    <a:lumMod val="50000"/>
                  </a:schemeClr>
                </a:solidFill>
              </a:rPr>
              <a:t>獨</a:t>
            </a:r>
            <a:r>
              <a:rPr lang="zh-TW" altLang="en-US" sz="2400" b="1" dirty="0">
                <a:solidFill>
                  <a:schemeClr val="accent6">
                    <a:lumMod val="50000"/>
                  </a:schemeClr>
                </a:solidFill>
              </a:rPr>
              <a:t>招</a:t>
            </a:r>
            <a:r>
              <a:rPr lang="zh-TW" altLang="en-US" sz="2400" b="1" dirty="0" smtClean="0">
                <a:solidFill>
                  <a:schemeClr val="accent6">
                    <a:lumMod val="50000"/>
                  </a:schemeClr>
                </a:solidFill>
              </a:rPr>
              <a:t>學校</a:t>
            </a:r>
            <a:endParaRPr lang="en-US" altLang="zh-TW" sz="2400" dirty="0">
              <a:solidFill>
                <a:schemeClr val="tx1"/>
              </a:solidFill>
            </a:endParaRPr>
          </a:p>
          <a:p>
            <a:pPr marL="457200" indent="-457200" algn="l">
              <a:buClr>
                <a:srgbClr val="0070C0"/>
              </a:buClr>
              <a:buFont typeface="Wingdings" panose="05000000000000000000" pitchFamily="2" charset="2"/>
              <a:buChar char="ü"/>
            </a:pPr>
            <a:endParaRPr lang="en-US" altLang="zh-TW" sz="2000" dirty="0">
              <a:solidFill>
                <a:schemeClr val="tx1"/>
              </a:solidFill>
            </a:endParaRPr>
          </a:p>
          <a:p>
            <a:pPr lvl="2" algn="l"/>
            <a:endParaRPr lang="en-US" altLang="zh-TW" sz="2600" b="1" dirty="0">
              <a:solidFill>
                <a:srgbClr val="0000FF"/>
              </a:solidFill>
              <a:latin typeface="標楷體" pitchFamily="65" charset="-120"/>
              <a:ea typeface="標楷體" pitchFamily="65" charset="-120"/>
            </a:endParaRPr>
          </a:p>
          <a:p>
            <a:pPr algn="l">
              <a:buClr>
                <a:srgbClr val="0070C0"/>
              </a:buClr>
            </a:pPr>
            <a:r>
              <a:rPr lang="zh-TW" altLang="en-US" dirty="0">
                <a:solidFill>
                  <a:schemeClr val="tx1"/>
                </a:solidFill>
              </a:rPr>
              <a:t>  </a:t>
            </a:r>
            <a:endParaRPr lang="en-US" altLang="zh-TW" dirty="0">
              <a:solidFill>
                <a:schemeClr val="tx1"/>
              </a:solidFill>
            </a:endParaRPr>
          </a:p>
          <a:p>
            <a:pPr marL="457200" indent="-457200" algn="l">
              <a:buClr>
                <a:srgbClr val="0070C0"/>
              </a:buClr>
              <a:buFont typeface="Wingdings" panose="05000000000000000000" pitchFamily="2" charset="2"/>
              <a:buChar char="l"/>
            </a:pPr>
            <a:endParaRPr lang="zh-TW" altLang="en-US" dirty="0">
              <a:solidFill>
                <a:schemeClr val="tx1"/>
              </a:solidFill>
            </a:endParaRPr>
          </a:p>
        </p:txBody>
      </p:sp>
      <p:grpSp>
        <p:nvGrpSpPr>
          <p:cNvPr id="18" name="群組 17">
            <a:extLst>
              <a:ext uri="{FF2B5EF4-FFF2-40B4-BE49-F238E27FC236}">
                <a16:creationId xmlns:a16="http://schemas.microsoft.com/office/drawing/2014/main" id="{2E6A423B-3D9F-4BB7-A88D-77ABFC02C7D5}"/>
              </a:ext>
            </a:extLst>
          </p:cNvPr>
          <p:cNvGrpSpPr/>
          <p:nvPr/>
        </p:nvGrpSpPr>
        <p:grpSpPr>
          <a:xfrm>
            <a:off x="827584" y="548680"/>
            <a:ext cx="2662608" cy="683232"/>
            <a:chOff x="6261659" y="4723"/>
            <a:chExt cx="2156865" cy="1078432"/>
          </a:xfrm>
          <a:scene3d>
            <a:camera prst="orthographicFront"/>
            <a:lightRig rig="threePt" dir="t">
              <a:rot lat="0" lon="0" rev="7500000"/>
            </a:lightRig>
          </a:scene3d>
        </p:grpSpPr>
        <p:sp>
          <p:nvSpPr>
            <p:cNvPr id="19" name="矩形: 圓角 18">
              <a:extLst>
                <a:ext uri="{FF2B5EF4-FFF2-40B4-BE49-F238E27FC236}">
                  <a16:creationId xmlns:a16="http://schemas.microsoft.com/office/drawing/2014/main" id="{1913CDA8-239F-45B4-9C88-7BBDA78E9103}"/>
                </a:ext>
              </a:extLst>
            </p:cNvPr>
            <p:cNvSpPr/>
            <p:nvPr/>
          </p:nvSpPr>
          <p:spPr>
            <a:xfrm>
              <a:off x="6261659" y="4723"/>
              <a:ext cx="2156865" cy="1078432"/>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20" name="矩形: 圓角 4">
              <a:extLst>
                <a:ext uri="{FF2B5EF4-FFF2-40B4-BE49-F238E27FC236}">
                  <a16:creationId xmlns:a16="http://schemas.microsoft.com/office/drawing/2014/main" id="{AD150329-AF25-4DCD-AFBE-871A899169AC}"/>
                </a:ext>
              </a:extLst>
            </p:cNvPr>
            <p:cNvSpPr txBox="1"/>
            <p:nvPr/>
          </p:nvSpPr>
          <p:spPr>
            <a:xfrm>
              <a:off x="6293245" y="36309"/>
              <a:ext cx="2093693" cy="101526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zh-TW" altLang="en-US" sz="2200" b="1" dirty="0">
                  <a:latin typeface="微軟正黑體" panose="020B0604030504040204" pitchFamily="34" charset="-120"/>
                  <a:ea typeface="微軟正黑體" panose="020B0604030504040204" pitchFamily="34" charset="-120"/>
                </a:rPr>
                <a:t>藝才</a:t>
              </a:r>
              <a:r>
                <a:rPr lang="zh-TW" altLang="en-US" sz="2200" b="1" kern="1200" dirty="0">
                  <a:latin typeface="微軟正黑體" panose="020B0604030504040204" pitchFamily="34" charset="-120"/>
                  <a:ea typeface="微軟正黑體" panose="020B0604030504040204" pitchFamily="34" charset="-120"/>
                </a:rPr>
                <a:t>班甄選入學</a:t>
              </a:r>
            </a:p>
          </p:txBody>
        </p:sp>
      </p:grpSp>
      <p:sp>
        <p:nvSpPr>
          <p:cNvPr id="5" name="投影片編號版面配置區 4"/>
          <p:cNvSpPr>
            <a:spLocks noGrp="1"/>
          </p:cNvSpPr>
          <p:nvPr>
            <p:ph type="sldNum" sz="quarter" idx="12"/>
          </p:nvPr>
        </p:nvSpPr>
        <p:spPr/>
        <p:txBody>
          <a:bodyPr/>
          <a:lstStyle/>
          <a:p>
            <a:pPr>
              <a:defRPr/>
            </a:pPr>
            <a:fld id="{ED4FB52A-B0C6-4FEF-97D7-43E44BCD904C}" type="slidenum">
              <a:rPr lang="zh-TW" altLang="en-US" smtClean="0"/>
              <a:t>58</a:t>
            </a:fld>
            <a:endParaRPr lang="zh-TW" altLang="en-US" dirty="0"/>
          </a:p>
        </p:txBody>
      </p:sp>
    </p:spTree>
    <p:extLst>
      <p:ext uri="{BB962C8B-B14F-4D97-AF65-F5344CB8AC3E}">
        <p14:creationId xmlns:p14="http://schemas.microsoft.com/office/powerpoint/2010/main" val="2175845703"/>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a:extLst>
              <a:ext uri="{FF2B5EF4-FFF2-40B4-BE49-F238E27FC236}">
                <a16:creationId xmlns:a16="http://schemas.microsoft.com/office/drawing/2014/main" id="{2E6A423B-3D9F-4BB7-A88D-77ABFC02C7D5}"/>
              </a:ext>
            </a:extLst>
          </p:cNvPr>
          <p:cNvGrpSpPr/>
          <p:nvPr/>
        </p:nvGrpSpPr>
        <p:grpSpPr>
          <a:xfrm>
            <a:off x="827584" y="548680"/>
            <a:ext cx="2662608" cy="683232"/>
            <a:chOff x="6261659" y="4723"/>
            <a:chExt cx="2156865" cy="1078432"/>
          </a:xfrm>
          <a:scene3d>
            <a:camera prst="orthographicFront"/>
            <a:lightRig rig="threePt" dir="t">
              <a:rot lat="0" lon="0" rev="7500000"/>
            </a:lightRig>
          </a:scene3d>
        </p:grpSpPr>
        <p:sp>
          <p:nvSpPr>
            <p:cNvPr id="19" name="矩形: 圓角 18">
              <a:extLst>
                <a:ext uri="{FF2B5EF4-FFF2-40B4-BE49-F238E27FC236}">
                  <a16:creationId xmlns:a16="http://schemas.microsoft.com/office/drawing/2014/main" id="{1913CDA8-239F-45B4-9C88-7BBDA78E9103}"/>
                </a:ext>
              </a:extLst>
            </p:cNvPr>
            <p:cNvSpPr/>
            <p:nvPr/>
          </p:nvSpPr>
          <p:spPr>
            <a:xfrm>
              <a:off x="6261659" y="4723"/>
              <a:ext cx="2156865" cy="1078432"/>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20" name="矩形: 圓角 4">
              <a:extLst>
                <a:ext uri="{FF2B5EF4-FFF2-40B4-BE49-F238E27FC236}">
                  <a16:creationId xmlns:a16="http://schemas.microsoft.com/office/drawing/2014/main" id="{AD150329-AF25-4DCD-AFBE-871A899169AC}"/>
                </a:ext>
              </a:extLst>
            </p:cNvPr>
            <p:cNvSpPr txBox="1"/>
            <p:nvPr/>
          </p:nvSpPr>
          <p:spPr>
            <a:xfrm>
              <a:off x="6293245" y="36309"/>
              <a:ext cx="2093693" cy="101526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zh-TW" altLang="en-US" sz="2200" b="1" dirty="0">
                  <a:latin typeface="微軟正黑體" panose="020B0604030504040204" pitchFamily="34" charset="-120"/>
                  <a:ea typeface="微軟正黑體" panose="020B0604030504040204" pitchFamily="34" charset="-120"/>
                </a:rPr>
                <a:t>藝才</a:t>
              </a:r>
              <a:r>
                <a:rPr lang="zh-TW" altLang="en-US" sz="2200" b="1" kern="1200" dirty="0">
                  <a:latin typeface="微軟正黑體" panose="020B0604030504040204" pitchFamily="34" charset="-120"/>
                  <a:ea typeface="微軟正黑體" panose="020B0604030504040204" pitchFamily="34" charset="-120"/>
                </a:rPr>
                <a:t>班甄選入學</a:t>
              </a:r>
            </a:p>
          </p:txBody>
        </p:sp>
      </p:grpSp>
      <p:pic>
        <p:nvPicPr>
          <p:cNvPr id="3" name="圖片 2"/>
          <p:cNvPicPr>
            <a:picLocks noChangeAspect="1"/>
          </p:cNvPicPr>
          <p:nvPr/>
        </p:nvPicPr>
        <p:blipFill rotWithShape="1">
          <a:blip r:embed="rId2"/>
          <a:srcRect l="-375" t="133" r="375" b="4009"/>
          <a:stretch/>
        </p:blipFill>
        <p:spPr>
          <a:xfrm>
            <a:off x="22343" y="1211901"/>
            <a:ext cx="9158169" cy="4938125"/>
          </a:xfrm>
          <a:prstGeom prst="rect">
            <a:avLst/>
          </a:prstGeom>
        </p:spPr>
      </p:pic>
      <p:sp>
        <p:nvSpPr>
          <p:cNvPr id="6" name="投影片編號版面配置區 5"/>
          <p:cNvSpPr>
            <a:spLocks noGrp="1"/>
          </p:cNvSpPr>
          <p:nvPr>
            <p:ph type="sldNum" sz="quarter" idx="12"/>
          </p:nvPr>
        </p:nvSpPr>
        <p:spPr/>
        <p:txBody>
          <a:bodyPr/>
          <a:lstStyle/>
          <a:p>
            <a:pPr>
              <a:defRPr/>
            </a:pPr>
            <a:fld id="{97493736-5843-44DF-899E-AA33E7C1DD56}" type="slidenum">
              <a:rPr lang="zh-TW" altLang="en-US" smtClean="0"/>
              <a:t>59</a:t>
            </a:fld>
            <a:endParaRPr lang="zh-TW" altLang="en-US" dirty="0"/>
          </a:p>
        </p:txBody>
      </p:sp>
    </p:spTree>
    <p:extLst>
      <p:ext uri="{BB962C8B-B14F-4D97-AF65-F5344CB8AC3E}">
        <p14:creationId xmlns:p14="http://schemas.microsoft.com/office/powerpoint/2010/main" val="3143454789"/>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1059999164"/>
              </p:ext>
            </p:extLst>
          </p:nvPr>
        </p:nvGraphicFramePr>
        <p:xfrm>
          <a:off x="614116" y="2132856"/>
          <a:ext cx="8067748" cy="975360"/>
        </p:xfrm>
        <a:graphic>
          <a:graphicData uri="http://schemas.openxmlformats.org/drawingml/2006/table">
            <a:tbl>
              <a:tblPr>
                <a:tableStyleId>{08FB837D-C827-4EFA-A057-4D05807E0F7C}</a:tableStyleId>
              </a:tblPr>
              <a:tblGrid>
                <a:gridCol w="2016937">
                  <a:extLst>
                    <a:ext uri="{9D8B030D-6E8A-4147-A177-3AD203B41FA5}">
                      <a16:colId xmlns:a16="http://schemas.microsoft.com/office/drawing/2014/main" val="20000"/>
                    </a:ext>
                  </a:extLst>
                </a:gridCol>
                <a:gridCol w="2016937">
                  <a:extLst>
                    <a:ext uri="{9D8B030D-6E8A-4147-A177-3AD203B41FA5}">
                      <a16:colId xmlns:a16="http://schemas.microsoft.com/office/drawing/2014/main" val="20001"/>
                    </a:ext>
                  </a:extLst>
                </a:gridCol>
                <a:gridCol w="2016937">
                  <a:extLst>
                    <a:ext uri="{9D8B030D-6E8A-4147-A177-3AD203B41FA5}">
                      <a16:colId xmlns:a16="http://schemas.microsoft.com/office/drawing/2014/main" val="20002"/>
                    </a:ext>
                  </a:extLst>
                </a:gridCol>
                <a:gridCol w="2016937">
                  <a:extLst>
                    <a:ext uri="{9D8B030D-6E8A-4147-A177-3AD203B41FA5}">
                      <a16:colId xmlns:a16="http://schemas.microsoft.com/office/drawing/2014/main" val="20003"/>
                    </a:ext>
                  </a:extLst>
                </a:gridCol>
              </a:tblGrid>
              <a:tr h="235276">
                <a:tc>
                  <a:txBody>
                    <a:bodyPr/>
                    <a:lstStyle/>
                    <a:p>
                      <a:pPr algn="ctr">
                        <a:spcAft>
                          <a:spcPts val="0"/>
                        </a:spcAft>
                      </a:pPr>
                      <a:r>
                        <a:rPr lang="zh-TW" sz="3200" kern="100" dirty="0">
                          <a:latin typeface="標楷體" panose="03000509000000000000" pitchFamily="65" charset="-120"/>
                          <a:ea typeface="標楷體" panose="03000509000000000000" pitchFamily="65" charset="-120"/>
                        </a:rPr>
                        <a:t>招生總額</a:t>
                      </a:r>
                      <a:endParaRPr lang="zh-TW" sz="3200" b="1" kern="100" dirty="0">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lgn="ctr">
                        <a:spcAft>
                          <a:spcPts val="0"/>
                        </a:spcAft>
                      </a:pPr>
                      <a:r>
                        <a:rPr lang="zh-TW" sz="3200" kern="100" dirty="0">
                          <a:latin typeface="標楷體" panose="03000509000000000000" pitchFamily="65" charset="-120"/>
                          <a:ea typeface="標楷體" panose="03000509000000000000" pitchFamily="65" charset="-120"/>
                        </a:rPr>
                        <a:t>報名人數</a:t>
                      </a:r>
                      <a:endParaRPr lang="zh-TW" sz="3200" b="1" kern="100" dirty="0">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lgn="ctr">
                        <a:spcAft>
                          <a:spcPts val="0"/>
                        </a:spcAft>
                      </a:pPr>
                      <a:r>
                        <a:rPr lang="zh-TW" sz="3200" kern="100" dirty="0">
                          <a:latin typeface="標楷體" panose="03000509000000000000" pitchFamily="65" charset="-120"/>
                          <a:ea typeface="標楷體" panose="03000509000000000000" pitchFamily="65" charset="-120"/>
                        </a:rPr>
                        <a:t>錄取人數</a:t>
                      </a:r>
                      <a:endParaRPr lang="zh-TW" sz="3200" b="1" kern="100" dirty="0">
                        <a:latin typeface="標楷體" panose="03000509000000000000" pitchFamily="65" charset="-120"/>
                        <a:ea typeface="標楷體" panose="03000509000000000000" pitchFamily="65" charset="-120"/>
                        <a:cs typeface="Times New Roman"/>
                      </a:endParaRPr>
                    </a:p>
                  </a:txBody>
                  <a:tcPr marL="68580" marR="68580" marT="0" marB="0"/>
                </a:tc>
                <a:tc>
                  <a:txBody>
                    <a:bodyPr/>
                    <a:lstStyle/>
                    <a:p>
                      <a:pPr algn="ctr">
                        <a:spcAft>
                          <a:spcPts val="0"/>
                        </a:spcAft>
                      </a:pPr>
                      <a:r>
                        <a:rPr lang="zh-TW" sz="3200" kern="100" dirty="0">
                          <a:latin typeface="標楷體" panose="03000509000000000000" pitchFamily="65" charset="-120"/>
                          <a:ea typeface="標楷體" panose="03000509000000000000" pitchFamily="65" charset="-120"/>
                        </a:rPr>
                        <a:t>錄取率</a:t>
                      </a:r>
                      <a:endParaRPr lang="zh-TW" sz="3200" b="1" kern="100" dirty="0">
                        <a:latin typeface="標楷體" panose="03000509000000000000" pitchFamily="65" charset="-120"/>
                        <a:ea typeface="標楷體" panose="03000509000000000000" pitchFamily="65" charset="-120"/>
                        <a:cs typeface="Times New Roman"/>
                      </a:endParaRPr>
                    </a:p>
                  </a:txBody>
                  <a:tcPr marL="68580" marR="68580" marT="0" marB="0"/>
                </a:tc>
                <a:extLst>
                  <a:ext uri="{0D108BD9-81ED-4DB2-BD59-A6C34878D82A}">
                    <a16:rowId xmlns:a16="http://schemas.microsoft.com/office/drawing/2014/main" val="10000"/>
                  </a:ext>
                </a:extLst>
              </a:tr>
              <a:tr h="235276">
                <a:tc>
                  <a:txBody>
                    <a:bodyPr/>
                    <a:lstStyle/>
                    <a:p>
                      <a:pPr algn="ctr">
                        <a:spcAft>
                          <a:spcPts val="0"/>
                        </a:spcAft>
                      </a:pPr>
                      <a:r>
                        <a:rPr lang="en-US" sz="3200" kern="100" dirty="0" smtClean="0">
                          <a:latin typeface="標楷體" panose="03000509000000000000" pitchFamily="65" charset="-120"/>
                          <a:ea typeface="標楷體" panose="03000509000000000000" pitchFamily="65" charset="-120"/>
                        </a:rPr>
                        <a:t>6,</a:t>
                      </a:r>
                      <a:r>
                        <a:rPr lang="en-US" altLang="zh-TW" sz="3200" kern="100" dirty="0" smtClean="0">
                          <a:latin typeface="標楷體" panose="03000509000000000000" pitchFamily="65" charset="-120"/>
                          <a:ea typeface="標楷體" panose="03000509000000000000" pitchFamily="65" charset="-120"/>
                        </a:rPr>
                        <a:t>808</a:t>
                      </a:r>
                      <a:r>
                        <a:rPr lang="zh-TW" sz="3200" kern="100" dirty="0" smtClean="0">
                          <a:latin typeface="標楷體" panose="03000509000000000000" pitchFamily="65" charset="-120"/>
                          <a:ea typeface="標楷體" panose="03000509000000000000" pitchFamily="65" charset="-120"/>
                        </a:rPr>
                        <a:t>人</a:t>
                      </a:r>
                      <a:endParaRPr lang="zh-TW" sz="3200" kern="100" dirty="0">
                        <a:solidFill>
                          <a:schemeClr val="tx1"/>
                        </a:solidFill>
                        <a:latin typeface="標楷體" pitchFamily="65" charset="-120"/>
                        <a:ea typeface="標楷體" pitchFamily="65" charset="-120"/>
                        <a:cs typeface="Times New Roman"/>
                      </a:endParaRPr>
                    </a:p>
                  </a:txBody>
                  <a:tcPr marL="68580" marR="68580" marT="0" marB="0"/>
                </a:tc>
                <a:tc>
                  <a:txBody>
                    <a:bodyPr/>
                    <a:lstStyle/>
                    <a:p>
                      <a:pPr algn="ctr">
                        <a:spcAft>
                          <a:spcPts val="0"/>
                        </a:spcAft>
                      </a:pPr>
                      <a:r>
                        <a:rPr lang="en-US" altLang="zh-TW" sz="3200" kern="100" dirty="0" smtClean="0">
                          <a:latin typeface="標楷體" panose="03000509000000000000" pitchFamily="65" charset="-120"/>
                          <a:ea typeface="標楷體" panose="03000509000000000000" pitchFamily="65" charset="-120"/>
                        </a:rPr>
                        <a:t>4</a:t>
                      </a:r>
                      <a:r>
                        <a:rPr lang="en-US" sz="3200" kern="100" dirty="0" smtClean="0">
                          <a:latin typeface="標楷體" panose="03000509000000000000" pitchFamily="65" charset="-120"/>
                          <a:ea typeface="標楷體" panose="03000509000000000000" pitchFamily="65" charset="-120"/>
                        </a:rPr>
                        <a:t>,</a:t>
                      </a:r>
                      <a:r>
                        <a:rPr lang="en-US" altLang="zh-TW" sz="3200" kern="100" dirty="0" smtClean="0">
                          <a:latin typeface="標楷體" panose="03000509000000000000" pitchFamily="65" charset="-120"/>
                          <a:ea typeface="標楷體" panose="03000509000000000000" pitchFamily="65" charset="-120"/>
                        </a:rPr>
                        <a:t>332</a:t>
                      </a:r>
                      <a:r>
                        <a:rPr lang="zh-TW" sz="3200" kern="100" dirty="0" smtClean="0">
                          <a:latin typeface="標楷體" panose="03000509000000000000" pitchFamily="65" charset="-120"/>
                          <a:ea typeface="標楷體" panose="03000509000000000000" pitchFamily="65" charset="-120"/>
                        </a:rPr>
                        <a:t>人</a:t>
                      </a:r>
                      <a:endParaRPr lang="zh-TW" sz="3200" kern="100" dirty="0">
                        <a:latin typeface="標楷體" pitchFamily="65" charset="-120"/>
                        <a:ea typeface="標楷體" pitchFamily="65" charset="-120"/>
                        <a:cs typeface="Times New Roman"/>
                      </a:endParaRPr>
                    </a:p>
                  </a:txBody>
                  <a:tcPr marL="68580" marR="68580" marT="0" marB="0"/>
                </a:tc>
                <a:tc>
                  <a:txBody>
                    <a:bodyPr/>
                    <a:lstStyle/>
                    <a:p>
                      <a:pPr algn="ctr">
                        <a:spcAft>
                          <a:spcPts val="0"/>
                        </a:spcAft>
                      </a:pPr>
                      <a:r>
                        <a:rPr lang="en-US" altLang="zh-TW" sz="3200" kern="100" dirty="0" smtClean="0">
                          <a:latin typeface="標楷體" panose="03000509000000000000" pitchFamily="65" charset="-120"/>
                          <a:ea typeface="標楷體" panose="03000509000000000000" pitchFamily="65" charset="-120"/>
                        </a:rPr>
                        <a:t>4</a:t>
                      </a:r>
                      <a:r>
                        <a:rPr lang="en-US" sz="3200" kern="100" dirty="0" smtClean="0">
                          <a:latin typeface="標楷體" panose="03000509000000000000" pitchFamily="65" charset="-120"/>
                          <a:ea typeface="標楷體" panose="03000509000000000000" pitchFamily="65" charset="-120"/>
                        </a:rPr>
                        <a:t>,</a:t>
                      </a:r>
                      <a:r>
                        <a:rPr lang="en-US" altLang="zh-TW" sz="3200" kern="100" dirty="0" smtClean="0">
                          <a:latin typeface="標楷體" panose="03000509000000000000" pitchFamily="65" charset="-120"/>
                          <a:ea typeface="標楷體" panose="03000509000000000000" pitchFamily="65" charset="-120"/>
                        </a:rPr>
                        <a:t>304</a:t>
                      </a:r>
                      <a:r>
                        <a:rPr lang="zh-TW" sz="3200" kern="100" dirty="0" smtClean="0">
                          <a:latin typeface="標楷體" panose="03000509000000000000" pitchFamily="65" charset="-120"/>
                          <a:ea typeface="標楷體" panose="03000509000000000000" pitchFamily="65" charset="-120"/>
                        </a:rPr>
                        <a:t>人</a:t>
                      </a:r>
                      <a:endParaRPr lang="zh-TW" sz="3200" kern="100" dirty="0">
                        <a:solidFill>
                          <a:schemeClr val="tx1"/>
                        </a:solidFill>
                        <a:latin typeface="標楷體" pitchFamily="65" charset="-120"/>
                        <a:ea typeface="標楷體" pitchFamily="65" charset="-120"/>
                        <a:cs typeface="Times New Roman"/>
                      </a:endParaRPr>
                    </a:p>
                  </a:txBody>
                  <a:tcPr marL="68580" marR="68580" marT="0" marB="0"/>
                </a:tc>
                <a:tc>
                  <a:txBody>
                    <a:bodyPr/>
                    <a:lstStyle/>
                    <a:p>
                      <a:pPr algn="ctr">
                        <a:spcAft>
                          <a:spcPts val="0"/>
                        </a:spcAft>
                      </a:pPr>
                      <a:r>
                        <a:rPr lang="en-US" sz="3200" kern="100" dirty="0" smtClean="0">
                          <a:latin typeface="標楷體" panose="03000509000000000000" pitchFamily="65" charset="-120"/>
                          <a:ea typeface="標楷體" panose="03000509000000000000" pitchFamily="65" charset="-120"/>
                        </a:rPr>
                        <a:t>9</a:t>
                      </a:r>
                      <a:r>
                        <a:rPr lang="en-US" altLang="zh-TW" sz="3200" kern="100" dirty="0" smtClean="0">
                          <a:latin typeface="標楷體" panose="03000509000000000000" pitchFamily="65" charset="-120"/>
                          <a:ea typeface="標楷體" panose="03000509000000000000" pitchFamily="65" charset="-120"/>
                        </a:rPr>
                        <a:t>9</a:t>
                      </a:r>
                      <a:r>
                        <a:rPr lang="en-US" sz="3200" kern="100" dirty="0" smtClean="0">
                          <a:latin typeface="標楷體" panose="03000509000000000000" pitchFamily="65" charset="-120"/>
                          <a:ea typeface="標楷體" panose="03000509000000000000" pitchFamily="65" charset="-120"/>
                        </a:rPr>
                        <a:t>.</a:t>
                      </a:r>
                      <a:r>
                        <a:rPr lang="en-US" altLang="zh-TW" sz="3200" kern="100" dirty="0" smtClean="0">
                          <a:latin typeface="標楷體" panose="03000509000000000000" pitchFamily="65" charset="-120"/>
                          <a:ea typeface="標楷體" panose="03000509000000000000" pitchFamily="65" charset="-120"/>
                        </a:rPr>
                        <a:t>4</a:t>
                      </a:r>
                      <a:r>
                        <a:rPr lang="en-US" sz="3200" kern="100" dirty="0" smtClean="0">
                          <a:latin typeface="標楷體" panose="03000509000000000000" pitchFamily="65" charset="-120"/>
                          <a:ea typeface="標楷體" panose="03000509000000000000" pitchFamily="65" charset="-120"/>
                        </a:rPr>
                        <a:t>%</a:t>
                      </a:r>
                      <a:endParaRPr lang="zh-TW" sz="3200" kern="100" dirty="0">
                        <a:solidFill>
                          <a:schemeClr val="tx1"/>
                        </a:solidFill>
                        <a:latin typeface="標楷體" panose="03000509000000000000" pitchFamily="65" charset="-120"/>
                        <a:ea typeface="標楷體" panose="03000509000000000000" pitchFamily="65" charset="-120"/>
                        <a:cs typeface="Times New Roman"/>
                      </a:endParaRPr>
                    </a:p>
                  </a:txBody>
                  <a:tcPr marL="68580" marR="68580" marT="0" marB="0"/>
                </a:tc>
                <a:extLst>
                  <a:ext uri="{0D108BD9-81ED-4DB2-BD59-A6C34878D82A}">
                    <a16:rowId xmlns:a16="http://schemas.microsoft.com/office/drawing/2014/main" val="10001"/>
                  </a:ext>
                </a:extLst>
              </a:tr>
            </a:tbl>
          </a:graphicData>
        </a:graphic>
      </p:graphicFrame>
      <p:graphicFrame>
        <p:nvGraphicFramePr>
          <p:cNvPr id="10" name="表格 9"/>
          <p:cNvGraphicFramePr>
            <a:graphicFrameLocks noGrp="1"/>
          </p:cNvGraphicFramePr>
          <p:nvPr>
            <p:extLst>
              <p:ext uri="{D42A27DB-BD31-4B8C-83A1-F6EECF244321}">
                <p14:modId xmlns:p14="http://schemas.microsoft.com/office/powerpoint/2010/main" val="3186706558"/>
              </p:ext>
            </p:extLst>
          </p:nvPr>
        </p:nvGraphicFramePr>
        <p:xfrm>
          <a:off x="614116" y="3861048"/>
          <a:ext cx="8072494" cy="1872208"/>
        </p:xfrm>
        <a:graphic>
          <a:graphicData uri="http://schemas.openxmlformats.org/drawingml/2006/table">
            <a:tbl>
              <a:tblPr>
                <a:tableStyleId>{3C2FFA5D-87B4-456A-9821-1D502468CF0F}</a:tableStyleId>
              </a:tblPr>
              <a:tblGrid>
                <a:gridCol w="2105653">
                  <a:extLst>
                    <a:ext uri="{9D8B030D-6E8A-4147-A177-3AD203B41FA5}">
                      <a16:colId xmlns:a16="http://schemas.microsoft.com/office/drawing/2014/main" val="20000"/>
                    </a:ext>
                  </a:extLst>
                </a:gridCol>
                <a:gridCol w="5966841">
                  <a:extLst>
                    <a:ext uri="{9D8B030D-6E8A-4147-A177-3AD203B41FA5}">
                      <a16:colId xmlns:a16="http://schemas.microsoft.com/office/drawing/2014/main" val="20001"/>
                    </a:ext>
                  </a:extLst>
                </a:gridCol>
              </a:tblGrid>
              <a:tr h="320784">
                <a:tc>
                  <a:txBody>
                    <a:bodyPr/>
                    <a:lstStyle/>
                    <a:p>
                      <a:pPr algn="ctr">
                        <a:spcAft>
                          <a:spcPts val="0"/>
                        </a:spcAft>
                      </a:pPr>
                      <a:r>
                        <a:rPr lang="zh-TW" altLang="en-US" sz="3200" kern="100" dirty="0">
                          <a:latin typeface="標楷體" panose="03000509000000000000" pitchFamily="65" charset="-120"/>
                          <a:ea typeface="標楷體" panose="03000509000000000000" pitchFamily="65" charset="-120"/>
                        </a:rPr>
                        <a:t>未獲錄取</a:t>
                      </a:r>
                      <a:endParaRPr lang="en-US" altLang="zh-TW" sz="3200" kern="100" dirty="0">
                        <a:latin typeface="標楷體" panose="03000509000000000000" pitchFamily="65" charset="-120"/>
                        <a:ea typeface="標楷體" panose="03000509000000000000" pitchFamily="65" charset="-120"/>
                      </a:endParaRPr>
                    </a:p>
                    <a:p>
                      <a:pPr algn="ctr">
                        <a:spcAft>
                          <a:spcPts val="0"/>
                        </a:spcAft>
                      </a:pPr>
                      <a:r>
                        <a:rPr lang="zh-TW" sz="3200" kern="100" dirty="0">
                          <a:latin typeface="標楷體" panose="03000509000000000000" pitchFamily="65" charset="-120"/>
                          <a:ea typeface="標楷體" panose="03000509000000000000" pitchFamily="65" charset="-120"/>
                        </a:rPr>
                        <a:t>人數</a:t>
                      </a:r>
                      <a:endParaRPr lang="zh-TW" sz="3200" b="1" kern="100" dirty="0">
                        <a:solidFill>
                          <a:schemeClr val="tx1"/>
                        </a:solidFill>
                        <a:latin typeface="標楷體" panose="03000509000000000000" pitchFamily="65" charset="-120"/>
                        <a:ea typeface="標楷體" panose="03000509000000000000" pitchFamily="65" charset="-120"/>
                        <a:cs typeface="Times New Roman"/>
                      </a:endParaRPr>
                    </a:p>
                  </a:txBody>
                  <a:tcPr marL="68580" marR="68580" marT="0" marB="0" anchor="ctr"/>
                </a:tc>
                <a:tc>
                  <a:txBody>
                    <a:bodyPr/>
                    <a:lstStyle/>
                    <a:p>
                      <a:pPr algn="ctr">
                        <a:spcAft>
                          <a:spcPts val="0"/>
                        </a:spcAft>
                      </a:pPr>
                      <a:r>
                        <a:rPr lang="zh-TW" altLang="en-US" sz="3200" kern="100" dirty="0">
                          <a:latin typeface="標楷體" panose="03000509000000000000" pitchFamily="65" charset="-120"/>
                          <a:ea typeface="標楷體" panose="03000509000000000000" pitchFamily="65" charset="-120"/>
                        </a:rPr>
                        <a:t>未獲錄取學生</a:t>
                      </a:r>
                      <a:r>
                        <a:rPr lang="zh-TW" sz="3200" kern="100" dirty="0">
                          <a:latin typeface="標楷體" panose="03000509000000000000" pitchFamily="65" charset="-120"/>
                          <a:ea typeface="標楷體" panose="03000509000000000000" pitchFamily="65" charset="-120"/>
                        </a:rPr>
                        <a:t>選填</a:t>
                      </a:r>
                      <a:endParaRPr lang="en-US" altLang="zh-TW" sz="3200" kern="100" dirty="0">
                        <a:latin typeface="標楷體" panose="03000509000000000000" pitchFamily="65" charset="-120"/>
                        <a:ea typeface="標楷體" panose="03000509000000000000" pitchFamily="65" charset="-120"/>
                      </a:endParaRPr>
                    </a:p>
                    <a:p>
                      <a:pPr algn="ctr">
                        <a:spcAft>
                          <a:spcPts val="0"/>
                        </a:spcAft>
                      </a:pPr>
                      <a:r>
                        <a:rPr lang="zh-TW" sz="3200" kern="100" dirty="0">
                          <a:latin typeface="標楷體" panose="03000509000000000000" pitchFamily="65" charset="-120"/>
                          <a:ea typeface="標楷體" panose="03000509000000000000" pitchFamily="65" charset="-120"/>
                        </a:rPr>
                        <a:t>志願數低於全體</a:t>
                      </a:r>
                      <a:r>
                        <a:rPr lang="zh-TW" sz="3200" kern="100" dirty="0" smtClean="0">
                          <a:latin typeface="標楷體" panose="03000509000000000000" pitchFamily="65" charset="-120"/>
                          <a:ea typeface="標楷體" panose="03000509000000000000" pitchFamily="65" charset="-120"/>
                        </a:rPr>
                        <a:t>平均</a:t>
                      </a:r>
                      <a:r>
                        <a:rPr lang="en-US" altLang="zh-TW" sz="3200" kern="100" dirty="0" smtClean="0">
                          <a:latin typeface="標楷體" panose="03000509000000000000" pitchFamily="65" charset="-120"/>
                          <a:ea typeface="標楷體" panose="03000509000000000000" pitchFamily="65" charset="-120"/>
                        </a:rPr>
                        <a:t>(12)</a:t>
                      </a:r>
                      <a:endParaRPr lang="zh-TW" sz="3200" b="1" kern="100" dirty="0">
                        <a:solidFill>
                          <a:schemeClr val="tx1"/>
                        </a:solidFill>
                        <a:latin typeface="標楷體" panose="03000509000000000000" pitchFamily="65" charset="-120"/>
                        <a:ea typeface="標楷體" panose="03000509000000000000" pitchFamily="65" charset="-120"/>
                        <a:cs typeface="Times New Roman"/>
                      </a:endParaRPr>
                    </a:p>
                  </a:txBody>
                  <a:tcPr marL="68580" marR="68580" marT="0" marB="0" anchor="ctr"/>
                </a:tc>
                <a:extLst>
                  <a:ext uri="{0D108BD9-81ED-4DB2-BD59-A6C34878D82A}">
                    <a16:rowId xmlns:a16="http://schemas.microsoft.com/office/drawing/2014/main" val="10000"/>
                  </a:ext>
                </a:extLst>
              </a:tr>
              <a:tr h="896848">
                <a:tc>
                  <a:txBody>
                    <a:bodyPr/>
                    <a:lstStyle/>
                    <a:p>
                      <a:pPr algn="ctr">
                        <a:spcAft>
                          <a:spcPts val="0"/>
                        </a:spcAft>
                      </a:pPr>
                      <a:r>
                        <a:rPr lang="en-US" altLang="zh-TW" sz="3200" kern="100" dirty="0" smtClean="0">
                          <a:latin typeface="標楷體" panose="03000509000000000000" pitchFamily="65" charset="-120"/>
                          <a:ea typeface="標楷體" panose="03000509000000000000" pitchFamily="65" charset="-120"/>
                        </a:rPr>
                        <a:t>28</a:t>
                      </a:r>
                      <a:r>
                        <a:rPr lang="zh-TW" sz="3200" kern="100" dirty="0" smtClean="0">
                          <a:latin typeface="標楷體" panose="03000509000000000000" pitchFamily="65" charset="-120"/>
                          <a:ea typeface="標楷體" panose="03000509000000000000" pitchFamily="65" charset="-120"/>
                        </a:rPr>
                        <a:t>人</a:t>
                      </a:r>
                      <a:endParaRPr lang="zh-TW" sz="3200" kern="100" dirty="0">
                        <a:solidFill>
                          <a:schemeClr val="tx1"/>
                        </a:solidFill>
                        <a:latin typeface="標楷體" pitchFamily="65" charset="-120"/>
                        <a:ea typeface="標楷體" pitchFamily="65" charset="-120"/>
                        <a:cs typeface="Times New Roman"/>
                      </a:endParaRPr>
                    </a:p>
                  </a:txBody>
                  <a:tcPr marL="68580" marR="68580" marT="0" marB="0" anchor="ctr"/>
                </a:tc>
                <a:tc>
                  <a:txBody>
                    <a:bodyPr/>
                    <a:lstStyle/>
                    <a:p>
                      <a:pPr algn="ctr">
                        <a:spcAft>
                          <a:spcPts val="0"/>
                        </a:spcAft>
                      </a:pPr>
                      <a:r>
                        <a:rPr lang="zh-TW" sz="3200" kern="100" dirty="0">
                          <a:latin typeface="標楷體" panose="03000509000000000000" pitchFamily="65" charset="-120"/>
                          <a:ea typeface="標楷體" panose="03000509000000000000" pitchFamily="65" charset="-120"/>
                        </a:rPr>
                        <a:t>平均</a:t>
                      </a:r>
                      <a:r>
                        <a:rPr lang="zh-TW" altLang="en-US" sz="3200" kern="100" dirty="0">
                          <a:latin typeface="標楷體" panose="03000509000000000000" pitchFamily="65" charset="-120"/>
                          <a:ea typeface="標楷體" panose="03000509000000000000" pitchFamily="65" charset="-120"/>
                        </a:rPr>
                        <a:t>只</a:t>
                      </a:r>
                      <a:r>
                        <a:rPr lang="zh-TW" sz="3200" kern="100" dirty="0">
                          <a:latin typeface="標楷體" panose="03000509000000000000" pitchFamily="65" charset="-120"/>
                          <a:ea typeface="標楷體" panose="03000509000000000000" pitchFamily="65" charset="-120"/>
                        </a:rPr>
                        <a:t>選</a:t>
                      </a:r>
                      <a:r>
                        <a:rPr lang="zh-TW" sz="3200" kern="100" dirty="0" smtClean="0">
                          <a:latin typeface="標楷體" panose="03000509000000000000" pitchFamily="65" charset="-120"/>
                          <a:ea typeface="標楷體" panose="03000509000000000000" pitchFamily="65" charset="-120"/>
                        </a:rPr>
                        <a:t>填</a:t>
                      </a:r>
                      <a:r>
                        <a:rPr lang="en-US" altLang="zh-TW" sz="3200" kern="100" dirty="0" smtClean="0">
                          <a:latin typeface="標楷體" panose="03000509000000000000" pitchFamily="65" charset="-120"/>
                          <a:ea typeface="標楷體" panose="03000509000000000000" pitchFamily="65" charset="-120"/>
                        </a:rPr>
                        <a:t>7</a:t>
                      </a:r>
                      <a:r>
                        <a:rPr lang="zh-TW" sz="3200" kern="100" dirty="0" smtClean="0">
                          <a:latin typeface="標楷體" panose="03000509000000000000" pitchFamily="65" charset="-120"/>
                          <a:ea typeface="標楷體" panose="03000509000000000000" pitchFamily="65" charset="-120"/>
                        </a:rPr>
                        <a:t>志願</a:t>
                      </a:r>
                      <a:endParaRPr lang="zh-TW" sz="3200" kern="100" dirty="0">
                        <a:solidFill>
                          <a:schemeClr val="tx1"/>
                        </a:solidFill>
                        <a:latin typeface="標楷體" pitchFamily="65" charset="-120"/>
                        <a:ea typeface="標楷體" pitchFamily="65" charset="-120"/>
                        <a:cs typeface="Times New Roman"/>
                      </a:endParaRPr>
                    </a:p>
                  </a:txBody>
                  <a:tcPr marL="68580" marR="68580" marT="0" marB="0" anchor="ctr"/>
                </a:tc>
                <a:extLst>
                  <a:ext uri="{0D108BD9-81ED-4DB2-BD59-A6C34878D82A}">
                    <a16:rowId xmlns:a16="http://schemas.microsoft.com/office/drawing/2014/main" val="10001"/>
                  </a:ext>
                </a:extLst>
              </a:tr>
            </a:tbl>
          </a:graphicData>
        </a:graphic>
      </p:graphicFrame>
      <p:sp>
        <p:nvSpPr>
          <p:cNvPr id="8" name="標題 1"/>
          <p:cNvSpPr txBox="1">
            <a:spLocks/>
          </p:cNvSpPr>
          <p:nvPr/>
        </p:nvSpPr>
        <p:spPr bwMode="auto">
          <a:xfrm>
            <a:off x="251520" y="548680"/>
            <a:ext cx="8784975" cy="1224136"/>
          </a:xfrm>
          <a:prstGeom prst="rect">
            <a:avLst/>
          </a:prstGeom>
          <a:noFill/>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lvl="0" algn="ctr" eaLnBrk="0" hangingPunct="0">
              <a:defRPr/>
            </a:pPr>
            <a:r>
              <a:rPr lang="en-US" altLang="zh-TW" sz="3600" b="1" dirty="0" smtClean="0">
                <a:solidFill>
                  <a:srgbClr val="3366FF"/>
                </a:solidFill>
              </a:rPr>
              <a:t>112 </a:t>
            </a:r>
            <a:r>
              <a:rPr lang="zh-TW" altLang="en-US" sz="3600" b="1" dirty="0">
                <a:solidFill>
                  <a:srgbClr val="3366FF"/>
                </a:solidFill>
              </a:rPr>
              <a:t>學年度免試入學及特招考試分發</a:t>
            </a:r>
            <a:r>
              <a:rPr lang="zh-TW" altLang="en-US" sz="3600" b="1" dirty="0" smtClean="0">
                <a:solidFill>
                  <a:srgbClr val="3366FF"/>
                </a:solidFill>
              </a:rPr>
              <a:t>結果</a:t>
            </a:r>
            <a:endParaRPr kumimoji="0" lang="zh-TW" altLang="en-US" sz="3600" b="1" i="0" u="none" strike="noStrike" kern="1200" cap="none" spc="0" normalizeH="0" baseline="0" noProof="0" dirty="0">
              <a:ln>
                <a:noFill/>
              </a:ln>
              <a:solidFill>
                <a:srgbClr val="3366FF"/>
              </a:solidFill>
              <a:uLnTx/>
              <a:uFillTx/>
              <a:latin typeface="微軟正黑體" pitchFamily="34" charset="-120"/>
              <a:ea typeface="微軟正黑體" pitchFamily="34" charset="-120"/>
            </a:endParaRPr>
          </a:p>
        </p:txBody>
      </p:sp>
      <p:sp>
        <p:nvSpPr>
          <p:cNvPr id="7" name="矩形 6"/>
          <p:cNvSpPr/>
          <p:nvPr/>
        </p:nvSpPr>
        <p:spPr>
          <a:xfrm>
            <a:off x="1979712" y="6193700"/>
            <a:ext cx="5094312" cy="584775"/>
          </a:xfrm>
          <a:prstGeom prst="rect">
            <a:avLst/>
          </a:prstGeom>
        </p:spPr>
        <p:txBody>
          <a:bodyPr wrap="square">
            <a:spAutoFit/>
          </a:bodyPr>
          <a:lstStyle/>
          <a:p>
            <a:r>
              <a:rPr lang="zh-TW" altLang="en-US" b="1" dirty="0">
                <a:solidFill>
                  <a:schemeClr val="tx2">
                    <a:lumMod val="60000"/>
                    <a:lumOff val="40000"/>
                  </a:schemeClr>
                </a:solidFill>
                <a:latin typeface="微軟正黑體" panose="020B0604030504040204" pitchFamily="34" charset="-120"/>
                <a:ea typeface="微軟正黑體" panose="020B0604030504040204" pitchFamily="34" charset="-120"/>
              </a:rPr>
              <a:t>適性選擇所</a:t>
            </a:r>
            <a:r>
              <a:rPr lang="zh-TW" altLang="en-US" b="1" dirty="0" smtClean="0">
                <a:solidFill>
                  <a:schemeClr val="tx2">
                    <a:lumMod val="60000"/>
                    <a:lumOff val="40000"/>
                  </a:schemeClr>
                </a:solidFill>
                <a:latin typeface="微軟正黑體" panose="020B0604030504040204" pitchFamily="34" charset="-120"/>
                <a:ea typeface="微軟正黑體" panose="020B0604030504040204" pitchFamily="34" charset="-120"/>
              </a:rPr>
              <a:t>愛</a:t>
            </a:r>
            <a:r>
              <a:rPr lang="zh-TW" altLang="en-US" dirty="0">
                <a:solidFill>
                  <a:schemeClr val="tx2">
                    <a:lumMod val="60000"/>
                    <a:lumOff val="40000"/>
                  </a:schemeClr>
                </a:solidFill>
                <a:latin typeface="Wingdings" panose="05000000000000000000" pitchFamily="2" charset="2"/>
                <a:ea typeface="微軟正黑體" panose="020B0604030504040204" pitchFamily="34" charset="-120"/>
              </a:rPr>
              <a:t> </a:t>
            </a:r>
            <a:r>
              <a:rPr lang="zh-TW" altLang="en-US" dirty="0" smtClean="0">
                <a:solidFill>
                  <a:schemeClr val="tx2">
                    <a:lumMod val="60000"/>
                    <a:lumOff val="40000"/>
                  </a:schemeClr>
                </a:solidFill>
                <a:latin typeface="Wingdings" panose="05000000000000000000" pitchFamily="2" charset="2"/>
                <a:ea typeface="微軟正黑體" panose="020B0604030504040204" pitchFamily="34" charset="-120"/>
              </a:rPr>
              <a:t> </a:t>
            </a:r>
            <a:r>
              <a:rPr lang="zh-TW" altLang="en-US" b="1" dirty="0" smtClean="0">
                <a:solidFill>
                  <a:schemeClr val="tx2">
                    <a:lumMod val="60000"/>
                    <a:lumOff val="40000"/>
                  </a:schemeClr>
                </a:solidFill>
                <a:latin typeface="微軟正黑體" panose="020B0604030504040204" pitchFamily="34" charset="-120"/>
                <a:ea typeface="微軟正黑體" panose="020B0604030504040204" pitchFamily="34" charset="-120"/>
              </a:rPr>
              <a:t>適</a:t>
            </a:r>
            <a:r>
              <a:rPr lang="zh-TW" altLang="en-US" b="1" dirty="0">
                <a:solidFill>
                  <a:schemeClr val="tx2">
                    <a:lumMod val="60000"/>
                    <a:lumOff val="40000"/>
                  </a:schemeClr>
                </a:solidFill>
                <a:latin typeface="微軟正黑體" panose="020B0604030504040204" pitchFamily="34" charset="-120"/>
                <a:ea typeface="微軟正黑體" panose="020B0604030504040204" pitchFamily="34" charset="-120"/>
              </a:rPr>
              <a:t>性揚才</a:t>
            </a:r>
            <a:endParaRPr lang="zh-TW" altLang="en-US" dirty="0">
              <a:solidFill>
                <a:schemeClr val="tx2">
                  <a:lumMod val="60000"/>
                  <a:lumOff val="40000"/>
                </a:schemeClr>
              </a:solidFill>
            </a:endParaRPr>
          </a:p>
        </p:txBody>
      </p:sp>
      <p:sp>
        <p:nvSpPr>
          <p:cNvPr id="4" name="投影片編號版面配置區 3"/>
          <p:cNvSpPr>
            <a:spLocks noGrp="1"/>
          </p:cNvSpPr>
          <p:nvPr>
            <p:ph type="sldNum" sz="quarter" idx="12"/>
          </p:nvPr>
        </p:nvSpPr>
        <p:spPr/>
        <p:txBody>
          <a:bodyPr/>
          <a:lstStyle/>
          <a:p>
            <a:pPr>
              <a:defRPr/>
            </a:pPr>
            <a:fld id="{B4CD86B7-A963-4517-9277-C29857CA1888}" type="slidenum">
              <a:rPr lang="zh-TW" altLang="en-US" smtClean="0"/>
              <a:pPr>
                <a:defRPr/>
              </a:pPr>
              <a:t>6</a:t>
            </a:fld>
            <a:endParaRPr lang="zh-TW" altLang="en-US"/>
          </a:p>
        </p:txBody>
      </p:sp>
    </p:spTree>
    <p:extLst>
      <p:ext uri="{BB962C8B-B14F-4D97-AF65-F5344CB8AC3E}">
        <p14:creationId xmlns:p14="http://schemas.microsoft.com/office/powerpoint/2010/main" val="4190480672"/>
      </p:ext>
    </p:extLst>
  </p:cSld>
  <p:clrMapOvr>
    <a:masterClrMapping/>
  </p:clrMapOvr>
  <p:transition spd="slow"/>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文本框 32"/>
          <p:cNvSpPr txBox="1"/>
          <p:nvPr/>
        </p:nvSpPr>
        <p:spPr>
          <a:xfrm>
            <a:off x="1208485" y="1385292"/>
            <a:ext cx="8009334" cy="369332"/>
          </a:xfrm>
          <a:prstGeom prst="rect">
            <a:avLst/>
          </a:prstGeom>
          <a:noFill/>
        </p:spPr>
        <p:txBody>
          <a:bodyPr>
            <a:spAutoFit/>
          </a:bodyPr>
          <a:lstStyle/>
          <a:p>
            <a:pPr fontAlgn="auto">
              <a:spcBef>
                <a:spcPts val="0"/>
              </a:spcBef>
              <a:spcAft>
                <a:spcPts val="0"/>
              </a:spcAft>
              <a:defRPr/>
            </a:pPr>
            <a:r>
              <a:rPr kumimoji="0" lang="zh-TW" altLang="en-US" sz="1800" b="1" dirty="0">
                <a:solidFill>
                  <a:schemeClr val="tx2">
                    <a:lumMod val="75000"/>
                  </a:schemeClr>
                </a:solidFill>
                <a:latin typeface="標楷體" pitchFamily="65" charset="-120"/>
                <a:ea typeface="標楷體" pitchFamily="65" charset="-120"/>
                <a:cs typeface="Microsoft JhengHei" charset="-120"/>
              </a:rPr>
              <a:t>管道二：以競賽表現入學</a:t>
            </a:r>
            <a:endParaRPr kumimoji="0" lang="en-US" altLang="zh-TW" sz="1800" b="1" dirty="0">
              <a:solidFill>
                <a:srgbClr val="FF0000"/>
              </a:solidFill>
              <a:latin typeface="標楷體" pitchFamily="65" charset="-120"/>
              <a:ea typeface="標楷體" pitchFamily="65" charset="-120"/>
              <a:cs typeface="Microsoft JhengHei" charset="-120"/>
            </a:endParaRPr>
          </a:p>
        </p:txBody>
      </p:sp>
      <p:sp>
        <p:nvSpPr>
          <p:cNvPr id="9" name="向下箭號 8"/>
          <p:cNvSpPr/>
          <p:nvPr/>
        </p:nvSpPr>
        <p:spPr>
          <a:xfrm>
            <a:off x="948929" y="1959769"/>
            <a:ext cx="628650" cy="3906441"/>
          </a:xfrm>
          <a:prstGeom prst="downArrow">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sz="2400">
              <a:latin typeface="標楷體" pitchFamily="65" charset="-120"/>
              <a:ea typeface="標楷體" pitchFamily="65" charset="-120"/>
            </a:endParaRPr>
          </a:p>
        </p:txBody>
      </p:sp>
      <p:sp>
        <p:nvSpPr>
          <p:cNvPr id="43" name="Pentagon 9"/>
          <p:cNvSpPr/>
          <p:nvPr/>
        </p:nvSpPr>
        <p:spPr>
          <a:xfrm>
            <a:off x="859705" y="3169444"/>
            <a:ext cx="2165747" cy="403622"/>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2400">
              <a:latin typeface="標楷體" pitchFamily="65" charset="-120"/>
              <a:ea typeface="標楷體" pitchFamily="65" charset="-120"/>
              <a:sym typeface="Arial" panose="020B0604020202020204" pitchFamily="34" charset="0"/>
            </a:endParaRPr>
          </a:p>
        </p:txBody>
      </p:sp>
      <p:sp>
        <p:nvSpPr>
          <p:cNvPr id="40965" name="矩形 43"/>
          <p:cNvSpPr>
            <a:spLocks noChangeArrowheads="1"/>
          </p:cNvSpPr>
          <p:nvPr/>
        </p:nvSpPr>
        <p:spPr bwMode="auto">
          <a:xfrm>
            <a:off x="705460" y="3199247"/>
            <a:ext cx="22621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1800" b="1">
                <a:solidFill>
                  <a:schemeClr val="bg1"/>
                </a:solidFill>
                <a:latin typeface="標楷體" panose="03000509000000000000" pitchFamily="65" charset="-120"/>
                <a:ea typeface="標楷體" panose="03000509000000000000" pitchFamily="65" charset="-120"/>
              </a:rPr>
              <a:t>第二階段：資優鑑定</a:t>
            </a:r>
            <a:endParaRPr kumimoji="0" lang="zh-CN" altLang="en-US" sz="1800" b="1">
              <a:solidFill>
                <a:schemeClr val="bg1"/>
              </a:solidFill>
              <a:latin typeface="標楷體" panose="03000509000000000000" pitchFamily="65" charset="-120"/>
              <a:ea typeface="標楷體" panose="03000509000000000000" pitchFamily="65" charset="-120"/>
            </a:endParaRPr>
          </a:p>
        </p:txBody>
      </p:sp>
      <p:sp>
        <p:nvSpPr>
          <p:cNvPr id="45" name="Pentagon 9"/>
          <p:cNvSpPr/>
          <p:nvPr/>
        </p:nvSpPr>
        <p:spPr>
          <a:xfrm>
            <a:off x="841772" y="4032610"/>
            <a:ext cx="2165747" cy="403622"/>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2400">
              <a:latin typeface="標楷體" pitchFamily="65" charset="-120"/>
              <a:ea typeface="標楷體" pitchFamily="65" charset="-120"/>
              <a:sym typeface="Arial" panose="020B0604020202020204" pitchFamily="34" charset="0"/>
            </a:endParaRPr>
          </a:p>
        </p:txBody>
      </p:sp>
      <p:sp>
        <p:nvSpPr>
          <p:cNvPr id="40967" name="矩形 45"/>
          <p:cNvSpPr>
            <a:spLocks noChangeArrowheads="1"/>
          </p:cNvSpPr>
          <p:nvPr/>
        </p:nvSpPr>
        <p:spPr bwMode="auto">
          <a:xfrm>
            <a:off x="768563" y="4064757"/>
            <a:ext cx="22621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1800" b="1" dirty="0">
                <a:solidFill>
                  <a:schemeClr val="bg1"/>
                </a:solidFill>
                <a:latin typeface="標楷體" panose="03000509000000000000" pitchFamily="65" charset="-120"/>
                <a:ea typeface="標楷體" panose="03000509000000000000" pitchFamily="65" charset="-120"/>
              </a:rPr>
              <a:t>第三階段：放榜報到</a:t>
            </a:r>
            <a:endParaRPr kumimoji="0" lang="zh-CN" altLang="en-US" sz="1800" b="1" dirty="0">
              <a:solidFill>
                <a:schemeClr val="bg1"/>
              </a:solidFill>
              <a:latin typeface="標楷體" panose="03000509000000000000" pitchFamily="65" charset="-120"/>
              <a:ea typeface="標楷體" panose="03000509000000000000" pitchFamily="65" charset="-120"/>
            </a:endParaRPr>
          </a:p>
        </p:txBody>
      </p:sp>
      <p:sp>
        <p:nvSpPr>
          <p:cNvPr id="49" name="Pentagon 9"/>
          <p:cNvSpPr/>
          <p:nvPr/>
        </p:nvSpPr>
        <p:spPr>
          <a:xfrm>
            <a:off x="791767" y="2362200"/>
            <a:ext cx="2164556" cy="404813"/>
          </a:xfrm>
          <a:prstGeom prst="homePlate">
            <a:avLst>
              <a:gd name="adj" fmla="val 36274"/>
            </a:avLst>
          </a:prstGeom>
          <a:solidFill>
            <a:srgbClr val="2E75B6"/>
          </a:solidFill>
          <a:ln w="38100">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sz="2400">
              <a:latin typeface="標楷體" pitchFamily="65" charset="-120"/>
              <a:ea typeface="標楷體" pitchFamily="65" charset="-120"/>
              <a:sym typeface="Arial" panose="020B0604020202020204" pitchFamily="34" charset="0"/>
            </a:endParaRPr>
          </a:p>
        </p:txBody>
      </p:sp>
      <p:sp>
        <p:nvSpPr>
          <p:cNvPr id="40969" name="矩形 49"/>
          <p:cNvSpPr>
            <a:spLocks noChangeArrowheads="1"/>
          </p:cNvSpPr>
          <p:nvPr/>
        </p:nvSpPr>
        <p:spPr bwMode="auto">
          <a:xfrm>
            <a:off x="705460" y="2391966"/>
            <a:ext cx="22621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algn="ctr" eaLnBrk="1" hangingPunct="1"/>
            <a:r>
              <a:rPr kumimoji="0" lang="zh-TW" altLang="en-US" sz="1800" b="1" dirty="0">
                <a:solidFill>
                  <a:schemeClr val="bg1"/>
                </a:solidFill>
                <a:latin typeface="標楷體" panose="03000509000000000000" pitchFamily="65" charset="-120"/>
                <a:ea typeface="標楷體" panose="03000509000000000000" pitchFamily="65" charset="-120"/>
              </a:rPr>
              <a:t>第一階段：報名作業</a:t>
            </a:r>
            <a:endParaRPr kumimoji="0" lang="zh-CN" altLang="en-US" sz="1800" b="1" dirty="0">
              <a:solidFill>
                <a:schemeClr val="bg1"/>
              </a:solidFill>
              <a:latin typeface="標楷體" panose="03000509000000000000" pitchFamily="65" charset="-120"/>
              <a:ea typeface="標楷體" panose="03000509000000000000" pitchFamily="65" charset="-120"/>
            </a:endParaRPr>
          </a:p>
        </p:txBody>
      </p:sp>
      <p:sp>
        <p:nvSpPr>
          <p:cNvPr id="51" name="文本框 141"/>
          <p:cNvSpPr txBox="1"/>
          <p:nvPr/>
        </p:nvSpPr>
        <p:spPr bwMode="auto">
          <a:xfrm flipH="1">
            <a:off x="2944416" y="2263379"/>
            <a:ext cx="6122194" cy="369332"/>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313" indent="-214313" fontAlgn="auto">
              <a:spcBef>
                <a:spcPts val="0"/>
              </a:spcBef>
              <a:spcAft>
                <a:spcPts val="0"/>
              </a:spcAft>
              <a:buFont typeface="Wingdings" panose="05000000000000000000" pitchFamily="2" charset="2"/>
              <a:buChar char="l"/>
              <a:defRPr/>
            </a:pPr>
            <a:r>
              <a:rPr kumimoji="0" lang="zh-TW" altLang="en-US" dirty="0">
                <a:latin typeface="標楷體" pitchFamily="65" charset="-120"/>
                <a:ea typeface="標楷體" pitchFamily="65" charset="-120"/>
              </a:rPr>
              <a:t>線上報名，</a:t>
            </a:r>
            <a:r>
              <a:rPr kumimoji="0" lang="zh-TW" altLang="en-US" b="1" dirty="0">
                <a:solidFill>
                  <a:srgbClr val="FF0000"/>
                </a:solidFill>
                <a:latin typeface="標楷體" pitchFamily="65" charset="-120"/>
                <a:ea typeface="標楷體" pitchFamily="65" charset="-120"/>
              </a:rPr>
              <a:t>應屆生由學校集體送件</a:t>
            </a:r>
            <a:r>
              <a:rPr kumimoji="0" lang="zh-TW" altLang="en-US" dirty="0">
                <a:latin typeface="標楷體" pitchFamily="65" charset="-120"/>
                <a:ea typeface="標楷體" pitchFamily="65" charset="-120"/>
              </a:rPr>
              <a:t>：</a:t>
            </a:r>
            <a:r>
              <a:rPr kumimoji="0" lang="en-US" altLang="zh-TW" dirty="0">
                <a:latin typeface="標楷體" pitchFamily="65" charset="-120"/>
                <a:ea typeface="標楷體" pitchFamily="65" charset="-120"/>
              </a:rPr>
              <a:t>113</a:t>
            </a:r>
            <a:r>
              <a:rPr kumimoji="0" lang="zh-TW" altLang="en-US" dirty="0">
                <a:latin typeface="標楷體" pitchFamily="65" charset="-120"/>
                <a:ea typeface="標楷體" pitchFamily="65" charset="-120"/>
              </a:rPr>
              <a:t>年</a:t>
            </a:r>
            <a:r>
              <a:rPr kumimoji="0" lang="en-US" altLang="zh-TW" dirty="0">
                <a:latin typeface="標楷體" pitchFamily="65" charset="-120"/>
                <a:ea typeface="標楷體" pitchFamily="65" charset="-120"/>
              </a:rPr>
              <a:t>3</a:t>
            </a:r>
            <a:r>
              <a:rPr kumimoji="0" lang="zh-TW" altLang="en-US" dirty="0">
                <a:latin typeface="標楷體" pitchFamily="65" charset="-120"/>
                <a:ea typeface="標楷體" pitchFamily="65" charset="-120"/>
              </a:rPr>
              <a:t>月</a:t>
            </a:r>
            <a:r>
              <a:rPr kumimoji="0" lang="en-US" altLang="zh-TW" dirty="0">
                <a:latin typeface="標楷體" pitchFamily="65" charset="-120"/>
                <a:ea typeface="標楷體" pitchFamily="65" charset="-120"/>
              </a:rPr>
              <a:t>18</a:t>
            </a:r>
            <a:r>
              <a:rPr kumimoji="0" lang="zh-TW" altLang="en-US" dirty="0">
                <a:latin typeface="標楷體" pitchFamily="65" charset="-120"/>
                <a:ea typeface="標楷體" pitchFamily="65" charset="-120"/>
              </a:rPr>
              <a:t>日～</a:t>
            </a:r>
            <a:r>
              <a:rPr kumimoji="0" lang="en-US" altLang="zh-TW" dirty="0">
                <a:latin typeface="標楷體" pitchFamily="65" charset="-120"/>
                <a:ea typeface="標楷體" pitchFamily="65" charset="-120"/>
              </a:rPr>
              <a:t>25</a:t>
            </a:r>
            <a:r>
              <a:rPr kumimoji="0" lang="zh-TW" altLang="en-US" dirty="0">
                <a:latin typeface="標楷體" pitchFamily="65" charset="-120"/>
                <a:ea typeface="標楷體" pitchFamily="65" charset="-120"/>
              </a:rPr>
              <a:t>日</a:t>
            </a:r>
            <a:endParaRPr kumimoji="0" lang="en-US" altLang="zh-TW" dirty="0">
              <a:latin typeface="標楷體" pitchFamily="65" charset="-120"/>
              <a:ea typeface="標楷體" pitchFamily="65" charset="-120"/>
            </a:endParaRPr>
          </a:p>
        </p:txBody>
      </p:sp>
      <p:sp>
        <p:nvSpPr>
          <p:cNvPr id="40971" name="文本框 141"/>
          <p:cNvSpPr txBox="1">
            <a:spLocks noChangeArrowheads="1"/>
          </p:cNvSpPr>
          <p:nvPr/>
        </p:nvSpPr>
        <p:spPr bwMode="auto">
          <a:xfrm flipH="1">
            <a:off x="2956323" y="3179006"/>
            <a:ext cx="61876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kumimoji="1">
                <a:solidFill>
                  <a:schemeClr val="tx1"/>
                </a:solidFill>
                <a:latin typeface="Arial" panose="020B0604020202020204" pitchFamily="34" charset="0"/>
                <a:ea typeface="思源黑体 HW Bold"/>
                <a:cs typeface="思源黑体 HW Bold"/>
              </a:defRPr>
            </a:lvl1pPr>
            <a:lvl2pPr marL="742950" indent="-285750" eaLnBrk="0" hangingPunct="0">
              <a:defRPr kumimoji="1">
                <a:solidFill>
                  <a:schemeClr val="tx1"/>
                </a:solidFill>
                <a:latin typeface="Arial" panose="020B0604020202020204" pitchFamily="34" charset="0"/>
                <a:ea typeface="思源黑体 HW Bold"/>
                <a:cs typeface="思源黑体 HW Bold"/>
              </a:defRPr>
            </a:lvl2pPr>
            <a:lvl3pPr marL="1143000" indent="-228600" eaLnBrk="0" hangingPunct="0">
              <a:defRPr kumimoji="1">
                <a:solidFill>
                  <a:schemeClr val="tx1"/>
                </a:solidFill>
                <a:latin typeface="Arial" panose="020B0604020202020204" pitchFamily="34" charset="0"/>
                <a:ea typeface="思源黑体 HW Bold"/>
                <a:cs typeface="思源黑体 HW Bold"/>
              </a:defRPr>
            </a:lvl3pPr>
            <a:lvl4pPr marL="1600200" indent="-228600" eaLnBrk="0" hangingPunct="0">
              <a:defRPr kumimoji="1">
                <a:solidFill>
                  <a:schemeClr val="tx1"/>
                </a:solidFill>
                <a:latin typeface="Arial" panose="020B0604020202020204" pitchFamily="34" charset="0"/>
                <a:ea typeface="思源黑体 HW Bold"/>
                <a:cs typeface="思源黑体 HW Bold"/>
              </a:defRPr>
            </a:lvl4pPr>
            <a:lvl5pPr marL="2057400" indent="-228600" eaLnBrk="0" hangingPunct="0">
              <a:defRPr kumimoji="1">
                <a:solidFill>
                  <a:schemeClr val="tx1"/>
                </a:solidFill>
                <a:latin typeface="Arial" panose="020B0604020202020204" pitchFamily="34" charset="0"/>
                <a:ea typeface="思源黑体 HW Bold"/>
                <a:cs typeface="思源黑体 HW Bold"/>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思源黑体 HW Bold"/>
                <a:cs typeface="思源黑体 HW Bold"/>
              </a:defRPr>
            </a:lvl9pPr>
          </a:lstStyle>
          <a:p>
            <a:pPr eaLnBrk="1" hangingPunct="1">
              <a:buFont typeface="Wingdings" panose="05000000000000000000" pitchFamily="2" charset="2"/>
              <a:buChar char="l"/>
            </a:pPr>
            <a:r>
              <a:rPr kumimoji="0" lang="zh-TW" altLang="en-US" sz="1800" dirty="0">
                <a:latin typeface="標楷體" panose="03000509000000000000" pitchFamily="65" charset="-120"/>
                <a:ea typeface="標楷體" panose="03000509000000000000" pitchFamily="65" charset="-120"/>
              </a:rPr>
              <a:t>由各類各區主委學校將競賽表現資料送該區鑑輔會鑑定。</a:t>
            </a:r>
            <a:endParaRPr kumimoji="0" lang="en-US" altLang="zh-TW" sz="1800" dirty="0">
              <a:latin typeface="標楷體" panose="03000509000000000000" pitchFamily="65" charset="-120"/>
              <a:ea typeface="標楷體" panose="03000509000000000000" pitchFamily="65" charset="-120"/>
            </a:endParaRPr>
          </a:p>
        </p:txBody>
      </p:sp>
      <p:sp>
        <p:nvSpPr>
          <p:cNvPr id="53" name="文本框 141"/>
          <p:cNvSpPr txBox="1"/>
          <p:nvPr/>
        </p:nvSpPr>
        <p:spPr bwMode="auto">
          <a:xfrm flipH="1">
            <a:off x="2989660" y="4032610"/>
            <a:ext cx="6122194" cy="1754326"/>
          </a:xfrm>
          <a:prstGeom prst="rect">
            <a:avLst/>
          </a:prstGeom>
          <a:noFill/>
        </p:spPr>
        <p:txBody>
          <a:bodyP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313" indent="-214313" fontAlgn="auto">
              <a:spcBef>
                <a:spcPts val="0"/>
              </a:spcBef>
              <a:spcAft>
                <a:spcPts val="0"/>
              </a:spcAft>
              <a:buFont typeface="Wingdings" panose="05000000000000000000" pitchFamily="2" charset="2"/>
              <a:buChar char="l"/>
              <a:defRPr/>
            </a:pPr>
            <a:r>
              <a:rPr kumimoji="0" lang="zh-TW" altLang="en-US" dirty="0">
                <a:latin typeface="標楷體" pitchFamily="65" charset="-120"/>
                <a:ea typeface="標楷體" pitchFamily="65" charset="-120"/>
              </a:rPr>
              <a:t>［音樂、舞蹈］放榜：</a:t>
            </a:r>
            <a:r>
              <a:rPr kumimoji="0" lang="en-US" altLang="zh-TW" dirty="0">
                <a:latin typeface="標楷體" pitchFamily="65" charset="-120"/>
                <a:ea typeface="標楷體" pitchFamily="65" charset="-120"/>
              </a:rPr>
              <a:t>113</a:t>
            </a:r>
            <a:r>
              <a:rPr kumimoji="0" lang="zh-TW" altLang="en-US" dirty="0">
                <a:latin typeface="標楷體" pitchFamily="65" charset="-120"/>
                <a:ea typeface="標楷體" pitchFamily="65" charset="-120"/>
              </a:rPr>
              <a:t>年</a:t>
            </a:r>
            <a:r>
              <a:rPr kumimoji="0" lang="en-US" altLang="zh-TW" dirty="0">
                <a:latin typeface="標楷體" pitchFamily="65" charset="-120"/>
                <a:ea typeface="標楷體" pitchFamily="65" charset="-120"/>
              </a:rPr>
              <a:t>4</a:t>
            </a:r>
            <a:r>
              <a:rPr kumimoji="0" lang="zh-TW" altLang="en-US" dirty="0">
                <a:latin typeface="標楷體" pitchFamily="65" charset="-120"/>
                <a:ea typeface="標楷體" pitchFamily="65" charset="-120"/>
              </a:rPr>
              <a:t>月</a:t>
            </a:r>
            <a:r>
              <a:rPr kumimoji="0" lang="en-US" altLang="zh-TW" dirty="0">
                <a:latin typeface="標楷體" pitchFamily="65" charset="-120"/>
                <a:ea typeface="標楷體" pitchFamily="65" charset="-120"/>
              </a:rPr>
              <a:t>2</a:t>
            </a:r>
            <a:r>
              <a:rPr kumimoji="0" lang="zh-TW" altLang="en-US" dirty="0">
                <a:latin typeface="標楷體" pitchFamily="65" charset="-120"/>
                <a:ea typeface="標楷體" pitchFamily="65" charset="-120"/>
              </a:rPr>
              <a:t>日</a:t>
            </a:r>
            <a:endParaRPr kumimoji="0" lang="en-US" altLang="zh-TW" dirty="0">
              <a:latin typeface="標楷體" pitchFamily="65" charset="-120"/>
              <a:ea typeface="標楷體" pitchFamily="65" charset="-120"/>
            </a:endParaRPr>
          </a:p>
          <a:p>
            <a:pPr>
              <a:defRPr/>
            </a:pPr>
            <a:r>
              <a:rPr kumimoji="0" lang="zh-TW" altLang="en-US" dirty="0">
                <a:latin typeface="標楷體" pitchFamily="65" charset="-120"/>
                <a:ea typeface="標楷體" pitchFamily="65" charset="-120"/>
              </a:rPr>
              <a:t>                報到：</a:t>
            </a:r>
            <a:r>
              <a:rPr kumimoji="0" lang="en-US" altLang="zh-TW" dirty="0">
                <a:latin typeface="標楷體" pitchFamily="65" charset="-120"/>
                <a:ea typeface="標楷體" pitchFamily="65" charset="-120"/>
              </a:rPr>
              <a:t>113</a:t>
            </a:r>
            <a:r>
              <a:rPr kumimoji="0" lang="zh-TW" altLang="en-US" dirty="0">
                <a:latin typeface="標楷體" pitchFamily="65" charset="-120"/>
                <a:ea typeface="標楷體" pitchFamily="65" charset="-120"/>
              </a:rPr>
              <a:t>年</a:t>
            </a:r>
            <a:r>
              <a:rPr kumimoji="0" lang="en-US" altLang="zh-TW" dirty="0">
                <a:latin typeface="標楷體" pitchFamily="65" charset="-120"/>
                <a:ea typeface="標楷體" pitchFamily="65" charset="-120"/>
              </a:rPr>
              <a:t>4</a:t>
            </a:r>
            <a:r>
              <a:rPr kumimoji="0" lang="zh-TW" altLang="en-US" dirty="0">
                <a:latin typeface="標楷體" pitchFamily="65" charset="-120"/>
                <a:ea typeface="標楷體" pitchFamily="65" charset="-120"/>
              </a:rPr>
              <a:t>月</a:t>
            </a:r>
            <a:r>
              <a:rPr kumimoji="0" lang="en-US" altLang="zh-TW" dirty="0">
                <a:latin typeface="標楷體" pitchFamily="65" charset="-120"/>
                <a:ea typeface="標楷體" pitchFamily="65" charset="-120"/>
              </a:rPr>
              <a:t>9</a:t>
            </a:r>
            <a:r>
              <a:rPr kumimoji="0" lang="zh-TW" altLang="en-US" dirty="0">
                <a:latin typeface="標楷體" pitchFamily="65" charset="-120"/>
                <a:ea typeface="標楷體" pitchFamily="65" charset="-120"/>
              </a:rPr>
              <a:t>日</a:t>
            </a:r>
            <a:r>
              <a:rPr kumimoji="0" lang="en-US" altLang="zh-TW" dirty="0">
                <a:latin typeface="標楷體" pitchFamily="65" charset="-120"/>
                <a:ea typeface="標楷體" pitchFamily="65" charset="-120"/>
              </a:rPr>
              <a:t/>
            </a:r>
            <a:br>
              <a:rPr kumimoji="0" lang="en-US" altLang="zh-TW" dirty="0">
                <a:latin typeface="標楷體" pitchFamily="65" charset="-120"/>
                <a:ea typeface="標楷體" pitchFamily="65" charset="-120"/>
              </a:rPr>
            </a:br>
            <a:r>
              <a:rPr kumimoji="0" lang="en-US" altLang="zh-TW" dirty="0">
                <a:latin typeface="標楷體" pitchFamily="65" charset="-120"/>
                <a:ea typeface="標楷體" pitchFamily="65" charset="-120"/>
              </a:rPr>
              <a:t>                </a:t>
            </a:r>
            <a:r>
              <a:rPr kumimoji="0" lang="zh-TW" altLang="en-US" dirty="0">
                <a:latin typeface="標楷體" panose="03000509000000000000" pitchFamily="65" charset="-120"/>
                <a:ea typeface="標楷體" panose="03000509000000000000" pitchFamily="65" charset="-120"/>
              </a:rPr>
              <a:t>報到後聲明放棄：</a:t>
            </a:r>
            <a:r>
              <a:rPr kumimoji="0" lang="en-US" altLang="zh-TW" dirty="0">
                <a:latin typeface="標楷體" panose="03000509000000000000" pitchFamily="65" charset="-120"/>
                <a:ea typeface="標楷體" panose="03000509000000000000" pitchFamily="65" charset="-120"/>
              </a:rPr>
              <a:t>113</a:t>
            </a:r>
            <a:r>
              <a:rPr kumimoji="0" lang="zh-TW" altLang="en-US" dirty="0">
                <a:latin typeface="標楷體" panose="03000509000000000000" pitchFamily="65" charset="-120"/>
                <a:ea typeface="標楷體" panose="03000509000000000000" pitchFamily="65" charset="-120"/>
              </a:rPr>
              <a:t>年</a:t>
            </a:r>
            <a:r>
              <a:rPr kumimoji="0" lang="en-US" altLang="zh-TW" dirty="0">
                <a:latin typeface="標楷體" panose="03000509000000000000" pitchFamily="65" charset="-120"/>
                <a:ea typeface="標楷體" panose="03000509000000000000" pitchFamily="65" charset="-120"/>
              </a:rPr>
              <a:t>4</a:t>
            </a:r>
            <a:r>
              <a:rPr kumimoji="0" lang="zh-TW" altLang="en-US" dirty="0">
                <a:latin typeface="標楷體" panose="03000509000000000000" pitchFamily="65" charset="-120"/>
                <a:ea typeface="標楷體" panose="03000509000000000000" pitchFamily="65" charset="-120"/>
              </a:rPr>
              <a:t>月</a:t>
            </a:r>
            <a:r>
              <a:rPr kumimoji="0" lang="en-US" altLang="zh-TW" dirty="0">
                <a:latin typeface="標楷體" panose="03000509000000000000" pitchFamily="65" charset="-120"/>
                <a:ea typeface="標楷體" panose="03000509000000000000" pitchFamily="65" charset="-120"/>
              </a:rPr>
              <a:t>10</a:t>
            </a:r>
            <a:r>
              <a:rPr kumimoji="0" lang="zh-TW" altLang="en-US" dirty="0">
                <a:latin typeface="標楷體" panose="03000509000000000000" pitchFamily="65" charset="-120"/>
                <a:ea typeface="標楷體" panose="03000509000000000000" pitchFamily="65" charset="-120"/>
              </a:rPr>
              <a:t>日</a:t>
            </a:r>
            <a:endParaRPr kumimoji="0" lang="en-US" altLang="zh-TW" dirty="0">
              <a:latin typeface="標楷體" pitchFamily="65" charset="-120"/>
              <a:ea typeface="標楷體" pitchFamily="65" charset="-120"/>
            </a:endParaRPr>
          </a:p>
          <a:p>
            <a:pPr marL="214313" indent="-214313" fontAlgn="auto">
              <a:spcBef>
                <a:spcPts val="0"/>
              </a:spcBef>
              <a:spcAft>
                <a:spcPts val="0"/>
              </a:spcAft>
              <a:buFont typeface="Wingdings" panose="05000000000000000000" pitchFamily="2" charset="2"/>
              <a:buChar char="l"/>
              <a:defRPr/>
            </a:pPr>
            <a:r>
              <a:rPr kumimoji="0" lang="zh-TW" altLang="en-US" dirty="0">
                <a:latin typeface="標楷體" pitchFamily="65" charset="-120"/>
                <a:ea typeface="標楷體" pitchFamily="65" charset="-120"/>
              </a:rPr>
              <a:t>［美術］放榜：</a:t>
            </a:r>
            <a:r>
              <a:rPr kumimoji="0" lang="en-US" altLang="zh-TW" dirty="0">
                <a:latin typeface="標楷體" pitchFamily="65" charset="-120"/>
                <a:ea typeface="標楷體" pitchFamily="65" charset="-120"/>
              </a:rPr>
              <a:t>113</a:t>
            </a:r>
            <a:r>
              <a:rPr kumimoji="0" lang="zh-TW" altLang="en-US" dirty="0">
                <a:latin typeface="標楷體" pitchFamily="65" charset="-120"/>
                <a:ea typeface="標楷體" pitchFamily="65" charset="-120"/>
              </a:rPr>
              <a:t>年</a:t>
            </a:r>
            <a:r>
              <a:rPr kumimoji="0" lang="en-US" altLang="zh-TW" dirty="0">
                <a:latin typeface="標楷體" pitchFamily="65" charset="-120"/>
                <a:ea typeface="標楷體" pitchFamily="65" charset="-120"/>
              </a:rPr>
              <a:t>4</a:t>
            </a:r>
            <a:r>
              <a:rPr kumimoji="0" lang="zh-TW" altLang="en-US" dirty="0">
                <a:latin typeface="標楷體" pitchFamily="65" charset="-120"/>
                <a:ea typeface="標楷體" pitchFamily="65" charset="-120"/>
              </a:rPr>
              <a:t>月</a:t>
            </a:r>
            <a:r>
              <a:rPr kumimoji="0" lang="en-US" altLang="zh-TW" dirty="0">
                <a:latin typeface="標楷體" pitchFamily="65" charset="-120"/>
                <a:ea typeface="標楷體" pitchFamily="65" charset="-120"/>
              </a:rPr>
              <a:t>9</a:t>
            </a:r>
            <a:r>
              <a:rPr kumimoji="0" lang="zh-TW" altLang="en-US" dirty="0">
                <a:latin typeface="標楷體" pitchFamily="65" charset="-120"/>
                <a:ea typeface="標楷體" pitchFamily="65" charset="-120"/>
              </a:rPr>
              <a:t>日</a:t>
            </a:r>
            <a:endParaRPr kumimoji="0" lang="en-US" altLang="zh-TW" dirty="0">
              <a:latin typeface="標楷體" pitchFamily="65" charset="-120"/>
              <a:ea typeface="標楷體" pitchFamily="65" charset="-120"/>
            </a:endParaRPr>
          </a:p>
          <a:p>
            <a:pPr fontAlgn="auto">
              <a:spcBef>
                <a:spcPts val="0"/>
              </a:spcBef>
              <a:spcAft>
                <a:spcPts val="0"/>
              </a:spcAft>
              <a:defRPr/>
            </a:pPr>
            <a:r>
              <a:rPr kumimoji="0" lang="zh-TW" altLang="en-US" dirty="0">
                <a:latin typeface="標楷體" pitchFamily="65" charset="-120"/>
                <a:ea typeface="標楷體" pitchFamily="65" charset="-120"/>
              </a:rPr>
              <a:t>          報到：</a:t>
            </a:r>
            <a:r>
              <a:rPr kumimoji="0" lang="en-US" altLang="zh-TW" dirty="0">
                <a:latin typeface="標楷體" pitchFamily="65" charset="-120"/>
                <a:ea typeface="標楷體" pitchFamily="65" charset="-120"/>
              </a:rPr>
              <a:t>113</a:t>
            </a:r>
            <a:r>
              <a:rPr kumimoji="0" lang="zh-TW" altLang="en-US" dirty="0">
                <a:latin typeface="標楷體" pitchFamily="65" charset="-120"/>
                <a:ea typeface="標楷體" pitchFamily="65" charset="-120"/>
              </a:rPr>
              <a:t>年</a:t>
            </a:r>
            <a:r>
              <a:rPr kumimoji="0" lang="en-US" altLang="zh-TW" dirty="0">
                <a:latin typeface="標楷體" pitchFamily="65" charset="-120"/>
                <a:ea typeface="標楷體" pitchFamily="65" charset="-120"/>
              </a:rPr>
              <a:t>4</a:t>
            </a:r>
            <a:r>
              <a:rPr kumimoji="0" lang="zh-TW" altLang="en-US" dirty="0">
                <a:latin typeface="標楷體" pitchFamily="65" charset="-120"/>
                <a:ea typeface="標楷體" pitchFamily="65" charset="-120"/>
              </a:rPr>
              <a:t>月</a:t>
            </a:r>
            <a:r>
              <a:rPr kumimoji="0" lang="en-US" altLang="zh-TW" dirty="0">
                <a:latin typeface="標楷體" pitchFamily="65" charset="-120"/>
                <a:ea typeface="標楷體" pitchFamily="65" charset="-120"/>
              </a:rPr>
              <a:t>16</a:t>
            </a:r>
            <a:r>
              <a:rPr kumimoji="0" lang="zh-TW" altLang="en-US" dirty="0">
                <a:latin typeface="標楷體" pitchFamily="65" charset="-120"/>
                <a:ea typeface="標楷體" pitchFamily="65" charset="-120"/>
              </a:rPr>
              <a:t>日</a:t>
            </a:r>
            <a:r>
              <a:rPr kumimoji="0" lang="en-US" altLang="zh-TW" dirty="0">
                <a:latin typeface="標楷體" pitchFamily="65" charset="-120"/>
                <a:ea typeface="標楷體" pitchFamily="65" charset="-120"/>
              </a:rPr>
              <a:t/>
            </a:r>
            <a:br>
              <a:rPr kumimoji="0" lang="en-US" altLang="zh-TW" dirty="0">
                <a:latin typeface="標楷體" pitchFamily="65" charset="-120"/>
                <a:ea typeface="標楷體" pitchFamily="65" charset="-120"/>
              </a:rPr>
            </a:br>
            <a:r>
              <a:rPr kumimoji="0" lang="en-US" altLang="zh-TW" dirty="0">
                <a:latin typeface="標楷體" pitchFamily="65" charset="-120"/>
                <a:ea typeface="標楷體" pitchFamily="65" charset="-120"/>
              </a:rPr>
              <a:t>          </a:t>
            </a:r>
            <a:r>
              <a:rPr kumimoji="0" lang="zh-TW" altLang="en-US" dirty="0">
                <a:latin typeface="標楷體" panose="03000509000000000000" pitchFamily="65" charset="-120"/>
                <a:ea typeface="標楷體" panose="03000509000000000000" pitchFamily="65" charset="-120"/>
              </a:rPr>
              <a:t>報到後聲明放棄：</a:t>
            </a:r>
            <a:r>
              <a:rPr kumimoji="0" lang="en-US" altLang="zh-TW" dirty="0">
                <a:latin typeface="標楷體" pitchFamily="65" charset="-120"/>
                <a:ea typeface="標楷體" pitchFamily="65" charset="-120"/>
              </a:rPr>
              <a:t>113</a:t>
            </a:r>
            <a:r>
              <a:rPr kumimoji="0" lang="zh-TW" altLang="en-US" dirty="0">
                <a:latin typeface="標楷體" panose="03000509000000000000" pitchFamily="65" charset="-120"/>
                <a:ea typeface="標楷體" panose="03000509000000000000" pitchFamily="65" charset="-120"/>
              </a:rPr>
              <a:t>年</a:t>
            </a:r>
            <a:r>
              <a:rPr kumimoji="0" lang="en-US" altLang="zh-TW" dirty="0">
                <a:latin typeface="標楷體" pitchFamily="65" charset="-120"/>
                <a:ea typeface="標楷體" pitchFamily="65" charset="-120"/>
              </a:rPr>
              <a:t>4</a:t>
            </a:r>
            <a:r>
              <a:rPr kumimoji="0" lang="zh-TW" altLang="en-US" dirty="0">
                <a:latin typeface="標楷體" panose="03000509000000000000" pitchFamily="65" charset="-120"/>
                <a:ea typeface="標楷體" panose="03000509000000000000" pitchFamily="65" charset="-120"/>
              </a:rPr>
              <a:t>月</a:t>
            </a:r>
            <a:r>
              <a:rPr kumimoji="0" lang="en-US" altLang="zh-TW" dirty="0">
                <a:latin typeface="標楷體" pitchFamily="65" charset="-120"/>
                <a:ea typeface="標楷體" pitchFamily="65" charset="-120"/>
              </a:rPr>
              <a:t>17</a:t>
            </a:r>
            <a:r>
              <a:rPr kumimoji="0" lang="zh-TW" altLang="en-US" dirty="0">
                <a:latin typeface="標楷體" panose="03000509000000000000" pitchFamily="65" charset="-120"/>
                <a:ea typeface="標楷體" panose="03000509000000000000" pitchFamily="65" charset="-120"/>
              </a:rPr>
              <a:t>日</a:t>
            </a:r>
            <a:endParaRPr kumimoji="0" lang="en-US" altLang="zh-TW" dirty="0">
              <a:latin typeface="標楷體" pitchFamily="65" charset="-120"/>
              <a:ea typeface="標楷體" pitchFamily="65" charset="-120"/>
            </a:endParaRPr>
          </a:p>
        </p:txBody>
      </p:sp>
      <p:grpSp>
        <p:nvGrpSpPr>
          <p:cNvPr id="40973" name="组合 125"/>
          <p:cNvGrpSpPr>
            <a:grpSpLocks/>
          </p:cNvGrpSpPr>
          <p:nvPr/>
        </p:nvGrpSpPr>
        <p:grpSpPr bwMode="auto">
          <a:xfrm>
            <a:off x="123825" y="990600"/>
            <a:ext cx="6037660" cy="323165"/>
            <a:chOff x="164616" y="178180"/>
            <a:chExt cx="3260440" cy="430951"/>
          </a:xfrm>
        </p:grpSpPr>
        <p:cxnSp>
          <p:nvCxnSpPr>
            <p:cNvPr id="47" name="直接连接符 126"/>
            <p:cNvCxnSpPr>
              <a:cxnSpLocks/>
            </p:cNvCxnSpPr>
            <p:nvPr/>
          </p:nvCxnSpPr>
          <p:spPr>
            <a:xfrm flipV="1">
              <a:off x="164616" y="535422"/>
              <a:ext cx="2804583" cy="11114"/>
            </a:xfrm>
            <a:prstGeom prst="line">
              <a:avLst/>
            </a:prstGeom>
            <a:ln>
              <a:solidFill>
                <a:srgbClr val="314865"/>
              </a:solidFill>
            </a:ln>
          </p:spPr>
          <p:style>
            <a:lnRef idx="1">
              <a:schemeClr val="accent1"/>
            </a:lnRef>
            <a:fillRef idx="0">
              <a:schemeClr val="accent1"/>
            </a:fillRef>
            <a:effectRef idx="0">
              <a:schemeClr val="accent1"/>
            </a:effectRef>
            <a:fontRef idx="minor">
              <a:schemeClr val="tx1"/>
            </a:fontRef>
          </p:style>
        </p:cxnSp>
        <p:sp>
          <p:nvSpPr>
            <p:cNvPr id="48" name="文本框 127"/>
            <p:cNvSpPr txBox="1"/>
            <p:nvPr/>
          </p:nvSpPr>
          <p:spPr>
            <a:xfrm>
              <a:off x="534317" y="178180"/>
              <a:ext cx="2890739" cy="430951"/>
            </a:xfrm>
            <a:prstGeom prst="rect">
              <a:avLst/>
            </a:prstGeom>
            <a:noFill/>
          </p:spPr>
          <p:txBody>
            <a:bodyPr>
              <a:spAutoFit/>
            </a:bodyPr>
            <a:lstStyle/>
            <a:p>
              <a:pPr algn="ctr" fontAlgn="auto">
                <a:spcBef>
                  <a:spcPts val="0"/>
                </a:spcBef>
                <a:spcAft>
                  <a:spcPts val="0"/>
                </a:spcAft>
                <a:defRPr/>
              </a:pPr>
              <a:r>
                <a:rPr kumimoji="0" lang="zh-TW" altLang="en-US" sz="15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a:t>
              </a:r>
              <a:r>
                <a:rPr kumimoji="0" lang="zh-TW" altLang="en-US" sz="1500" b="1" spc="150" dirty="0">
                  <a:solidFill>
                    <a:schemeClr val="tx1">
                      <a:lumMod val="85000"/>
                      <a:lumOff val="15000"/>
                    </a:schemeClr>
                  </a:solidFill>
                  <a:latin typeface="微軟正黑體" panose="020B0604030504040204" pitchFamily="34" charset="-120"/>
                  <a:ea typeface="微軟正黑體" panose="020B0604030504040204" pitchFamily="34" charset="-120"/>
                  <a:cs typeface="Segoe UI" panose="020B0502040204020203" pitchFamily="34" charset="0"/>
                </a:rPr>
                <a:t>高級中等學校藝術才能班特色招生甄選入學</a:t>
              </a:r>
              <a:r>
                <a:rPr kumimoji="0" lang="zh-TW" altLang="en-US" sz="1500" b="1" dirty="0">
                  <a:solidFill>
                    <a:schemeClr val="tx2">
                      <a:lumMod val="75000"/>
                    </a:schemeClr>
                  </a:solidFill>
                  <a:latin typeface="微軟正黑體" panose="020B0604030504040204" pitchFamily="34" charset="-120"/>
                  <a:ea typeface="微軟正黑體" panose="020B0604030504040204" pitchFamily="34" charset="-120"/>
                  <a:cs typeface="Microsoft JhengHei" charset="-120"/>
                </a:rPr>
                <a:t>」招生管道</a:t>
              </a:r>
            </a:p>
          </p:txBody>
        </p:sp>
        <p:sp>
          <p:nvSpPr>
            <p:cNvPr id="54" name="矩形 53"/>
            <p:cNvSpPr/>
            <p:nvPr/>
          </p:nvSpPr>
          <p:spPr>
            <a:xfrm>
              <a:off x="164616" y="178180"/>
              <a:ext cx="47579" cy="284206"/>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sz="2400">
                <a:latin typeface="標楷體" pitchFamily="65" charset="-120"/>
                <a:ea typeface="標楷體" pitchFamily="65" charset="-120"/>
                <a:sym typeface="Arial"/>
              </a:endParaRPr>
            </a:p>
          </p:txBody>
        </p:sp>
        <p:sp>
          <p:nvSpPr>
            <p:cNvPr id="55" name="矩形 54"/>
            <p:cNvSpPr/>
            <p:nvPr/>
          </p:nvSpPr>
          <p:spPr>
            <a:xfrm>
              <a:off x="275848" y="252804"/>
              <a:ext cx="47579" cy="209581"/>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sz="2400">
                <a:latin typeface="標楷體" pitchFamily="65" charset="-120"/>
                <a:ea typeface="標楷體" pitchFamily="65" charset="-120"/>
                <a:sym typeface="Arial"/>
              </a:endParaRPr>
            </a:p>
          </p:txBody>
        </p:sp>
        <p:sp>
          <p:nvSpPr>
            <p:cNvPr id="56" name="矩形 55"/>
            <p:cNvSpPr/>
            <p:nvPr/>
          </p:nvSpPr>
          <p:spPr>
            <a:xfrm flipH="1">
              <a:off x="378078" y="321076"/>
              <a:ext cx="47579" cy="141309"/>
            </a:xfrm>
            <a:prstGeom prst="rect">
              <a:avLst/>
            </a:prstGeom>
            <a:solidFill>
              <a:srgbClr val="314865"/>
            </a:solidFill>
            <a:ln>
              <a:solidFill>
                <a:srgbClr val="31486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sz="2400">
                <a:latin typeface="標楷體" pitchFamily="65" charset="-120"/>
                <a:ea typeface="標楷體" pitchFamily="65" charset="-120"/>
                <a:sym typeface="Arial"/>
              </a:endParaRPr>
            </a:p>
          </p:txBody>
        </p:sp>
      </p:grpSp>
      <p:sp>
        <p:nvSpPr>
          <p:cNvPr id="5" name="投影片編號版面配置區 4"/>
          <p:cNvSpPr>
            <a:spLocks noGrp="1"/>
          </p:cNvSpPr>
          <p:nvPr>
            <p:ph type="sldNum" sz="quarter" idx="12"/>
          </p:nvPr>
        </p:nvSpPr>
        <p:spPr/>
        <p:txBody>
          <a:bodyPr/>
          <a:lstStyle/>
          <a:p>
            <a:pPr>
              <a:defRPr/>
            </a:pPr>
            <a:fld id="{5B67615A-B9B7-4BBD-8442-F74EA181BF3C}" type="slidenum">
              <a:rPr lang="zh-TW" altLang="en-US" smtClean="0"/>
              <a:pPr>
                <a:defRPr/>
              </a:pPr>
              <a:t>60</a:t>
            </a:fld>
            <a:endParaRPr lang="zh-TW" altLang="en-US"/>
          </a:p>
        </p:txBody>
      </p:sp>
    </p:spTree>
    <p:extLst>
      <p:ext uri="{BB962C8B-B14F-4D97-AF65-F5344CB8AC3E}">
        <p14:creationId xmlns:p14="http://schemas.microsoft.com/office/powerpoint/2010/main" val="130906586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群組 17">
            <a:extLst>
              <a:ext uri="{FF2B5EF4-FFF2-40B4-BE49-F238E27FC236}">
                <a16:creationId xmlns:a16="http://schemas.microsoft.com/office/drawing/2014/main" id="{2E6A423B-3D9F-4BB7-A88D-77ABFC02C7D5}"/>
              </a:ext>
            </a:extLst>
          </p:cNvPr>
          <p:cNvGrpSpPr/>
          <p:nvPr/>
        </p:nvGrpSpPr>
        <p:grpSpPr>
          <a:xfrm>
            <a:off x="827584" y="548680"/>
            <a:ext cx="2662608" cy="683232"/>
            <a:chOff x="6261659" y="4723"/>
            <a:chExt cx="2156865" cy="1078432"/>
          </a:xfrm>
          <a:scene3d>
            <a:camera prst="orthographicFront"/>
            <a:lightRig rig="threePt" dir="t">
              <a:rot lat="0" lon="0" rev="7500000"/>
            </a:lightRig>
          </a:scene3d>
        </p:grpSpPr>
        <p:sp>
          <p:nvSpPr>
            <p:cNvPr id="19" name="矩形: 圓角 18">
              <a:extLst>
                <a:ext uri="{FF2B5EF4-FFF2-40B4-BE49-F238E27FC236}">
                  <a16:creationId xmlns:a16="http://schemas.microsoft.com/office/drawing/2014/main" id="{1913CDA8-239F-45B4-9C88-7BBDA78E9103}"/>
                </a:ext>
              </a:extLst>
            </p:cNvPr>
            <p:cNvSpPr/>
            <p:nvPr/>
          </p:nvSpPr>
          <p:spPr>
            <a:xfrm>
              <a:off x="6261659" y="4723"/>
              <a:ext cx="2156865" cy="1078432"/>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20" name="矩形: 圓角 4">
              <a:extLst>
                <a:ext uri="{FF2B5EF4-FFF2-40B4-BE49-F238E27FC236}">
                  <a16:creationId xmlns:a16="http://schemas.microsoft.com/office/drawing/2014/main" id="{AD150329-AF25-4DCD-AFBE-871A899169AC}"/>
                </a:ext>
              </a:extLst>
            </p:cNvPr>
            <p:cNvSpPr txBox="1"/>
            <p:nvPr/>
          </p:nvSpPr>
          <p:spPr>
            <a:xfrm>
              <a:off x="6293245" y="36309"/>
              <a:ext cx="2093693" cy="101526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zh-TW" altLang="en-US" sz="2200" b="1" dirty="0">
                  <a:latin typeface="微軟正黑體" panose="020B0604030504040204" pitchFamily="34" charset="-120"/>
                  <a:ea typeface="微軟正黑體" panose="020B0604030504040204" pitchFamily="34" charset="-120"/>
                </a:rPr>
                <a:t>藝才</a:t>
              </a:r>
              <a:r>
                <a:rPr lang="zh-TW" altLang="en-US" sz="2200" b="1" kern="1200" dirty="0">
                  <a:latin typeface="微軟正黑體" panose="020B0604030504040204" pitchFamily="34" charset="-120"/>
                  <a:ea typeface="微軟正黑體" panose="020B0604030504040204" pitchFamily="34" charset="-120"/>
                </a:rPr>
                <a:t>班甄選入學</a:t>
              </a:r>
            </a:p>
          </p:txBody>
        </p:sp>
      </p:grpSp>
      <p:sp>
        <p:nvSpPr>
          <p:cNvPr id="4" name="內容版面配置區 3">
            <a:extLst>
              <a:ext uri="{FF2B5EF4-FFF2-40B4-BE49-F238E27FC236}">
                <a16:creationId xmlns:a16="http://schemas.microsoft.com/office/drawing/2014/main" id="{F222966C-9E0B-46F4-890A-38D4AF4A7300}"/>
              </a:ext>
            </a:extLst>
          </p:cNvPr>
          <p:cNvSpPr>
            <a:spLocks noGrp="1"/>
          </p:cNvSpPr>
          <p:nvPr>
            <p:ph idx="1"/>
          </p:nvPr>
        </p:nvSpPr>
        <p:spPr>
          <a:xfrm>
            <a:off x="457200" y="1772816"/>
            <a:ext cx="8229600" cy="4752528"/>
          </a:xfrm>
        </p:spPr>
        <p:txBody>
          <a:bodyPr/>
          <a:lstStyle/>
          <a:p>
            <a:pPr>
              <a:buFont typeface="Wingdings" panose="05000000000000000000" pitchFamily="2" charset="2"/>
              <a:buChar char="Ø"/>
            </a:pPr>
            <a:r>
              <a:rPr lang="zh-TW" altLang="en-US" sz="2800" b="1" dirty="0">
                <a:solidFill>
                  <a:srgbClr val="FF0000"/>
                </a:solidFill>
              </a:rPr>
              <a:t>國中普通班學生也能報名，不限藝才班學生。</a:t>
            </a:r>
            <a:endParaRPr lang="en-US" altLang="zh-TW" sz="2800" b="1" dirty="0">
              <a:solidFill>
                <a:srgbClr val="FF0000"/>
              </a:solidFill>
            </a:endParaRPr>
          </a:p>
          <a:p>
            <a:pPr>
              <a:buFont typeface="Wingdings" panose="05000000000000000000" pitchFamily="2" charset="2"/>
              <a:buChar char="Ø"/>
            </a:pPr>
            <a:r>
              <a:rPr lang="zh-TW" altLang="en-US" sz="2800" dirty="0"/>
              <a:t>特殊生分發以一般生、特殊身分加分方式及外加名額排序。</a:t>
            </a:r>
            <a:endParaRPr lang="en-US" altLang="zh-TW" sz="2800" dirty="0"/>
          </a:p>
          <a:p>
            <a:pPr>
              <a:buFont typeface="Wingdings" panose="05000000000000000000" pitchFamily="2" charset="2"/>
              <a:buChar char="Ø"/>
            </a:pPr>
            <a:r>
              <a:rPr lang="zh-TW" altLang="en-US" sz="2800" dirty="0"/>
              <a:t>身障生及原住民等特殊生於術科測驗分發時，得外加名額分發，每校各外加</a:t>
            </a:r>
            <a:r>
              <a:rPr lang="en-US" altLang="zh-TW" sz="2800" dirty="0"/>
              <a:t>1</a:t>
            </a:r>
            <a:r>
              <a:rPr lang="zh-TW" altLang="en-US" sz="2800" dirty="0"/>
              <a:t>人。</a:t>
            </a:r>
            <a:endParaRPr lang="en-US" altLang="zh-TW" sz="2800" dirty="0"/>
          </a:p>
          <a:p>
            <a:pPr>
              <a:buFont typeface="Wingdings" panose="05000000000000000000" pitchFamily="2" charset="2"/>
              <a:buChar char="Ø"/>
            </a:pPr>
            <a:r>
              <a:rPr lang="en-US" altLang="zh-TW" sz="2800" dirty="0" smtClean="0"/>
              <a:t>113</a:t>
            </a:r>
            <a:r>
              <a:rPr lang="zh-TW" altLang="en-US" sz="2800" dirty="0" smtClean="0"/>
              <a:t>學年</a:t>
            </a:r>
            <a:r>
              <a:rPr lang="zh-TW" altLang="en-US" sz="2800" dirty="0"/>
              <a:t>度招生學校</a:t>
            </a:r>
            <a:r>
              <a:rPr lang="zh-TW" altLang="en-US" sz="2800" dirty="0" smtClean="0"/>
              <a:t>名額</a:t>
            </a:r>
            <a:r>
              <a:rPr lang="en-US" altLang="zh-TW" sz="2800" dirty="0" smtClean="0">
                <a:solidFill>
                  <a:srgbClr val="FF0000"/>
                </a:solidFill>
              </a:rPr>
              <a:t>25</a:t>
            </a:r>
            <a:r>
              <a:rPr lang="zh-TW" altLang="en-US" sz="2800" dirty="0">
                <a:solidFill>
                  <a:srgbClr val="FF0000"/>
                </a:solidFill>
              </a:rPr>
              <a:t>人</a:t>
            </a:r>
            <a:r>
              <a:rPr lang="zh-TW" altLang="en-US" sz="2800" dirty="0" smtClean="0">
                <a:solidFill>
                  <a:srgbClr val="FF0000"/>
                </a:solidFill>
              </a:rPr>
              <a:t>。</a:t>
            </a:r>
            <a:endParaRPr lang="en-US" altLang="zh-TW" sz="2800" dirty="0" smtClean="0">
              <a:solidFill>
                <a:srgbClr val="FF0000"/>
              </a:solidFill>
            </a:endParaRPr>
          </a:p>
          <a:p>
            <a:pPr marL="0" indent="0">
              <a:buNone/>
            </a:pPr>
            <a:endParaRPr lang="en-US" altLang="zh-TW" sz="2800" dirty="0" smtClean="0">
              <a:solidFill>
                <a:srgbClr val="FF0000"/>
              </a:solidFill>
            </a:endParaRPr>
          </a:p>
          <a:p>
            <a:pPr marL="0" indent="0">
              <a:buNone/>
            </a:pPr>
            <a:endParaRPr lang="en-US" altLang="zh-TW" sz="2800" dirty="0" smtClean="0">
              <a:solidFill>
                <a:srgbClr val="FF0000"/>
              </a:solidFill>
            </a:endParaRPr>
          </a:p>
          <a:p>
            <a:pPr marL="0" indent="0">
              <a:buNone/>
            </a:pPr>
            <a:endParaRPr lang="zh-TW" altLang="en-US" sz="2800" dirty="0">
              <a:solidFill>
                <a:srgbClr val="FF0000"/>
              </a:solidFill>
            </a:endParaRPr>
          </a:p>
        </p:txBody>
      </p:sp>
      <p:sp>
        <p:nvSpPr>
          <p:cNvPr id="5" name="投影片編號版面配置區 4"/>
          <p:cNvSpPr>
            <a:spLocks noGrp="1"/>
          </p:cNvSpPr>
          <p:nvPr>
            <p:ph type="sldNum" sz="quarter" idx="12"/>
          </p:nvPr>
        </p:nvSpPr>
        <p:spPr/>
        <p:txBody>
          <a:bodyPr/>
          <a:lstStyle/>
          <a:p>
            <a:pPr>
              <a:defRPr/>
            </a:pPr>
            <a:fld id="{FB84F700-DF8C-4D41-9CC9-0E34246E4FC6}" type="slidenum">
              <a:rPr lang="zh-TW" altLang="en-US" smtClean="0">
                <a:solidFill>
                  <a:prstClr val="black">
                    <a:tint val="75000"/>
                  </a:prstClr>
                </a:solidFill>
              </a:rPr>
              <a:pPr>
                <a:defRPr/>
              </a:pPr>
              <a:t>61</a:t>
            </a:fld>
            <a:endParaRPr lang="zh-TW" altLang="en-US">
              <a:solidFill>
                <a:prstClr val="black">
                  <a:tint val="75000"/>
                </a:prstClr>
              </a:solidFill>
            </a:endParaRPr>
          </a:p>
        </p:txBody>
      </p:sp>
    </p:spTree>
    <p:extLst>
      <p:ext uri="{BB962C8B-B14F-4D97-AF65-F5344CB8AC3E}">
        <p14:creationId xmlns:p14="http://schemas.microsoft.com/office/powerpoint/2010/main" val="1166026627"/>
      </p:ext>
    </p:extLst>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圓角化對角線角落矩形 13"/>
          <p:cNvSpPr/>
          <p:nvPr/>
        </p:nvSpPr>
        <p:spPr>
          <a:xfrm>
            <a:off x="405880" y="1844824"/>
            <a:ext cx="8280920" cy="3584440"/>
          </a:xfrm>
          <a:prstGeom prst="round2DiagRect">
            <a:avLst/>
          </a:prstGeom>
          <a:solidFill>
            <a:schemeClr val="accent5">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eaLnBrk="0" hangingPunct="0">
              <a:spcBef>
                <a:spcPct val="20000"/>
              </a:spcBef>
              <a:buClr>
                <a:srgbClr val="0070C0"/>
              </a:buClr>
              <a:buFont typeface="Wingdings" panose="05000000000000000000" pitchFamily="2" charset="2"/>
              <a:buChar char="Ø"/>
            </a:pPr>
            <a:r>
              <a:rPr kumimoji="0" lang="zh-TW" altLang="en-US" sz="3000" dirty="0">
                <a:solidFill>
                  <a:schemeClr val="tx1">
                    <a:lumMod val="85000"/>
                    <a:lumOff val="15000"/>
                  </a:schemeClr>
                </a:solidFill>
                <a:latin typeface="標楷體" pitchFamily="65" charset="-120"/>
                <a:ea typeface="標楷體" pitchFamily="65" charset="-120"/>
              </a:rPr>
              <a:t>體育班甄選為</a:t>
            </a:r>
            <a:r>
              <a:rPr kumimoji="0" lang="zh-TW" altLang="en-US" sz="3000" dirty="0">
                <a:solidFill>
                  <a:srgbClr val="FF0000"/>
                </a:solidFill>
                <a:latin typeface="標楷體" pitchFamily="65" charset="-120"/>
                <a:ea typeface="標楷體" pitchFamily="65" charset="-120"/>
              </a:rPr>
              <a:t>各校單獨招生</a:t>
            </a:r>
            <a:r>
              <a:rPr kumimoji="0" lang="zh-TW" altLang="en-US" sz="3000" dirty="0">
                <a:solidFill>
                  <a:schemeClr val="tx1">
                    <a:lumMod val="85000"/>
                    <a:lumOff val="15000"/>
                  </a:schemeClr>
                </a:solidFill>
                <a:latin typeface="標楷體" pitchFamily="65" charset="-120"/>
                <a:ea typeface="標楷體" pitchFamily="65" charset="-120"/>
              </a:rPr>
              <a:t>。</a:t>
            </a:r>
            <a:endParaRPr kumimoji="0" lang="en-US" altLang="zh-TW" sz="3000" dirty="0">
              <a:solidFill>
                <a:schemeClr val="tx1">
                  <a:lumMod val="85000"/>
                  <a:lumOff val="15000"/>
                </a:schemeClr>
              </a:solidFill>
              <a:latin typeface="標楷體" pitchFamily="65" charset="-120"/>
              <a:ea typeface="標楷體" pitchFamily="65" charset="-120"/>
            </a:endParaRPr>
          </a:p>
          <a:p>
            <a:pPr marL="457200" lvl="0" indent="-457200" eaLnBrk="0" hangingPunct="0">
              <a:spcBef>
                <a:spcPct val="20000"/>
              </a:spcBef>
              <a:buClr>
                <a:srgbClr val="0070C0"/>
              </a:buClr>
              <a:buFont typeface="Wingdings" panose="05000000000000000000" pitchFamily="2" charset="2"/>
              <a:buChar char="Ø"/>
            </a:pPr>
            <a:r>
              <a:rPr kumimoji="0" lang="zh-TW" altLang="en-US" sz="3000" dirty="0">
                <a:solidFill>
                  <a:schemeClr val="tx1">
                    <a:lumMod val="85000"/>
                    <a:lumOff val="15000"/>
                  </a:schemeClr>
                </a:solidFill>
                <a:latin typeface="標楷體" pitchFamily="65" charset="-120"/>
                <a:ea typeface="標楷體" pitchFamily="65" charset="-120"/>
              </a:rPr>
              <a:t>參加高級中等學校體育班甄選入學之學生不受免試就學區限制，學生得跨區報名。</a:t>
            </a:r>
            <a:endParaRPr kumimoji="0" lang="en-US" altLang="zh-TW" sz="3000" dirty="0">
              <a:solidFill>
                <a:schemeClr val="tx1">
                  <a:lumMod val="85000"/>
                  <a:lumOff val="15000"/>
                </a:schemeClr>
              </a:solidFill>
              <a:latin typeface="標楷體" pitchFamily="65" charset="-120"/>
              <a:ea typeface="標楷體" pitchFamily="65" charset="-120"/>
            </a:endParaRPr>
          </a:p>
          <a:p>
            <a:pPr marL="457200" lvl="0" indent="-457200" eaLnBrk="0" hangingPunct="0">
              <a:spcBef>
                <a:spcPct val="20000"/>
              </a:spcBef>
              <a:buClr>
                <a:srgbClr val="0070C0"/>
              </a:buClr>
              <a:buFont typeface="Wingdings" panose="05000000000000000000" pitchFamily="2" charset="2"/>
              <a:buChar char="Ø"/>
            </a:pPr>
            <a:r>
              <a:rPr kumimoji="0" lang="zh-TW" altLang="en-US" sz="3000" dirty="0">
                <a:solidFill>
                  <a:schemeClr val="tx1">
                    <a:lumMod val="85000"/>
                    <a:lumOff val="15000"/>
                  </a:schemeClr>
                </a:solidFill>
                <a:latin typeface="標楷體" pitchFamily="65" charset="-120"/>
                <a:ea typeface="標楷體" pitchFamily="65" charset="-120"/>
              </a:rPr>
              <a:t>依術科測驗分數為錄取依據。  </a:t>
            </a:r>
            <a:endParaRPr kumimoji="0" lang="en-US" altLang="zh-TW" sz="3000" dirty="0">
              <a:solidFill>
                <a:schemeClr val="tx1">
                  <a:lumMod val="85000"/>
                  <a:lumOff val="15000"/>
                </a:schemeClr>
              </a:solidFill>
              <a:latin typeface="標楷體" pitchFamily="65" charset="-120"/>
              <a:ea typeface="標楷體" pitchFamily="65" charset="-120"/>
            </a:endParaRPr>
          </a:p>
          <a:p>
            <a:pPr marL="457200" lvl="0" indent="-457200" eaLnBrk="0" hangingPunct="0">
              <a:spcBef>
                <a:spcPct val="20000"/>
              </a:spcBef>
              <a:buClr>
                <a:srgbClr val="0070C0"/>
              </a:buClr>
              <a:buFont typeface="Wingdings" panose="05000000000000000000" pitchFamily="2" charset="2"/>
              <a:buChar char="Ø"/>
            </a:pPr>
            <a:r>
              <a:rPr kumimoji="0" lang="en-US" altLang="zh-TW" sz="3000" dirty="0" smtClean="0">
                <a:solidFill>
                  <a:schemeClr val="tx1">
                    <a:lumMod val="85000"/>
                    <a:lumOff val="15000"/>
                  </a:schemeClr>
                </a:solidFill>
                <a:latin typeface="標楷體" pitchFamily="65" charset="-120"/>
                <a:ea typeface="標楷體" pitchFamily="65" charset="-120"/>
              </a:rPr>
              <a:t>113</a:t>
            </a:r>
            <a:r>
              <a:rPr kumimoji="0" lang="zh-TW" altLang="en-US" sz="3000" dirty="0" smtClean="0">
                <a:solidFill>
                  <a:schemeClr val="tx1">
                    <a:lumMod val="85000"/>
                    <a:lumOff val="15000"/>
                  </a:schemeClr>
                </a:solidFill>
                <a:latin typeface="標楷體" pitchFamily="65" charset="-120"/>
                <a:ea typeface="標楷體" pitchFamily="65" charset="-120"/>
              </a:rPr>
              <a:t>學年</a:t>
            </a:r>
            <a:r>
              <a:rPr kumimoji="0" lang="zh-TW" altLang="en-US" sz="3000" dirty="0">
                <a:solidFill>
                  <a:schemeClr val="tx1">
                    <a:lumMod val="85000"/>
                    <a:lumOff val="15000"/>
                  </a:schemeClr>
                </a:solidFill>
                <a:latin typeface="標楷體" pitchFamily="65" charset="-120"/>
                <a:ea typeface="標楷體" pitchFamily="65" charset="-120"/>
              </a:rPr>
              <a:t>度以公告之簡章為主</a:t>
            </a:r>
            <a:endParaRPr lang="zh-TW" altLang="en-US" sz="3000" dirty="0">
              <a:solidFill>
                <a:schemeClr val="tx1">
                  <a:lumMod val="85000"/>
                  <a:lumOff val="15000"/>
                </a:schemeClr>
              </a:solidFill>
            </a:endParaRPr>
          </a:p>
        </p:txBody>
      </p:sp>
      <p:grpSp>
        <p:nvGrpSpPr>
          <p:cNvPr id="15" name="群組 14">
            <a:extLst>
              <a:ext uri="{FF2B5EF4-FFF2-40B4-BE49-F238E27FC236}">
                <a16:creationId xmlns:a16="http://schemas.microsoft.com/office/drawing/2014/main" id="{09724AC8-91EC-452C-8127-CD77B5978E12}"/>
              </a:ext>
            </a:extLst>
          </p:cNvPr>
          <p:cNvGrpSpPr/>
          <p:nvPr/>
        </p:nvGrpSpPr>
        <p:grpSpPr>
          <a:xfrm>
            <a:off x="827584" y="548680"/>
            <a:ext cx="3240360" cy="648072"/>
            <a:chOff x="6261659" y="3725317"/>
            <a:chExt cx="2156865" cy="1078432"/>
          </a:xfrm>
          <a:scene3d>
            <a:camera prst="orthographicFront"/>
            <a:lightRig rig="threePt" dir="t">
              <a:rot lat="0" lon="0" rev="7500000"/>
            </a:lightRig>
          </a:scene3d>
        </p:grpSpPr>
        <p:sp>
          <p:nvSpPr>
            <p:cNvPr id="16" name="矩形: 圓角 15">
              <a:extLst>
                <a:ext uri="{FF2B5EF4-FFF2-40B4-BE49-F238E27FC236}">
                  <a16:creationId xmlns:a16="http://schemas.microsoft.com/office/drawing/2014/main" id="{6919105B-A36D-4910-ABA8-EC7AC154727C}"/>
                </a:ext>
              </a:extLst>
            </p:cNvPr>
            <p:cNvSpPr/>
            <p:nvPr/>
          </p:nvSpPr>
          <p:spPr>
            <a:xfrm>
              <a:off x="6261659" y="3725317"/>
              <a:ext cx="2156865" cy="1078432"/>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17" name="矩形: 圓角 4">
              <a:extLst>
                <a:ext uri="{FF2B5EF4-FFF2-40B4-BE49-F238E27FC236}">
                  <a16:creationId xmlns:a16="http://schemas.microsoft.com/office/drawing/2014/main" id="{A1F59008-062C-4E8F-A913-B8274F3375D3}"/>
                </a:ext>
              </a:extLst>
            </p:cNvPr>
            <p:cNvSpPr txBox="1"/>
            <p:nvPr/>
          </p:nvSpPr>
          <p:spPr>
            <a:xfrm>
              <a:off x="6293245" y="3756903"/>
              <a:ext cx="1981488" cy="927021"/>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zh-TW" altLang="en-US" sz="2200" b="1" kern="1200" dirty="0">
                  <a:latin typeface="微軟正黑體" panose="020B0604030504040204" pitchFamily="34" charset="-120"/>
                  <a:ea typeface="微軟正黑體" panose="020B0604030504040204" pitchFamily="34" charset="-120"/>
                </a:rPr>
                <a:t>體育班甄選入學</a:t>
              </a:r>
            </a:p>
          </p:txBody>
        </p:sp>
      </p:grpSp>
      <p:sp>
        <p:nvSpPr>
          <p:cNvPr id="4" name="投影片編號版面配置區 3"/>
          <p:cNvSpPr>
            <a:spLocks noGrp="1"/>
          </p:cNvSpPr>
          <p:nvPr>
            <p:ph type="sldNum" sz="quarter" idx="12"/>
          </p:nvPr>
        </p:nvSpPr>
        <p:spPr/>
        <p:txBody>
          <a:bodyPr/>
          <a:lstStyle/>
          <a:p>
            <a:pPr>
              <a:defRPr/>
            </a:pPr>
            <a:endParaRPr lang="zh-TW" altLang="en-US"/>
          </a:p>
        </p:txBody>
      </p:sp>
    </p:spTree>
    <p:extLst>
      <p:ext uri="{BB962C8B-B14F-4D97-AF65-F5344CB8AC3E}">
        <p14:creationId xmlns:p14="http://schemas.microsoft.com/office/powerpoint/2010/main" val="1418511714"/>
      </p:ext>
    </p:extLst>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p:cNvSpPr>
            <a:spLocks noGrp="1"/>
          </p:cNvSpPr>
          <p:nvPr>
            <p:ph type="subTitle" idx="1"/>
          </p:nvPr>
        </p:nvSpPr>
        <p:spPr>
          <a:xfrm>
            <a:off x="251520" y="1628800"/>
            <a:ext cx="8712968" cy="4464496"/>
          </a:xfrm>
        </p:spPr>
        <p:txBody>
          <a:bodyPr/>
          <a:lstStyle/>
          <a:p>
            <a:pPr marL="457200" indent="-457200" algn="l">
              <a:buClr>
                <a:srgbClr val="0070C0"/>
              </a:buClr>
              <a:buFont typeface="Wingdings" panose="05000000000000000000" pitchFamily="2" charset="2"/>
              <a:buChar char="Ø"/>
            </a:pPr>
            <a:r>
              <a:rPr lang="zh-TW" altLang="en-US" sz="3000" dirty="0">
                <a:solidFill>
                  <a:schemeClr val="tx1"/>
                </a:solidFill>
              </a:rPr>
              <a:t>各高級中等學校得單獨或聯合招生。</a:t>
            </a:r>
            <a:endParaRPr lang="en-US" altLang="zh-TW" sz="3000" dirty="0">
              <a:solidFill>
                <a:schemeClr val="tx1"/>
              </a:solidFill>
            </a:endParaRPr>
          </a:p>
          <a:p>
            <a:pPr marL="457200" indent="-457200" algn="l">
              <a:buClr>
                <a:srgbClr val="0070C0"/>
              </a:buClr>
              <a:buFont typeface="Wingdings" panose="05000000000000000000" pitchFamily="2" charset="2"/>
              <a:buChar char="Ø"/>
            </a:pPr>
            <a:r>
              <a:rPr lang="zh-TW" altLang="en-US" sz="3000" u="sng" dirty="0">
                <a:solidFill>
                  <a:schemeClr val="tx1"/>
                </a:solidFill>
              </a:rPr>
              <a:t>得參採國中教育會考成績</a:t>
            </a:r>
            <a:r>
              <a:rPr lang="zh-TW" altLang="en-US" sz="3000" dirty="0">
                <a:solidFill>
                  <a:schemeClr val="tx1"/>
                </a:solidFill>
              </a:rPr>
              <a:t>作為</a:t>
            </a:r>
            <a:r>
              <a:rPr lang="zh-TW" altLang="en-US" sz="3000" u="sng" dirty="0">
                <a:solidFill>
                  <a:schemeClr val="tx1"/>
                </a:solidFill>
              </a:rPr>
              <a:t>錄取門檻</a:t>
            </a:r>
            <a:r>
              <a:rPr lang="zh-TW" altLang="en-US" sz="3000" dirty="0">
                <a:solidFill>
                  <a:schemeClr val="tx1"/>
                </a:solidFill>
              </a:rPr>
              <a:t>。</a:t>
            </a:r>
            <a:endParaRPr lang="en-US" altLang="zh-TW" sz="3000" dirty="0">
              <a:solidFill>
                <a:schemeClr val="tx1"/>
              </a:solidFill>
            </a:endParaRPr>
          </a:p>
          <a:p>
            <a:pPr marL="457200" indent="-457200" algn="l">
              <a:buClr>
                <a:srgbClr val="0070C0"/>
              </a:buClr>
              <a:buFont typeface="Wingdings" panose="05000000000000000000" pitchFamily="2" charset="2"/>
              <a:buChar char="Ø"/>
            </a:pPr>
            <a:r>
              <a:rPr lang="zh-TW" altLang="en-US" sz="3000" dirty="0">
                <a:solidFill>
                  <a:schemeClr val="tx1"/>
                </a:solidFill>
              </a:rPr>
              <a:t>依</a:t>
            </a:r>
            <a:r>
              <a:rPr lang="zh-TW" altLang="en-US" sz="3000" u="sng" dirty="0">
                <a:solidFill>
                  <a:srgbClr val="FF0000"/>
                </a:solidFill>
              </a:rPr>
              <a:t>術科測驗分數</a:t>
            </a:r>
            <a:r>
              <a:rPr lang="zh-TW" altLang="en-US" sz="3000" dirty="0">
                <a:solidFill>
                  <a:schemeClr val="tx1"/>
                </a:solidFill>
              </a:rPr>
              <a:t>及</a:t>
            </a:r>
            <a:r>
              <a:rPr lang="zh-TW" altLang="en-US" sz="3000" u="sng" dirty="0">
                <a:solidFill>
                  <a:srgbClr val="FF0000"/>
                </a:solidFill>
              </a:rPr>
              <a:t>學生志願</a:t>
            </a:r>
            <a:r>
              <a:rPr lang="zh-TW" altLang="en-US" sz="3000" dirty="0">
                <a:solidFill>
                  <a:schemeClr val="tx1"/>
                </a:solidFill>
              </a:rPr>
              <a:t>，作為錄取依據。</a:t>
            </a:r>
            <a:endParaRPr lang="en-US" altLang="zh-TW" sz="3000" dirty="0">
              <a:solidFill>
                <a:schemeClr val="tx1"/>
              </a:solidFill>
            </a:endParaRPr>
          </a:p>
          <a:p>
            <a:pPr marL="457200" indent="-457200" algn="l">
              <a:buClr>
                <a:srgbClr val="0070C0"/>
              </a:buClr>
              <a:buFont typeface="Wingdings" panose="05000000000000000000" pitchFamily="2" charset="2"/>
              <a:buChar char="Ø"/>
            </a:pPr>
            <a:r>
              <a:rPr lang="zh-TW" altLang="en-US" sz="3000" u="sng" dirty="0">
                <a:solidFill>
                  <a:srgbClr val="FF0000"/>
                </a:solidFill>
              </a:rPr>
              <a:t>學生可自行擇一就學區報考</a:t>
            </a:r>
            <a:r>
              <a:rPr lang="zh-TW" altLang="en-US" sz="3000" dirty="0">
                <a:solidFill>
                  <a:schemeClr val="tx1"/>
                </a:solidFill>
              </a:rPr>
              <a:t>，不受國民中學學籍所在地就學區限制。</a:t>
            </a:r>
            <a:endParaRPr lang="en-US" altLang="zh-TW" sz="2400" dirty="0">
              <a:solidFill>
                <a:schemeClr val="tx1"/>
              </a:solidFill>
            </a:endParaRPr>
          </a:p>
          <a:p>
            <a:pPr marL="457200" indent="-457200" algn="l">
              <a:buClr>
                <a:srgbClr val="0070C0"/>
              </a:buClr>
              <a:buFont typeface="Wingdings" panose="05000000000000000000" pitchFamily="2" charset="2"/>
              <a:buChar char="Ø"/>
            </a:pPr>
            <a:r>
              <a:rPr lang="en-US" altLang="zh-TW" sz="3000" dirty="0" smtClean="0">
                <a:solidFill>
                  <a:schemeClr val="tx1"/>
                </a:solidFill>
              </a:rPr>
              <a:t>113</a:t>
            </a:r>
            <a:r>
              <a:rPr lang="zh-TW" altLang="en-US" sz="3000" dirty="0" smtClean="0">
                <a:solidFill>
                  <a:schemeClr val="tx1"/>
                </a:solidFill>
              </a:rPr>
              <a:t>學年</a:t>
            </a:r>
            <a:r>
              <a:rPr lang="zh-TW" altLang="en-US" sz="3000" dirty="0">
                <a:solidFill>
                  <a:schemeClr val="tx1"/>
                </a:solidFill>
              </a:rPr>
              <a:t>度有</a:t>
            </a:r>
            <a:r>
              <a:rPr lang="en-US" altLang="zh-TW" sz="3000" dirty="0">
                <a:solidFill>
                  <a:schemeClr val="tx1"/>
                </a:solidFill>
              </a:rPr>
              <a:t>11</a:t>
            </a:r>
            <a:r>
              <a:rPr lang="zh-TW" altLang="en-US" sz="3000" dirty="0">
                <a:solidFill>
                  <a:schemeClr val="tx1"/>
                </a:solidFill>
              </a:rPr>
              <a:t>個就學區，</a:t>
            </a:r>
            <a:r>
              <a:rPr lang="zh-TW" altLang="en-US" sz="3000" dirty="0" smtClean="0">
                <a:solidFill>
                  <a:schemeClr val="tx1"/>
                </a:solidFill>
              </a:rPr>
              <a:t>計</a:t>
            </a:r>
            <a:r>
              <a:rPr lang="en-US" altLang="zh-TW" sz="3000" dirty="0" smtClean="0">
                <a:solidFill>
                  <a:schemeClr val="tx1"/>
                </a:solidFill>
              </a:rPr>
              <a:t>90</a:t>
            </a:r>
            <a:r>
              <a:rPr lang="zh-TW" altLang="en-US" sz="3000" dirty="0" smtClean="0">
                <a:solidFill>
                  <a:schemeClr val="tx1"/>
                </a:solidFill>
              </a:rPr>
              <a:t>所高級中等學校，</a:t>
            </a:r>
            <a:r>
              <a:rPr lang="zh-TW" altLang="en-US" sz="3000" dirty="0">
                <a:solidFill>
                  <a:schemeClr val="tx1"/>
                </a:solidFill>
              </a:rPr>
              <a:t>提供</a:t>
            </a:r>
            <a:r>
              <a:rPr lang="en-US" altLang="zh-TW" sz="3000" dirty="0">
                <a:solidFill>
                  <a:schemeClr val="tx1"/>
                </a:solidFill>
              </a:rPr>
              <a:t>14</a:t>
            </a:r>
            <a:r>
              <a:rPr lang="zh-TW" altLang="en-US" sz="3000" dirty="0" smtClean="0">
                <a:solidFill>
                  <a:schemeClr val="tx1"/>
                </a:solidFill>
              </a:rPr>
              <a:t>群</a:t>
            </a:r>
            <a:r>
              <a:rPr lang="en-US" altLang="zh-TW" sz="3000" dirty="0" smtClean="0">
                <a:solidFill>
                  <a:schemeClr val="tx1"/>
                </a:solidFill>
              </a:rPr>
              <a:t>366</a:t>
            </a:r>
            <a:r>
              <a:rPr lang="zh-TW" altLang="en-US" sz="3000" dirty="0" smtClean="0">
                <a:solidFill>
                  <a:schemeClr val="tx1"/>
                </a:solidFill>
              </a:rPr>
              <a:t>科班</a:t>
            </a:r>
            <a:r>
              <a:rPr lang="en-US" altLang="zh-TW" sz="3000" dirty="0">
                <a:solidFill>
                  <a:schemeClr val="tx1"/>
                </a:solidFill>
              </a:rPr>
              <a:t>(</a:t>
            </a:r>
            <a:r>
              <a:rPr lang="zh-TW" altLang="en-US" sz="3000" dirty="0">
                <a:solidFill>
                  <a:schemeClr val="tx1"/>
                </a:solidFill>
              </a:rPr>
              <a:t>組</a:t>
            </a:r>
            <a:r>
              <a:rPr lang="en-US" altLang="zh-TW" sz="3000" dirty="0">
                <a:solidFill>
                  <a:schemeClr val="tx1"/>
                </a:solidFill>
              </a:rPr>
              <a:t>)</a:t>
            </a:r>
            <a:r>
              <a:rPr lang="zh-TW" altLang="en-US" sz="3000" dirty="0">
                <a:solidFill>
                  <a:schemeClr val="tx1"/>
                </a:solidFill>
              </a:rPr>
              <a:t>，</a:t>
            </a:r>
            <a:r>
              <a:rPr lang="zh-TW" altLang="en-US" sz="3000" dirty="0" smtClean="0">
                <a:solidFill>
                  <a:schemeClr val="tx1"/>
                </a:solidFill>
              </a:rPr>
              <a:t>總計</a:t>
            </a:r>
            <a:r>
              <a:rPr lang="en-US" altLang="zh-TW" sz="3000" dirty="0" smtClean="0">
                <a:solidFill>
                  <a:schemeClr val="tx1"/>
                </a:solidFill>
              </a:rPr>
              <a:t>8,177</a:t>
            </a:r>
            <a:r>
              <a:rPr lang="zh-TW" altLang="en-US" sz="3000" dirty="0" smtClean="0">
                <a:solidFill>
                  <a:schemeClr val="tx1"/>
                </a:solidFill>
              </a:rPr>
              <a:t>個</a:t>
            </a:r>
            <a:r>
              <a:rPr lang="zh-TW" altLang="en-US" sz="3000" dirty="0">
                <a:solidFill>
                  <a:schemeClr val="tx1"/>
                </a:solidFill>
              </a:rPr>
              <a:t>名額。</a:t>
            </a:r>
            <a:endParaRPr lang="en-US" altLang="zh-TW" sz="3000" dirty="0">
              <a:solidFill>
                <a:schemeClr val="tx1"/>
              </a:solidFill>
            </a:endParaRPr>
          </a:p>
          <a:p>
            <a:pPr algn="l">
              <a:buClr>
                <a:srgbClr val="0070C0"/>
              </a:buClr>
            </a:pPr>
            <a:endParaRPr lang="en-US" altLang="zh-TW" sz="2000" dirty="0">
              <a:solidFill>
                <a:schemeClr val="tx1"/>
              </a:solidFill>
            </a:endParaRPr>
          </a:p>
          <a:p>
            <a:pPr lvl="2" algn="l"/>
            <a:endParaRPr lang="en-US" altLang="zh-TW" sz="2600" b="1" dirty="0">
              <a:solidFill>
                <a:srgbClr val="0000FF"/>
              </a:solidFill>
              <a:latin typeface="標楷體" pitchFamily="65" charset="-120"/>
              <a:ea typeface="標楷體" pitchFamily="65" charset="-120"/>
            </a:endParaRPr>
          </a:p>
          <a:p>
            <a:pPr algn="l">
              <a:buClr>
                <a:srgbClr val="0070C0"/>
              </a:buClr>
            </a:pPr>
            <a:r>
              <a:rPr lang="zh-TW" altLang="en-US" dirty="0">
                <a:solidFill>
                  <a:schemeClr val="tx1"/>
                </a:solidFill>
              </a:rPr>
              <a:t>  </a:t>
            </a:r>
            <a:endParaRPr lang="en-US" altLang="zh-TW" dirty="0">
              <a:solidFill>
                <a:schemeClr val="tx1"/>
              </a:solidFill>
            </a:endParaRPr>
          </a:p>
          <a:p>
            <a:pPr marL="457200" indent="-457200" algn="l">
              <a:buClr>
                <a:srgbClr val="0070C0"/>
              </a:buClr>
              <a:buFont typeface="Wingdings" panose="05000000000000000000" pitchFamily="2" charset="2"/>
              <a:buChar char="l"/>
            </a:pPr>
            <a:endParaRPr lang="zh-TW" altLang="en-US" dirty="0">
              <a:solidFill>
                <a:schemeClr val="tx1"/>
              </a:solidFill>
            </a:endParaRPr>
          </a:p>
        </p:txBody>
      </p:sp>
      <p:grpSp>
        <p:nvGrpSpPr>
          <p:cNvPr id="14" name="群組 13">
            <a:extLst>
              <a:ext uri="{FF2B5EF4-FFF2-40B4-BE49-F238E27FC236}">
                <a16:creationId xmlns:a16="http://schemas.microsoft.com/office/drawing/2014/main" id="{38E6AFD3-CA88-4322-AA8C-4FE6B3B8CA85}"/>
              </a:ext>
            </a:extLst>
          </p:cNvPr>
          <p:cNvGrpSpPr/>
          <p:nvPr/>
        </p:nvGrpSpPr>
        <p:grpSpPr>
          <a:xfrm>
            <a:off x="899592" y="550368"/>
            <a:ext cx="3168352" cy="718392"/>
            <a:chOff x="6261659" y="4965515"/>
            <a:chExt cx="2156865" cy="1078432"/>
          </a:xfrm>
          <a:scene3d>
            <a:camera prst="orthographicFront"/>
            <a:lightRig rig="threePt" dir="t">
              <a:rot lat="0" lon="0" rev="7500000"/>
            </a:lightRig>
          </a:scene3d>
        </p:grpSpPr>
        <p:sp>
          <p:nvSpPr>
            <p:cNvPr id="15" name="矩形: 圓角 14">
              <a:extLst>
                <a:ext uri="{FF2B5EF4-FFF2-40B4-BE49-F238E27FC236}">
                  <a16:creationId xmlns:a16="http://schemas.microsoft.com/office/drawing/2014/main" id="{650777ED-FBB1-40E8-A99E-C1C76E7885D1}"/>
                </a:ext>
              </a:extLst>
            </p:cNvPr>
            <p:cNvSpPr/>
            <p:nvPr/>
          </p:nvSpPr>
          <p:spPr>
            <a:xfrm>
              <a:off x="6261659" y="4965515"/>
              <a:ext cx="2156865" cy="1078432"/>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6">
                <a:hueOff val="0"/>
                <a:satOff val="0"/>
                <a:lumOff val="0"/>
                <a:alphaOff val="0"/>
              </a:schemeClr>
            </a:fillRef>
            <a:effectRef idx="2">
              <a:schemeClr val="accent6">
                <a:hueOff val="0"/>
                <a:satOff val="0"/>
                <a:lumOff val="0"/>
                <a:alphaOff val="0"/>
              </a:schemeClr>
            </a:effectRef>
            <a:fontRef idx="minor">
              <a:schemeClr val="lt1"/>
            </a:fontRef>
          </p:style>
        </p:sp>
        <p:sp>
          <p:nvSpPr>
            <p:cNvPr id="16" name="矩形: 圓角 4">
              <a:extLst>
                <a:ext uri="{FF2B5EF4-FFF2-40B4-BE49-F238E27FC236}">
                  <a16:creationId xmlns:a16="http://schemas.microsoft.com/office/drawing/2014/main" id="{375CBA2F-D72E-49B3-AB71-70E16D4B739C}"/>
                </a:ext>
              </a:extLst>
            </p:cNvPr>
            <p:cNvSpPr txBox="1"/>
            <p:nvPr/>
          </p:nvSpPr>
          <p:spPr>
            <a:xfrm>
              <a:off x="6293245" y="4997101"/>
              <a:ext cx="1929200" cy="101526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zh-TW" altLang="en-US" sz="2200" b="1" kern="1200" dirty="0">
                  <a:latin typeface="微軟正黑體" panose="020B0604030504040204" pitchFamily="34" charset="-120"/>
                  <a:ea typeface="微軟正黑體" panose="020B0604030504040204" pitchFamily="34" charset="-120"/>
                </a:rPr>
                <a:t>專業群科甄選入學</a:t>
              </a:r>
            </a:p>
          </p:txBody>
        </p:sp>
      </p:grpSp>
      <p:sp>
        <p:nvSpPr>
          <p:cNvPr id="5" name="投影片編號版面配置區 4"/>
          <p:cNvSpPr>
            <a:spLocks noGrp="1"/>
          </p:cNvSpPr>
          <p:nvPr>
            <p:ph type="sldNum" sz="quarter" idx="12"/>
          </p:nvPr>
        </p:nvSpPr>
        <p:spPr/>
        <p:txBody>
          <a:bodyPr/>
          <a:lstStyle/>
          <a:p>
            <a:pPr>
              <a:defRPr/>
            </a:pPr>
            <a:endParaRPr lang="zh-TW" altLang="en-US"/>
          </a:p>
        </p:txBody>
      </p:sp>
    </p:spTree>
    <p:extLst>
      <p:ext uri="{BB962C8B-B14F-4D97-AF65-F5344CB8AC3E}">
        <p14:creationId xmlns:p14="http://schemas.microsoft.com/office/powerpoint/2010/main" val="904730368"/>
      </p:ext>
    </p:extLst>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副標題 13"/>
          <p:cNvSpPr>
            <a:spLocks noGrp="1"/>
          </p:cNvSpPr>
          <p:nvPr>
            <p:ph type="subTitle" idx="1"/>
          </p:nvPr>
        </p:nvSpPr>
        <p:spPr>
          <a:xfrm>
            <a:off x="611560" y="1700808"/>
            <a:ext cx="8424936" cy="1898948"/>
          </a:xfrm>
          <a:solidFill>
            <a:schemeClr val="accent5">
              <a:lumMod val="20000"/>
              <a:lumOff val="80000"/>
            </a:schemeClr>
          </a:solidFill>
        </p:spPr>
        <p:txBody>
          <a:bodyPr/>
          <a:lstStyle/>
          <a:p>
            <a:pPr marL="457200" lvl="0" indent="-457200" algn="l">
              <a:buClr>
                <a:srgbClr val="0070C0"/>
              </a:buClr>
              <a:buFont typeface="Wingdings" panose="05000000000000000000" pitchFamily="2" charset="2"/>
              <a:buChar char="Ø"/>
            </a:pPr>
            <a:r>
              <a:rPr lang="en-US" altLang="zh-TW" sz="2500" dirty="0" smtClean="0">
                <a:solidFill>
                  <a:prstClr val="black"/>
                </a:solidFill>
                <a:latin typeface="微軟正黑體" panose="020B0604030504040204" pitchFamily="34" charset="-120"/>
                <a:ea typeface="微軟正黑體" panose="020B0604030504040204" pitchFamily="34" charset="-120"/>
              </a:rPr>
              <a:t>113</a:t>
            </a:r>
            <a:r>
              <a:rPr lang="zh-TW" altLang="en-US" sz="2500" dirty="0" smtClean="0">
                <a:solidFill>
                  <a:prstClr val="black"/>
                </a:solidFill>
                <a:latin typeface="微軟正黑體" panose="020B0604030504040204" pitchFamily="34" charset="-120"/>
                <a:ea typeface="微軟正黑體" panose="020B0604030504040204" pitchFamily="34" charset="-120"/>
              </a:rPr>
              <a:t>學年</a:t>
            </a:r>
            <a:r>
              <a:rPr lang="zh-TW" altLang="en-US" sz="2500" dirty="0">
                <a:solidFill>
                  <a:prstClr val="black"/>
                </a:solidFill>
                <a:latin typeface="微軟正黑體" panose="020B0604030504040204" pitchFamily="34" charset="-120"/>
                <a:ea typeface="微軟正黑體" panose="020B0604030504040204" pitchFamily="34" charset="-120"/>
              </a:rPr>
              <a:t>度高級中等學校辦理聯合特色招生考試分發入學之區域為</a:t>
            </a:r>
            <a:r>
              <a:rPr lang="zh-TW" altLang="en-US" sz="2500" dirty="0">
                <a:solidFill>
                  <a:schemeClr val="tx1"/>
                </a:solidFill>
                <a:latin typeface="微軟正黑體" panose="020B0604030504040204" pitchFamily="34" charset="-120"/>
                <a:ea typeface="微軟正黑體" panose="020B0604030504040204" pitchFamily="34" charset="-120"/>
              </a:rPr>
              <a:t>基北區、桃連區及</a:t>
            </a:r>
            <a:r>
              <a:rPr lang="zh-TW" altLang="en-US" sz="2500" u="sng" dirty="0">
                <a:solidFill>
                  <a:srgbClr val="00B050"/>
                </a:solidFill>
                <a:latin typeface="微軟正黑體" panose="020B0604030504040204" pitchFamily="34" charset="-120"/>
                <a:ea typeface="微軟正黑體" panose="020B0604030504040204" pitchFamily="34" charset="-120"/>
              </a:rPr>
              <a:t>嘉義區</a:t>
            </a:r>
            <a:r>
              <a:rPr lang="zh-TW" altLang="en-US" sz="2500" dirty="0">
                <a:solidFill>
                  <a:prstClr val="black"/>
                </a:solidFill>
                <a:latin typeface="微軟正黑體" panose="020B0604030504040204" pitchFamily="34" charset="-120"/>
                <a:ea typeface="微軟正黑體" panose="020B0604030504040204" pitchFamily="34" charset="-120"/>
              </a:rPr>
              <a:t>，共</a:t>
            </a:r>
            <a:r>
              <a:rPr lang="en-US" altLang="zh-TW" sz="2500" dirty="0">
                <a:solidFill>
                  <a:prstClr val="black"/>
                </a:solidFill>
                <a:latin typeface="微軟正黑體" panose="020B0604030504040204" pitchFamily="34" charset="-120"/>
                <a:ea typeface="微軟正黑體" panose="020B0604030504040204" pitchFamily="34" charset="-120"/>
              </a:rPr>
              <a:t>3</a:t>
            </a:r>
            <a:r>
              <a:rPr lang="zh-TW" altLang="en-US" sz="2500" dirty="0" smtClean="0">
                <a:solidFill>
                  <a:prstClr val="black"/>
                </a:solidFill>
                <a:latin typeface="微軟正黑體" panose="020B0604030504040204" pitchFamily="34" charset="-120"/>
                <a:ea typeface="微軟正黑體" panose="020B0604030504040204" pitchFamily="34" charset="-120"/>
              </a:rPr>
              <a:t>區</a:t>
            </a:r>
            <a:r>
              <a:rPr lang="en-US" altLang="zh-TW" sz="2500" dirty="0" smtClean="0">
                <a:solidFill>
                  <a:prstClr val="black"/>
                </a:solidFill>
                <a:latin typeface="微軟正黑體" panose="020B0604030504040204" pitchFamily="34" charset="-120"/>
                <a:ea typeface="微軟正黑體" panose="020B0604030504040204" pitchFamily="34" charset="-120"/>
              </a:rPr>
              <a:t>6</a:t>
            </a:r>
            <a:r>
              <a:rPr lang="zh-TW" altLang="en-US" sz="2500" dirty="0" smtClean="0">
                <a:solidFill>
                  <a:prstClr val="black"/>
                </a:solidFill>
                <a:latin typeface="微軟正黑體" panose="020B0604030504040204" pitchFamily="34" charset="-120"/>
                <a:ea typeface="微軟正黑體" panose="020B0604030504040204" pitchFamily="34" charset="-120"/>
              </a:rPr>
              <a:t>校辦理</a:t>
            </a:r>
            <a:endParaRPr lang="en-US" altLang="zh-TW" sz="2500" dirty="0" smtClean="0">
              <a:solidFill>
                <a:prstClr val="black"/>
              </a:solidFill>
              <a:latin typeface="微軟正黑體" panose="020B0604030504040204" pitchFamily="34" charset="-120"/>
              <a:ea typeface="微軟正黑體" panose="020B0604030504040204" pitchFamily="34" charset="-120"/>
            </a:endParaRPr>
          </a:p>
          <a:p>
            <a:pPr marL="457200" lvl="0" indent="-457200" algn="l">
              <a:buClr>
                <a:srgbClr val="0070C0"/>
              </a:buClr>
              <a:buFont typeface="Wingdings" panose="05000000000000000000" pitchFamily="2" charset="2"/>
              <a:buChar char="Ø"/>
            </a:pPr>
            <a:endParaRPr lang="en-US" altLang="zh-TW" sz="2500" dirty="0">
              <a:solidFill>
                <a:prstClr val="black"/>
              </a:solidFill>
              <a:latin typeface="微軟正黑體" panose="020B0604030504040204" pitchFamily="34" charset="-120"/>
              <a:ea typeface="微軟正黑體" panose="020B0604030504040204" pitchFamily="34" charset="-120"/>
            </a:endParaRPr>
          </a:p>
          <a:p>
            <a:pPr marL="457200" lvl="0" indent="-457200" algn="l">
              <a:buClr>
                <a:srgbClr val="0070C0"/>
              </a:buClr>
              <a:buFont typeface="Wingdings" panose="05000000000000000000" pitchFamily="2" charset="2"/>
              <a:buChar char="Ø"/>
            </a:pPr>
            <a:r>
              <a:rPr lang="zh-TW" altLang="en-US" sz="2500" dirty="0">
                <a:solidFill>
                  <a:prstClr val="black"/>
                </a:solidFill>
                <a:latin typeface="微軟正黑體" panose="020B0604030504040204" pitchFamily="34" charset="-120"/>
                <a:ea typeface="微軟正黑體" panose="020B0604030504040204" pitchFamily="34" charset="-120"/>
              </a:rPr>
              <a:t>學生</a:t>
            </a:r>
            <a:r>
              <a:rPr lang="zh-TW" altLang="en-US" sz="2500" b="1" dirty="0">
                <a:solidFill>
                  <a:srgbClr val="FF00FF"/>
                </a:solidFill>
                <a:latin typeface="微軟正黑體" panose="020B0604030504040204" pitchFamily="34" charset="-120"/>
                <a:ea typeface="微軟正黑體" panose="020B0604030504040204" pitchFamily="34" charset="-120"/>
              </a:rPr>
              <a:t>可跨就學區報名</a:t>
            </a:r>
            <a:r>
              <a:rPr lang="zh-TW" altLang="en-US" sz="2500" dirty="0">
                <a:solidFill>
                  <a:prstClr val="black"/>
                </a:solidFill>
                <a:latin typeface="微軟正黑體" panose="020B0604030504040204" pitchFamily="34" charset="-120"/>
                <a:ea typeface="微軟正黑體" panose="020B0604030504040204" pitchFamily="34" charset="-120"/>
              </a:rPr>
              <a:t>，但分發時</a:t>
            </a:r>
            <a:r>
              <a:rPr lang="zh-TW" altLang="en-US" sz="2500" dirty="0">
                <a:solidFill>
                  <a:schemeClr val="tx1"/>
                </a:solidFill>
                <a:latin typeface="微軟正黑體" panose="020B0604030504040204" pitchFamily="34" charset="-120"/>
                <a:ea typeface="微軟正黑體" panose="020B0604030504040204" pitchFamily="34" charset="-120"/>
              </a:rPr>
              <a:t>依所</a:t>
            </a:r>
            <a:r>
              <a:rPr lang="zh-TW" altLang="en-US" sz="2500" dirty="0">
                <a:solidFill>
                  <a:srgbClr val="FF00FF"/>
                </a:solidFill>
                <a:latin typeface="微軟正黑體" panose="020B0604030504040204" pitchFamily="34" charset="-120"/>
                <a:ea typeface="微軟正黑體" panose="020B0604030504040204" pitchFamily="34" charset="-120"/>
              </a:rPr>
              <a:t>報名之就學區</a:t>
            </a:r>
            <a:r>
              <a:rPr lang="zh-TW" altLang="en-US" sz="2500" dirty="0" smtClean="0">
                <a:solidFill>
                  <a:srgbClr val="FF00FF"/>
                </a:solidFill>
                <a:latin typeface="微軟正黑體" panose="020B0604030504040204" pitchFamily="34" charset="-120"/>
                <a:ea typeface="微軟正黑體" panose="020B0604030504040204" pitchFamily="34" charset="-120"/>
              </a:rPr>
              <a:t>分發</a:t>
            </a:r>
            <a:endParaRPr lang="en-US" altLang="zh-TW" sz="2500" dirty="0">
              <a:solidFill>
                <a:srgbClr val="FF00FF"/>
              </a:solidFill>
              <a:latin typeface="微軟正黑體" panose="020B0604030504040204" pitchFamily="34" charset="-120"/>
              <a:ea typeface="微軟正黑體" panose="020B0604030504040204" pitchFamily="34" charset="-120"/>
            </a:endParaRPr>
          </a:p>
          <a:p>
            <a:pPr lvl="0" algn="l">
              <a:buClr>
                <a:srgbClr val="0070C0"/>
              </a:buClr>
            </a:pPr>
            <a:endParaRPr lang="en-US" altLang="zh-TW" sz="2500" dirty="0">
              <a:solidFill>
                <a:prstClr val="black"/>
              </a:solidFill>
              <a:latin typeface="微軟正黑體" panose="020B0604030504040204" pitchFamily="34" charset="-120"/>
              <a:ea typeface="微軟正黑體" panose="020B0604030504040204" pitchFamily="34" charset="-120"/>
            </a:endParaRPr>
          </a:p>
          <a:p>
            <a:pPr marL="457200" lvl="0" indent="-457200" algn="l">
              <a:buClr>
                <a:srgbClr val="0070C0"/>
              </a:buClr>
              <a:buFont typeface="Wingdings" panose="05000000000000000000" pitchFamily="2" charset="2"/>
              <a:buChar char="ü"/>
            </a:pPr>
            <a:endParaRPr lang="en-US" altLang="zh-TW" sz="2500" dirty="0">
              <a:solidFill>
                <a:prstClr val="black"/>
              </a:solidFill>
              <a:latin typeface="微軟正黑體" panose="020B0604030504040204" pitchFamily="34" charset="-120"/>
              <a:ea typeface="微軟正黑體" panose="020B0604030504040204" pitchFamily="34" charset="-120"/>
            </a:endParaRPr>
          </a:p>
          <a:p>
            <a:endParaRPr lang="zh-TW" altLang="en-US" dirty="0"/>
          </a:p>
        </p:txBody>
      </p:sp>
      <p:grpSp>
        <p:nvGrpSpPr>
          <p:cNvPr id="11" name="群組 10">
            <a:extLst>
              <a:ext uri="{FF2B5EF4-FFF2-40B4-BE49-F238E27FC236}">
                <a16:creationId xmlns:a16="http://schemas.microsoft.com/office/drawing/2014/main" id="{12419A3C-8905-453F-AC11-C9E7B2C1E41F}"/>
              </a:ext>
            </a:extLst>
          </p:cNvPr>
          <p:cNvGrpSpPr/>
          <p:nvPr/>
        </p:nvGrpSpPr>
        <p:grpSpPr>
          <a:xfrm>
            <a:off x="827584" y="476673"/>
            <a:ext cx="3312368" cy="792087"/>
            <a:chOff x="3311174" y="3960442"/>
            <a:chExt cx="2448280" cy="1300913"/>
          </a:xfrm>
          <a:scene3d>
            <a:camera prst="orthographicFront"/>
            <a:lightRig rig="threePt" dir="t">
              <a:rot lat="0" lon="0" rev="7500000"/>
            </a:lightRig>
          </a:scene3d>
        </p:grpSpPr>
        <p:sp>
          <p:nvSpPr>
            <p:cNvPr id="12" name="矩形: 圓角 11">
              <a:extLst>
                <a:ext uri="{FF2B5EF4-FFF2-40B4-BE49-F238E27FC236}">
                  <a16:creationId xmlns:a16="http://schemas.microsoft.com/office/drawing/2014/main" id="{4EB14C91-CA8A-4A6A-A1C6-33EF80A20C41}"/>
                </a:ext>
              </a:extLst>
            </p:cNvPr>
            <p:cNvSpPr/>
            <p:nvPr/>
          </p:nvSpPr>
          <p:spPr>
            <a:xfrm>
              <a:off x="3311174" y="3960442"/>
              <a:ext cx="2448280" cy="1300913"/>
            </a:xfrm>
            <a:prstGeom prst="roundRect">
              <a:avLst>
                <a:gd name="adj" fmla="val 10000"/>
              </a:avLst>
            </a:prstGeom>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sp>
        <p:sp>
          <p:nvSpPr>
            <p:cNvPr id="13" name="矩形: 圓角 4">
              <a:extLst>
                <a:ext uri="{FF2B5EF4-FFF2-40B4-BE49-F238E27FC236}">
                  <a16:creationId xmlns:a16="http://schemas.microsoft.com/office/drawing/2014/main" id="{A63F0D8F-9A1D-41EC-8AB7-A0368CB98B71}"/>
                </a:ext>
              </a:extLst>
            </p:cNvPr>
            <p:cNvSpPr txBox="1"/>
            <p:nvPr/>
          </p:nvSpPr>
          <p:spPr>
            <a:xfrm>
              <a:off x="3349276" y="3998545"/>
              <a:ext cx="2372076" cy="82599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marL="0" lvl="0" indent="0" algn="ctr" defTabSz="1422400">
                <a:lnSpc>
                  <a:spcPts val="2300"/>
                </a:lnSpc>
                <a:spcBef>
                  <a:spcPct val="0"/>
                </a:spcBef>
                <a:spcAft>
                  <a:spcPct val="35000"/>
                </a:spcAft>
                <a:buNone/>
              </a:pPr>
              <a:endParaRPr lang="en-US" altLang="zh-TW" sz="3200" kern="1200" dirty="0">
                <a:latin typeface="微軟正黑體" panose="020B0604030504040204" pitchFamily="34" charset="-120"/>
                <a:ea typeface="微軟正黑體" panose="020B0604030504040204" pitchFamily="34" charset="-120"/>
              </a:endParaRPr>
            </a:p>
            <a:p>
              <a:pPr marL="0" lvl="0" indent="0" algn="ctr" defTabSz="1422400">
                <a:lnSpc>
                  <a:spcPts val="2300"/>
                </a:lnSpc>
                <a:spcBef>
                  <a:spcPct val="0"/>
                </a:spcBef>
                <a:spcAft>
                  <a:spcPct val="35000"/>
                </a:spcAft>
                <a:buNone/>
              </a:pPr>
              <a:r>
                <a:rPr lang="zh-TW" altLang="en-US" sz="3200" kern="1200" dirty="0">
                  <a:latin typeface="微軟正黑體" panose="020B0604030504040204" pitchFamily="34" charset="-120"/>
                  <a:ea typeface="微軟正黑體" panose="020B0604030504040204" pitchFamily="34" charset="-120"/>
                </a:rPr>
                <a:t>考試分發入學</a:t>
              </a:r>
            </a:p>
          </p:txBody>
        </p:sp>
      </p:grpSp>
      <p:graphicFrame>
        <p:nvGraphicFramePr>
          <p:cNvPr id="2" name="表格 1">
            <a:extLst>
              <a:ext uri="{FF2B5EF4-FFF2-40B4-BE49-F238E27FC236}">
                <a16:creationId xmlns:a16="http://schemas.microsoft.com/office/drawing/2014/main" id="{69FDFA3A-01B7-4544-82F5-E20767E778B6}"/>
              </a:ext>
            </a:extLst>
          </p:cNvPr>
          <p:cNvGraphicFramePr>
            <a:graphicFrameLocks noGrp="1"/>
          </p:cNvGraphicFramePr>
          <p:nvPr>
            <p:extLst>
              <p:ext uri="{D42A27DB-BD31-4B8C-83A1-F6EECF244321}">
                <p14:modId xmlns:p14="http://schemas.microsoft.com/office/powerpoint/2010/main" val="3571793028"/>
              </p:ext>
            </p:extLst>
          </p:nvPr>
        </p:nvGraphicFramePr>
        <p:xfrm>
          <a:off x="719572" y="3789040"/>
          <a:ext cx="8208912" cy="1656185"/>
        </p:xfrm>
        <a:graphic>
          <a:graphicData uri="http://schemas.openxmlformats.org/drawingml/2006/table">
            <a:tbl>
              <a:tblPr firstRow="1" bandRow="1">
                <a:tableStyleId>{7DF18680-E054-41AD-8BC1-D1AEF772440D}</a:tableStyleId>
              </a:tblPr>
              <a:tblGrid>
                <a:gridCol w="1716409">
                  <a:extLst>
                    <a:ext uri="{9D8B030D-6E8A-4147-A177-3AD203B41FA5}">
                      <a16:colId xmlns:a16="http://schemas.microsoft.com/office/drawing/2014/main" val="1593228791"/>
                    </a:ext>
                  </a:extLst>
                </a:gridCol>
                <a:gridCol w="2388047">
                  <a:extLst>
                    <a:ext uri="{9D8B030D-6E8A-4147-A177-3AD203B41FA5}">
                      <a16:colId xmlns:a16="http://schemas.microsoft.com/office/drawing/2014/main" val="930720337"/>
                    </a:ext>
                  </a:extLst>
                </a:gridCol>
                <a:gridCol w="2462674">
                  <a:extLst>
                    <a:ext uri="{9D8B030D-6E8A-4147-A177-3AD203B41FA5}">
                      <a16:colId xmlns:a16="http://schemas.microsoft.com/office/drawing/2014/main" val="4065463132"/>
                    </a:ext>
                  </a:extLst>
                </a:gridCol>
                <a:gridCol w="1641782">
                  <a:extLst>
                    <a:ext uri="{9D8B030D-6E8A-4147-A177-3AD203B41FA5}">
                      <a16:colId xmlns:a16="http://schemas.microsoft.com/office/drawing/2014/main" val="2271520781"/>
                    </a:ext>
                  </a:extLst>
                </a:gridCol>
              </a:tblGrid>
              <a:tr h="605921">
                <a:tc gridSpan="4">
                  <a:txBody>
                    <a:bodyPr/>
                    <a:lstStyle/>
                    <a:p>
                      <a:r>
                        <a:rPr lang="zh-TW" altLang="en-US" sz="2400" dirty="0">
                          <a:latin typeface="微軟正黑體" panose="020B0604030504040204" pitchFamily="34" charset="-120"/>
                          <a:ea typeface="微軟正黑體" panose="020B0604030504040204" pitchFamily="34" charset="-120"/>
                        </a:rPr>
                        <a:t>嘉義區辦理特色招生考試分發入學招生學校</a:t>
                      </a:r>
                    </a:p>
                  </a:txBody>
                  <a:tcPr/>
                </a:tc>
                <a:tc hMerge="1">
                  <a:txBody>
                    <a:bodyPr/>
                    <a:lstStyle/>
                    <a:p>
                      <a:endParaRPr lang="zh-TW" altLang="en-US" dirty="0"/>
                    </a:p>
                  </a:txBody>
                  <a:tcPr/>
                </a:tc>
                <a:tc hMerge="1">
                  <a:txBody>
                    <a:bodyPr/>
                    <a:lstStyle/>
                    <a:p>
                      <a:endParaRPr lang="zh-TW" altLang="en-US" dirty="0"/>
                    </a:p>
                  </a:txBody>
                  <a:tcPr/>
                </a:tc>
                <a:tc hMerge="1">
                  <a:txBody>
                    <a:bodyPr/>
                    <a:lstStyle/>
                    <a:p>
                      <a:endParaRPr lang="zh-TW" altLang="en-US" dirty="0"/>
                    </a:p>
                  </a:txBody>
                  <a:tcPr/>
                </a:tc>
                <a:extLst>
                  <a:ext uri="{0D108BD9-81ED-4DB2-BD59-A6C34878D82A}">
                    <a16:rowId xmlns:a16="http://schemas.microsoft.com/office/drawing/2014/main" val="2640886776"/>
                  </a:ext>
                </a:extLst>
              </a:tr>
              <a:tr h="525132">
                <a:tc>
                  <a:txBody>
                    <a:bodyPr/>
                    <a:lstStyle/>
                    <a:p>
                      <a:r>
                        <a:rPr lang="zh-TW" altLang="en-US" sz="2800" dirty="0">
                          <a:latin typeface="標楷體" panose="03000509000000000000" pitchFamily="65" charset="-120"/>
                          <a:ea typeface="標楷體" panose="03000509000000000000" pitchFamily="65" charset="-120"/>
                        </a:rPr>
                        <a:t>招生學校</a:t>
                      </a:r>
                    </a:p>
                  </a:txBody>
                  <a:tcPr/>
                </a:tc>
                <a:tc>
                  <a:txBody>
                    <a:bodyPr/>
                    <a:lstStyle/>
                    <a:p>
                      <a:r>
                        <a:rPr lang="zh-TW" altLang="en-US" sz="2800" dirty="0">
                          <a:latin typeface="標楷體" panose="03000509000000000000" pitchFamily="65" charset="-120"/>
                          <a:ea typeface="標楷體" panose="03000509000000000000" pitchFamily="65" charset="-120"/>
                        </a:rPr>
                        <a:t>招生班級</a:t>
                      </a:r>
                    </a:p>
                  </a:txBody>
                  <a:tcPr/>
                </a:tc>
                <a:tc>
                  <a:txBody>
                    <a:bodyPr/>
                    <a:lstStyle/>
                    <a:p>
                      <a:r>
                        <a:rPr lang="zh-TW" altLang="en-US" sz="2800" dirty="0">
                          <a:latin typeface="標楷體" panose="03000509000000000000" pitchFamily="65" charset="-120"/>
                          <a:ea typeface="標楷體" panose="03000509000000000000" pitchFamily="65" charset="-120"/>
                        </a:rPr>
                        <a:t>各校考科</a:t>
                      </a:r>
                    </a:p>
                  </a:txBody>
                  <a:tcPr/>
                </a:tc>
                <a:tc>
                  <a:txBody>
                    <a:bodyPr/>
                    <a:lstStyle/>
                    <a:p>
                      <a:r>
                        <a:rPr lang="zh-TW" altLang="en-US" sz="2800" dirty="0">
                          <a:latin typeface="標楷體" panose="03000509000000000000" pitchFamily="65" charset="-120"/>
                          <a:ea typeface="標楷體" panose="03000509000000000000" pitchFamily="65" charset="-120"/>
                        </a:rPr>
                        <a:t>招生名額</a:t>
                      </a:r>
                    </a:p>
                  </a:txBody>
                  <a:tcPr/>
                </a:tc>
                <a:extLst>
                  <a:ext uri="{0D108BD9-81ED-4DB2-BD59-A6C34878D82A}">
                    <a16:rowId xmlns:a16="http://schemas.microsoft.com/office/drawing/2014/main" val="38438402"/>
                  </a:ext>
                </a:extLst>
              </a:tr>
              <a:tr h="525132">
                <a:tc>
                  <a:txBody>
                    <a:bodyPr/>
                    <a:lstStyle/>
                    <a:p>
                      <a:r>
                        <a:rPr lang="zh-TW" altLang="en-US" sz="2800" dirty="0">
                          <a:latin typeface="標楷體" panose="03000509000000000000" pitchFamily="65" charset="-120"/>
                          <a:ea typeface="標楷體" panose="03000509000000000000" pitchFamily="65" charset="-120"/>
                        </a:rPr>
                        <a:t>永慶高中</a:t>
                      </a:r>
                    </a:p>
                  </a:txBody>
                  <a:tcPr/>
                </a:tc>
                <a:tc>
                  <a:txBody>
                    <a:bodyPr/>
                    <a:lstStyle/>
                    <a:p>
                      <a:r>
                        <a:rPr lang="en-US" altLang="zh-TW" sz="2800" dirty="0">
                          <a:latin typeface="標楷體" panose="03000509000000000000" pitchFamily="65" charset="-120"/>
                          <a:ea typeface="標楷體" panose="03000509000000000000" pitchFamily="65" charset="-120"/>
                        </a:rPr>
                        <a:t>AI</a:t>
                      </a:r>
                      <a:r>
                        <a:rPr lang="zh-TW" altLang="en-US" sz="2800" dirty="0">
                          <a:latin typeface="標楷體" panose="03000509000000000000" pitchFamily="65" charset="-120"/>
                          <a:ea typeface="標楷體" panose="03000509000000000000" pitchFamily="65" charset="-120"/>
                        </a:rPr>
                        <a:t>科技特色班</a:t>
                      </a:r>
                    </a:p>
                  </a:txBody>
                  <a:tcPr/>
                </a:tc>
                <a:tc>
                  <a:txBody>
                    <a:bodyPr/>
                    <a:lstStyle/>
                    <a:p>
                      <a:r>
                        <a:rPr lang="zh-TW" altLang="en-US" sz="2800" dirty="0">
                          <a:latin typeface="標楷體" panose="03000509000000000000" pitchFamily="65" charset="-120"/>
                          <a:ea typeface="標楷體" panose="03000509000000000000" pitchFamily="65" charset="-120"/>
                        </a:rPr>
                        <a:t>數學能力測驗</a:t>
                      </a:r>
                    </a:p>
                  </a:txBody>
                  <a:tcPr/>
                </a:tc>
                <a:tc>
                  <a:txBody>
                    <a:bodyPr/>
                    <a:lstStyle/>
                    <a:p>
                      <a:pPr algn="l"/>
                      <a:r>
                        <a:rPr lang="zh-TW" altLang="en-US" sz="2800" dirty="0" smtClean="0">
                          <a:latin typeface="標楷體" panose="03000509000000000000" pitchFamily="65" charset="-120"/>
                          <a:ea typeface="標楷體" panose="03000509000000000000" pitchFamily="65" charset="-120"/>
                        </a:rPr>
                        <a:t>   </a:t>
                      </a:r>
                      <a:r>
                        <a:rPr lang="en-US" altLang="zh-TW" sz="2800" dirty="0" smtClean="0">
                          <a:latin typeface="標楷體" panose="03000509000000000000" pitchFamily="65" charset="-120"/>
                          <a:ea typeface="標楷體" panose="03000509000000000000" pitchFamily="65" charset="-120"/>
                        </a:rPr>
                        <a:t>28</a:t>
                      </a:r>
                      <a:endParaRPr lang="zh-TW" altLang="en-US" sz="2800" dirty="0">
                        <a:latin typeface="標楷體" panose="03000509000000000000" pitchFamily="65" charset="-120"/>
                        <a:ea typeface="標楷體" panose="03000509000000000000" pitchFamily="65" charset="-120"/>
                      </a:endParaRPr>
                    </a:p>
                  </a:txBody>
                  <a:tcPr/>
                </a:tc>
                <a:extLst>
                  <a:ext uri="{0D108BD9-81ED-4DB2-BD59-A6C34878D82A}">
                    <a16:rowId xmlns:a16="http://schemas.microsoft.com/office/drawing/2014/main" val="1017271147"/>
                  </a:ext>
                </a:extLst>
              </a:tr>
            </a:tbl>
          </a:graphicData>
        </a:graphic>
      </p:graphicFrame>
      <p:sp>
        <p:nvSpPr>
          <p:cNvPr id="5" name="投影片編號版面配置區 4"/>
          <p:cNvSpPr>
            <a:spLocks noGrp="1"/>
          </p:cNvSpPr>
          <p:nvPr>
            <p:ph type="sldNum" sz="quarter" idx="12"/>
          </p:nvPr>
        </p:nvSpPr>
        <p:spPr/>
        <p:txBody>
          <a:bodyPr/>
          <a:lstStyle/>
          <a:p>
            <a:pPr>
              <a:defRPr/>
            </a:pPr>
            <a:fld id="{FD3CFF73-6EB8-431C-80A3-8963E7211507}" type="slidenum">
              <a:rPr lang="zh-TW" altLang="en-US" smtClean="0"/>
              <a:t>64</a:t>
            </a:fld>
            <a:endParaRPr lang="zh-TW" altLang="en-US" dirty="0"/>
          </a:p>
        </p:txBody>
      </p:sp>
    </p:spTree>
    <p:extLst>
      <p:ext uri="{BB962C8B-B14F-4D97-AF65-F5344CB8AC3E}">
        <p14:creationId xmlns:p14="http://schemas.microsoft.com/office/powerpoint/2010/main" val="1989628166"/>
      </p:ext>
    </p:extLst>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784700" y="1048673"/>
            <a:ext cx="8072494" cy="584775"/>
          </a:xfrm>
          <a:prstGeom prst="rect">
            <a:avLst/>
          </a:prstGeom>
        </p:spPr>
        <p:txBody>
          <a:bodyPr wrap="square">
            <a:spAutoFit/>
          </a:bodyPr>
          <a:lstStyle/>
          <a:p>
            <a:pPr lvl="0" algn="just">
              <a:defRPr/>
            </a:pPr>
            <a:r>
              <a:rPr kumimoji="0" lang="en-US" altLang="zh-TW" b="1" dirty="0" smtClean="0">
                <a:solidFill>
                  <a:schemeClr val="accent6">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113</a:t>
            </a:r>
            <a:r>
              <a:rPr kumimoji="0" lang="zh-TW" altLang="en-US" b="1" dirty="0" smtClean="0">
                <a:solidFill>
                  <a:schemeClr val="accent6">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學年</a:t>
            </a:r>
            <a:r>
              <a:rPr kumimoji="0" lang="zh-TW" altLang="en-US" b="1" dirty="0">
                <a:solidFill>
                  <a:schemeClr val="accent6">
                    <a:lumMod val="50000"/>
                  </a:schemeClr>
                </a:solidFill>
                <a:latin typeface="Times New Roman" panose="02020603050405020304" pitchFamily="18" charset="0"/>
                <a:ea typeface="微軟正黑體" panose="020B0604030504040204" pitchFamily="34" charset="-120"/>
                <a:cs typeface="Times New Roman" panose="02020603050405020304" pitchFamily="18" charset="0"/>
              </a:rPr>
              <a:t>度五專招生簡介</a:t>
            </a:r>
            <a:r>
              <a:rPr kumimoji="0" lang="en-US" altLang="zh-TW" sz="28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100" b="1" i="0" u="none" strike="noStrike" kern="1200" cap="none" spc="0" normalizeH="0" baseline="0" noProof="0" dirty="0">
                <a:ln>
                  <a:noFill/>
                </a:ln>
                <a:solidFill>
                  <a:schemeClr val="accent6">
                    <a:lumMod val="50000"/>
                  </a:schemeClr>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五專主要聯招入學管道流程圖</a:t>
            </a:r>
          </a:p>
        </p:txBody>
      </p:sp>
      <p:sp>
        <p:nvSpPr>
          <p:cNvPr id="5" name="矩形 4"/>
          <p:cNvSpPr/>
          <p:nvPr/>
        </p:nvSpPr>
        <p:spPr>
          <a:xfrm>
            <a:off x="755650" y="464947"/>
            <a:ext cx="2646878" cy="584775"/>
          </a:xfrm>
          <a:prstGeom prst="rect">
            <a:avLst/>
          </a:prstGeom>
        </p:spPr>
        <p:txBody>
          <a:bodyPr wrap="none">
            <a:spAutoFit/>
          </a:bodyPr>
          <a:lstStyle/>
          <a:p>
            <a:r>
              <a:rPr kumimoji="0" lang="zh-TW" altLang="en-US" b="1" dirty="0" smtClean="0">
                <a:solidFill>
                  <a:srgbClr val="0000FF"/>
                </a:solidFill>
                <a:latin typeface="微軟正黑體" panose="020B0604030504040204" pitchFamily="34" charset="-120"/>
                <a:ea typeface="微軟正黑體" panose="020B0604030504040204" pitchFamily="34" charset="-120"/>
              </a:rPr>
              <a:t>五專免試入學</a:t>
            </a:r>
            <a:endParaRPr kumimoji="0" lang="en-US" altLang="zh-TW" b="1" dirty="0">
              <a:solidFill>
                <a:srgbClr val="0000FF"/>
              </a:solidFill>
              <a:latin typeface="微軟正黑體" panose="020B0604030504040204" pitchFamily="34" charset="-120"/>
              <a:ea typeface="微軟正黑體" panose="020B0604030504040204" pitchFamily="34" charset="-120"/>
            </a:endParaRPr>
          </a:p>
        </p:txBody>
      </p:sp>
      <p:pic>
        <p:nvPicPr>
          <p:cNvPr id="7" name="圖片 6"/>
          <p:cNvPicPr>
            <a:picLocks noChangeAspect="1"/>
          </p:cNvPicPr>
          <p:nvPr/>
        </p:nvPicPr>
        <p:blipFill rotWithShape="1">
          <a:blip r:embed="rId3"/>
          <a:srcRect l="1" t="21528" r="-1" b="9298"/>
          <a:stretch/>
        </p:blipFill>
        <p:spPr>
          <a:xfrm>
            <a:off x="723727" y="1844824"/>
            <a:ext cx="8244408" cy="4277184"/>
          </a:xfrm>
          <a:prstGeom prst="rect">
            <a:avLst/>
          </a:prstGeom>
        </p:spPr>
      </p:pic>
      <p:sp>
        <p:nvSpPr>
          <p:cNvPr id="11" name="投影片編號版面配置區 10"/>
          <p:cNvSpPr>
            <a:spLocks noGrp="1"/>
          </p:cNvSpPr>
          <p:nvPr>
            <p:ph type="sldNum" sz="quarter" idx="12"/>
          </p:nvPr>
        </p:nvSpPr>
        <p:spPr/>
        <p:txBody>
          <a:bodyPr/>
          <a:lstStyle/>
          <a:p>
            <a:pPr>
              <a:defRPr/>
            </a:pPr>
            <a:fld id="{FB84F700-DF8C-4D41-9CC9-0E34246E4FC6}" type="slidenum">
              <a:rPr lang="zh-TW" altLang="en-US" smtClean="0">
                <a:solidFill>
                  <a:prstClr val="black">
                    <a:tint val="75000"/>
                  </a:prstClr>
                </a:solidFill>
              </a:rPr>
              <a:pPr>
                <a:defRPr/>
              </a:pPr>
              <a:t>65</a:t>
            </a:fld>
            <a:endParaRPr lang="zh-TW" altLang="en-US">
              <a:solidFill>
                <a:prstClr val="black">
                  <a:tint val="75000"/>
                </a:prstClr>
              </a:solidFill>
            </a:endParaRPr>
          </a:p>
        </p:txBody>
      </p:sp>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p:cNvPicPr>
            <a:picLocks noGrp="1" noChangeAspect="1"/>
          </p:cNvPicPr>
          <p:nvPr>
            <p:ph idx="1"/>
          </p:nvPr>
        </p:nvPicPr>
        <p:blipFill rotWithShape="1">
          <a:blip r:embed="rId2"/>
          <a:srcRect l="6444" t="9236" r="6205"/>
          <a:stretch/>
        </p:blipFill>
        <p:spPr>
          <a:xfrm>
            <a:off x="179512" y="1447459"/>
            <a:ext cx="8784976" cy="5097852"/>
          </a:xfrm>
          <a:prstGeom prst="rect">
            <a:avLst/>
          </a:prstGeom>
        </p:spPr>
      </p:pic>
      <p:sp>
        <p:nvSpPr>
          <p:cNvPr id="6" name="矩形 5"/>
          <p:cNvSpPr/>
          <p:nvPr/>
        </p:nvSpPr>
        <p:spPr>
          <a:xfrm>
            <a:off x="377788" y="764704"/>
            <a:ext cx="8388424" cy="584775"/>
          </a:xfrm>
          <a:prstGeom prst="rect">
            <a:avLst/>
          </a:prstGeom>
        </p:spPr>
        <p:txBody>
          <a:bodyPr wrap="square">
            <a:spAutoFit/>
          </a:bodyPr>
          <a:lstStyle/>
          <a:p>
            <a:r>
              <a:rPr lang="en-US" altLang="zh-TW" dirty="0"/>
              <a:t>113</a:t>
            </a:r>
            <a:r>
              <a:rPr lang="zh-TW" altLang="en-US" dirty="0"/>
              <a:t>學年度五專招生簡介</a:t>
            </a:r>
            <a:r>
              <a:rPr lang="en-US" altLang="zh-TW" dirty="0"/>
              <a:t>_</a:t>
            </a:r>
            <a:r>
              <a:rPr lang="zh-TW" altLang="en-US" dirty="0"/>
              <a:t>五專招生重要日程表</a:t>
            </a:r>
          </a:p>
        </p:txBody>
      </p:sp>
      <p:sp>
        <p:nvSpPr>
          <p:cNvPr id="8" name="投影片編號版面配置區 7"/>
          <p:cNvSpPr>
            <a:spLocks noGrp="1"/>
          </p:cNvSpPr>
          <p:nvPr>
            <p:ph type="sldNum" sz="quarter" idx="12"/>
          </p:nvPr>
        </p:nvSpPr>
        <p:spPr/>
        <p:txBody>
          <a:bodyPr/>
          <a:lstStyle/>
          <a:p>
            <a:pPr>
              <a:defRPr/>
            </a:pPr>
            <a:fld id="{FB84F700-DF8C-4D41-9CC9-0E34246E4FC6}" type="slidenum">
              <a:rPr lang="zh-TW" altLang="en-US" smtClean="0">
                <a:solidFill>
                  <a:prstClr val="black">
                    <a:tint val="75000"/>
                  </a:prstClr>
                </a:solidFill>
              </a:rPr>
              <a:pPr>
                <a:defRPr/>
              </a:pPr>
              <a:t>66</a:t>
            </a:fld>
            <a:endParaRPr lang="zh-TW" altLang="en-US">
              <a:solidFill>
                <a:prstClr val="black">
                  <a:tint val="75000"/>
                </a:prstClr>
              </a:solidFill>
            </a:endParaRPr>
          </a:p>
        </p:txBody>
      </p:sp>
    </p:spTree>
    <p:extLst>
      <p:ext uri="{BB962C8B-B14F-4D97-AF65-F5344CB8AC3E}">
        <p14:creationId xmlns:p14="http://schemas.microsoft.com/office/powerpoint/2010/main" val="1470696285"/>
      </p:ext>
    </p:extLst>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642910" y="500042"/>
            <a:ext cx="8241044" cy="584775"/>
          </a:xfrm>
          <a:prstGeom prst="rect">
            <a:avLst/>
          </a:prstGeom>
        </p:spPr>
        <p:txBody>
          <a:bodyPr wrap="square">
            <a:spAutoFit/>
          </a:bodyPr>
          <a:lstStyle/>
          <a:p>
            <a:pPr lvl="0" algn="ctr">
              <a:defRPr/>
            </a:pPr>
            <a:r>
              <a:rPr kumimoji="0" lang="en-US" altLang="zh-TW" b="1" dirty="0" smtClean="0">
                <a:solidFill>
                  <a:srgbClr val="006600"/>
                </a:solidFill>
                <a:latin typeface="Times New Roman" panose="02020603050405020304" pitchFamily="18" charset="0"/>
                <a:ea typeface="微軟正黑體" panose="020B0604030504040204" pitchFamily="34" charset="-120"/>
                <a:cs typeface="Times New Roman" panose="02020603050405020304" pitchFamily="18" charset="0"/>
              </a:rPr>
              <a:t>113</a:t>
            </a:r>
            <a:r>
              <a:rPr kumimoji="0" lang="zh-TW" altLang="en-US" b="1" dirty="0" smtClean="0">
                <a:solidFill>
                  <a:srgbClr val="006600"/>
                </a:solidFill>
                <a:latin typeface="Times New Roman" panose="02020603050405020304" pitchFamily="18" charset="0"/>
                <a:ea typeface="微軟正黑體" panose="020B0604030504040204" pitchFamily="34" charset="-120"/>
                <a:cs typeface="Times New Roman" panose="02020603050405020304" pitchFamily="18" charset="0"/>
              </a:rPr>
              <a:t>學年</a:t>
            </a:r>
            <a:r>
              <a:rPr kumimoji="0" lang="zh-TW" altLang="en-US" b="1" dirty="0">
                <a:solidFill>
                  <a:srgbClr val="006600"/>
                </a:solidFill>
                <a:latin typeface="Times New Roman" panose="02020603050405020304" pitchFamily="18" charset="0"/>
                <a:ea typeface="微軟正黑體" panose="020B0604030504040204" pitchFamily="34" charset="-120"/>
                <a:cs typeface="Times New Roman" panose="02020603050405020304" pitchFamily="18" charset="0"/>
              </a:rPr>
              <a:t>度五專招生簡介</a:t>
            </a:r>
            <a:r>
              <a:rPr kumimoji="0" lang="en-US" altLang="zh-TW" sz="2800" b="1" i="0" u="none" strike="noStrike" kern="1200" cap="none" spc="0" normalizeH="0" baseline="0" noProof="0" dirty="0">
                <a:ln>
                  <a:noFill/>
                </a:ln>
                <a:solidFill>
                  <a:srgbClr val="0066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800" b="1" i="0" u="none" strike="noStrike" kern="1200" cap="none" spc="0" normalizeH="0" baseline="0" noProof="0" dirty="0">
                <a:ln>
                  <a:noFill/>
                </a:ln>
                <a:solidFill>
                  <a:srgbClr val="006600"/>
                </a:solidFill>
                <a:effectLst/>
                <a:uLnTx/>
                <a:uFillTx/>
                <a:latin typeface="Times New Roman" panose="02020603050405020304" pitchFamily="18" charset="0"/>
                <a:ea typeface="微軟正黑體" panose="020B0604030504040204" pitchFamily="34" charset="-120"/>
                <a:cs typeface="Times New Roman" panose="02020603050405020304" pitchFamily="18" charset="0"/>
              </a:rPr>
              <a:t>招生管道說明</a:t>
            </a:r>
          </a:p>
        </p:txBody>
      </p:sp>
      <p:sp>
        <p:nvSpPr>
          <p:cNvPr id="18" name="內容版面配置區 2">
            <a:extLst>
              <a:ext uri="{FF2B5EF4-FFF2-40B4-BE49-F238E27FC236}">
                <a16:creationId xmlns:a16="http://schemas.microsoft.com/office/drawing/2014/main" id="{95100B25-71E8-4F25-902D-F6697B88B72F}"/>
              </a:ext>
            </a:extLst>
          </p:cNvPr>
          <p:cNvSpPr txBox="1">
            <a:spLocks/>
          </p:cNvSpPr>
          <p:nvPr/>
        </p:nvSpPr>
        <p:spPr>
          <a:xfrm>
            <a:off x="1178448" y="1457920"/>
            <a:ext cx="6787105" cy="4416955"/>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kumimoji="0" lang="zh-TW" altLang="en-US" sz="2100" dirty="0">
                <a:solidFill>
                  <a:prstClr val="black"/>
                </a:solidFill>
              </a:rPr>
              <a:t>有意願就讀五專之免試生共有</a:t>
            </a:r>
            <a:r>
              <a:rPr kumimoji="0" lang="en-US" altLang="zh-TW" sz="2100" b="1" dirty="0">
                <a:solidFill>
                  <a:srgbClr val="FF0000"/>
                </a:solidFill>
              </a:rPr>
              <a:t>4</a:t>
            </a:r>
            <a:r>
              <a:rPr kumimoji="0" lang="zh-TW" altLang="en-US" sz="2100" dirty="0">
                <a:solidFill>
                  <a:prstClr val="black"/>
                </a:solidFill>
              </a:rPr>
              <a:t>次主要機會，其中又以</a:t>
            </a:r>
            <a:r>
              <a:rPr kumimoji="0" lang="zh-TW" altLang="en-US" sz="2100" b="1" dirty="0">
                <a:solidFill>
                  <a:srgbClr val="FF0000"/>
                </a:solidFill>
              </a:rPr>
              <a:t>五專優先免試入學</a:t>
            </a:r>
            <a:r>
              <a:rPr kumimoji="0" lang="zh-TW" altLang="en-US" sz="2100" dirty="0">
                <a:solidFill>
                  <a:prstClr val="black"/>
                </a:solidFill>
              </a:rPr>
              <a:t>名額最多、錄取理想科組機率最高，務必參加。</a:t>
            </a:r>
            <a:endParaRPr kumimoji="0" lang="en-US" altLang="zh-TW" sz="2100" dirty="0">
              <a:solidFill>
                <a:prstClr val="black"/>
              </a:solidFill>
            </a:endParaRPr>
          </a:p>
          <a:p>
            <a:pPr fontAlgn="auto">
              <a:spcAft>
                <a:spcPts val="0"/>
              </a:spcAft>
            </a:pPr>
            <a:endParaRPr kumimoji="0" lang="en-US" altLang="zh-TW" sz="2250" dirty="0">
              <a:solidFill>
                <a:prstClr val="black"/>
              </a:solidFill>
            </a:endParaRPr>
          </a:p>
          <a:p>
            <a:pPr fontAlgn="auto">
              <a:spcAft>
                <a:spcPts val="0"/>
              </a:spcAft>
            </a:pPr>
            <a:endParaRPr kumimoji="0" lang="en-US" altLang="zh-TW" sz="2250" dirty="0">
              <a:solidFill>
                <a:prstClr val="black"/>
              </a:solidFill>
            </a:endParaRPr>
          </a:p>
          <a:p>
            <a:pPr fontAlgn="auto">
              <a:spcAft>
                <a:spcPts val="0"/>
              </a:spcAft>
            </a:pPr>
            <a:endParaRPr kumimoji="0" lang="en-US" altLang="zh-TW" sz="2250" dirty="0">
              <a:solidFill>
                <a:prstClr val="black"/>
              </a:solidFill>
            </a:endParaRPr>
          </a:p>
          <a:p>
            <a:pPr fontAlgn="auto">
              <a:spcAft>
                <a:spcPts val="0"/>
              </a:spcAft>
            </a:pPr>
            <a:endParaRPr kumimoji="0" lang="en-US" altLang="zh-TW" sz="1800" dirty="0">
              <a:solidFill>
                <a:prstClr val="black"/>
              </a:solidFill>
            </a:endParaRPr>
          </a:p>
          <a:p>
            <a:pPr fontAlgn="auto">
              <a:spcAft>
                <a:spcPts val="0"/>
              </a:spcAft>
            </a:pPr>
            <a:endParaRPr kumimoji="0" lang="en-US" altLang="zh-TW" sz="1800" dirty="0">
              <a:solidFill>
                <a:prstClr val="black"/>
              </a:solidFill>
            </a:endParaRPr>
          </a:p>
          <a:p>
            <a:pPr fontAlgn="auto">
              <a:spcAft>
                <a:spcPts val="0"/>
              </a:spcAft>
            </a:pPr>
            <a:endParaRPr kumimoji="0" lang="en-US" altLang="zh-TW" sz="1800" dirty="0">
              <a:solidFill>
                <a:prstClr val="black"/>
              </a:solidFill>
            </a:endParaRPr>
          </a:p>
          <a:p>
            <a:pPr fontAlgn="auto">
              <a:spcAft>
                <a:spcPts val="0"/>
              </a:spcAft>
            </a:pPr>
            <a:r>
              <a:rPr kumimoji="0" lang="zh-TW" altLang="en-US" sz="1800" b="1" dirty="0">
                <a:solidFill>
                  <a:srgbClr val="7030A0"/>
                </a:solidFill>
              </a:rPr>
              <a:t>五專完全免試入學</a:t>
            </a:r>
            <a:r>
              <a:rPr kumimoji="0" lang="zh-TW" altLang="en-US" sz="1800" dirty="0">
                <a:solidFill>
                  <a:prstClr val="black"/>
                </a:solidFill>
              </a:rPr>
              <a:t>、五專優先免試入學及聯合免試入學之</a:t>
            </a:r>
            <a:r>
              <a:rPr kumimoji="0" lang="zh-TW" altLang="en-US" sz="1800" dirty="0">
                <a:solidFill>
                  <a:srgbClr val="0000FF"/>
                </a:solidFill>
              </a:rPr>
              <a:t>「超額比序項目積分」採計方式</a:t>
            </a:r>
            <a:r>
              <a:rPr kumimoji="0" lang="zh-TW" altLang="en-US" sz="1800" dirty="0">
                <a:solidFill>
                  <a:prstClr val="black"/>
                </a:solidFill>
              </a:rPr>
              <a:t>、</a:t>
            </a:r>
            <a:r>
              <a:rPr kumimoji="0" lang="zh-TW" altLang="en-US" sz="1800" dirty="0">
                <a:solidFill>
                  <a:srgbClr val="0000FF"/>
                </a:solidFill>
              </a:rPr>
              <a:t>「同分比序項目順序」</a:t>
            </a:r>
            <a:r>
              <a:rPr kumimoji="0" lang="zh-TW" altLang="en-US" sz="1800" dirty="0">
                <a:solidFill>
                  <a:prstClr val="black"/>
                </a:solidFill>
              </a:rPr>
              <a:t>、「辦理方式」及「錄取方式」等皆有所不同，請報名學生務必注意。</a:t>
            </a:r>
            <a:endParaRPr kumimoji="0" lang="en-US" altLang="zh-TW" sz="1800" dirty="0">
              <a:solidFill>
                <a:prstClr val="black"/>
              </a:solidFill>
            </a:endParaRPr>
          </a:p>
        </p:txBody>
      </p:sp>
      <p:pic>
        <p:nvPicPr>
          <p:cNvPr id="19" name="圖片 18">
            <a:extLst>
              <a:ext uri="{FF2B5EF4-FFF2-40B4-BE49-F238E27FC236}">
                <a16:creationId xmlns:a16="http://schemas.microsoft.com/office/drawing/2014/main" id="{EF1CA83F-F105-41DF-BCEC-928E499F98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2213" y="2446497"/>
            <a:ext cx="1854969" cy="1892825"/>
          </a:xfrm>
          <a:prstGeom prst="rect">
            <a:avLst/>
          </a:prstGeom>
        </p:spPr>
      </p:pic>
      <p:pic>
        <p:nvPicPr>
          <p:cNvPr id="20" name="圖片 19">
            <a:extLst>
              <a:ext uri="{FF2B5EF4-FFF2-40B4-BE49-F238E27FC236}">
                <a16:creationId xmlns:a16="http://schemas.microsoft.com/office/drawing/2014/main" id="{3C6CF877-3B56-4480-BFCF-CAEE741998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2550" y="2456763"/>
            <a:ext cx="1905147" cy="1944029"/>
          </a:xfrm>
          <a:prstGeom prst="rect">
            <a:avLst/>
          </a:prstGeom>
        </p:spPr>
      </p:pic>
      <p:pic>
        <p:nvPicPr>
          <p:cNvPr id="21" name="圖片 20">
            <a:extLst>
              <a:ext uri="{FF2B5EF4-FFF2-40B4-BE49-F238E27FC236}">
                <a16:creationId xmlns:a16="http://schemas.microsoft.com/office/drawing/2014/main" id="{0AA897FA-9D16-4402-A773-594754C23E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3065" y="2444027"/>
            <a:ext cx="1930548" cy="1969947"/>
          </a:xfrm>
          <a:prstGeom prst="rect">
            <a:avLst/>
          </a:prstGeom>
        </p:spPr>
      </p:pic>
      <p:sp>
        <p:nvSpPr>
          <p:cNvPr id="22" name="文字方塊 21">
            <a:extLst>
              <a:ext uri="{FF2B5EF4-FFF2-40B4-BE49-F238E27FC236}">
                <a16:creationId xmlns:a16="http://schemas.microsoft.com/office/drawing/2014/main" id="{AC47BC37-9B67-481C-8F40-1C934C046874}"/>
              </a:ext>
            </a:extLst>
          </p:cNvPr>
          <p:cNvSpPr txBox="1"/>
          <p:nvPr/>
        </p:nvSpPr>
        <p:spPr>
          <a:xfrm>
            <a:off x="3693454" y="3938338"/>
            <a:ext cx="564933" cy="300082"/>
          </a:xfrm>
          <a:prstGeom prst="rect">
            <a:avLst/>
          </a:prstGeom>
          <a:noFill/>
        </p:spPr>
        <p:txBody>
          <a:bodyPr wrap="square" rtlCol="0">
            <a:spAutoFit/>
          </a:bodyPr>
          <a:lstStyle/>
          <a:p>
            <a:pPr algn="ctr" fontAlgn="auto">
              <a:spcBef>
                <a:spcPts val="0"/>
              </a:spcBef>
              <a:spcAft>
                <a:spcPts val="0"/>
              </a:spcAft>
            </a:pPr>
            <a:r>
              <a:rPr kumimoji="0" lang="zh-TW" altLang="en-US" sz="135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優免</a:t>
            </a:r>
          </a:p>
        </p:txBody>
      </p:sp>
      <p:sp>
        <p:nvSpPr>
          <p:cNvPr id="23" name="文字方塊 22">
            <a:extLst>
              <a:ext uri="{FF2B5EF4-FFF2-40B4-BE49-F238E27FC236}">
                <a16:creationId xmlns:a16="http://schemas.microsoft.com/office/drawing/2014/main" id="{882FEAF6-9EDC-47ED-97D2-0FECCC2F3D9A}"/>
              </a:ext>
            </a:extLst>
          </p:cNvPr>
          <p:cNvSpPr txBox="1"/>
          <p:nvPr/>
        </p:nvSpPr>
        <p:spPr>
          <a:xfrm>
            <a:off x="5832609" y="3938338"/>
            <a:ext cx="564933" cy="300082"/>
          </a:xfrm>
          <a:prstGeom prst="rect">
            <a:avLst/>
          </a:prstGeom>
          <a:noFill/>
        </p:spPr>
        <p:txBody>
          <a:bodyPr wrap="square" rtlCol="0">
            <a:spAutoFit/>
          </a:bodyPr>
          <a:lstStyle/>
          <a:p>
            <a:pPr algn="ctr" fontAlgn="auto">
              <a:spcBef>
                <a:spcPts val="0"/>
              </a:spcBef>
              <a:spcAft>
                <a:spcPts val="0"/>
              </a:spcAft>
            </a:pPr>
            <a:r>
              <a:rPr kumimoji="0" lang="zh-TW" altLang="en-US" sz="135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聯免</a:t>
            </a:r>
          </a:p>
        </p:txBody>
      </p:sp>
      <p:sp>
        <p:nvSpPr>
          <p:cNvPr id="24" name="文字方塊 23">
            <a:extLst>
              <a:ext uri="{FF2B5EF4-FFF2-40B4-BE49-F238E27FC236}">
                <a16:creationId xmlns:a16="http://schemas.microsoft.com/office/drawing/2014/main" id="{A853C4C4-7476-441E-8AC7-FC049240C8B8}"/>
              </a:ext>
            </a:extLst>
          </p:cNvPr>
          <p:cNvSpPr txBox="1"/>
          <p:nvPr/>
        </p:nvSpPr>
        <p:spPr>
          <a:xfrm>
            <a:off x="7965552" y="3938338"/>
            <a:ext cx="564933" cy="300082"/>
          </a:xfrm>
          <a:prstGeom prst="rect">
            <a:avLst/>
          </a:prstGeom>
          <a:noFill/>
        </p:spPr>
        <p:txBody>
          <a:bodyPr wrap="square" rtlCol="0">
            <a:spAutoFit/>
          </a:bodyPr>
          <a:lstStyle/>
          <a:p>
            <a:pPr algn="ctr" fontAlgn="auto">
              <a:spcBef>
                <a:spcPts val="0"/>
              </a:spcBef>
              <a:spcAft>
                <a:spcPts val="0"/>
              </a:spcAft>
            </a:pPr>
            <a:r>
              <a:rPr kumimoji="0" lang="zh-TW" altLang="en-US" sz="135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續招</a:t>
            </a:r>
          </a:p>
        </p:txBody>
      </p:sp>
      <p:sp>
        <p:nvSpPr>
          <p:cNvPr id="25" name="文字方塊 24">
            <a:extLst>
              <a:ext uri="{FF2B5EF4-FFF2-40B4-BE49-F238E27FC236}">
                <a16:creationId xmlns:a16="http://schemas.microsoft.com/office/drawing/2014/main" id="{06B0A1F9-156B-4511-B25F-7B7473CD634D}"/>
              </a:ext>
            </a:extLst>
          </p:cNvPr>
          <p:cNvSpPr txBox="1"/>
          <p:nvPr/>
        </p:nvSpPr>
        <p:spPr>
          <a:xfrm>
            <a:off x="1405547" y="3938338"/>
            <a:ext cx="564933" cy="300082"/>
          </a:xfrm>
          <a:prstGeom prst="rect">
            <a:avLst/>
          </a:prstGeom>
          <a:noFill/>
        </p:spPr>
        <p:txBody>
          <a:bodyPr wrap="square" rtlCol="0">
            <a:spAutoFit/>
          </a:bodyPr>
          <a:lstStyle/>
          <a:p>
            <a:pPr algn="ctr" fontAlgn="auto">
              <a:spcBef>
                <a:spcPts val="0"/>
              </a:spcBef>
              <a:spcAft>
                <a:spcPts val="0"/>
              </a:spcAft>
            </a:pPr>
            <a:r>
              <a:rPr kumimoji="0" lang="zh-TW" altLang="en-US" sz="1350" b="1" dirty="0">
                <a:solidFill>
                  <a:srgbClr val="7030A0"/>
                </a:solidFill>
                <a:latin typeface="Times New Roman" panose="02020603050405020304" pitchFamily="18" charset="0"/>
                <a:ea typeface="微軟正黑體" panose="020B0604030504040204" pitchFamily="34" charset="-120"/>
                <a:cs typeface="Times New Roman" panose="02020603050405020304" pitchFamily="18" charset="0"/>
              </a:rPr>
              <a:t>完免</a:t>
            </a:r>
          </a:p>
        </p:txBody>
      </p:sp>
      <p:pic>
        <p:nvPicPr>
          <p:cNvPr id="31" name="圖片 30">
            <a:extLst>
              <a:ext uri="{FF2B5EF4-FFF2-40B4-BE49-F238E27FC236}">
                <a16:creationId xmlns:a16="http://schemas.microsoft.com/office/drawing/2014/main" id="{6E53D472-CCD8-4C4C-A81C-39C0B6F520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506" y="2763021"/>
            <a:ext cx="1544775" cy="1576301"/>
          </a:xfrm>
          <a:prstGeom prst="rect">
            <a:avLst/>
          </a:prstGeom>
        </p:spPr>
      </p:pic>
      <p:sp>
        <p:nvSpPr>
          <p:cNvPr id="25600" name="投影片編號版面配置區 25599"/>
          <p:cNvSpPr>
            <a:spLocks noGrp="1"/>
          </p:cNvSpPr>
          <p:nvPr>
            <p:ph type="sldNum" sz="quarter" idx="12"/>
          </p:nvPr>
        </p:nvSpPr>
        <p:spPr/>
        <p:txBody>
          <a:bodyPr/>
          <a:lstStyle/>
          <a:p>
            <a:pPr>
              <a:defRPr/>
            </a:pPr>
            <a:fld id="{FB84F700-DF8C-4D41-9CC9-0E34246E4FC6}" type="slidenum">
              <a:rPr lang="zh-TW" altLang="en-US" smtClean="0">
                <a:solidFill>
                  <a:prstClr val="black">
                    <a:tint val="75000"/>
                  </a:prstClr>
                </a:solidFill>
              </a:rPr>
              <a:pPr>
                <a:defRPr/>
              </a:pPr>
              <a:t>67</a:t>
            </a:fld>
            <a:endParaRPr lang="zh-TW" altLang="en-US">
              <a:solidFill>
                <a:prstClr val="black">
                  <a:tint val="75000"/>
                </a:prstClr>
              </a:solidFill>
            </a:endParaRPr>
          </a:p>
        </p:txBody>
      </p:sp>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流程圖: 程序 4">
            <a:extLst>
              <a:ext uri="{FF2B5EF4-FFF2-40B4-BE49-F238E27FC236}">
                <a16:creationId xmlns:a16="http://schemas.microsoft.com/office/drawing/2014/main" id="{8AC7359D-1575-4AA6-B46E-CAEB5A2C8F29}"/>
              </a:ext>
            </a:extLst>
          </p:cNvPr>
          <p:cNvSpPr/>
          <p:nvPr/>
        </p:nvSpPr>
        <p:spPr>
          <a:xfrm>
            <a:off x="252028" y="1412776"/>
            <a:ext cx="3600400" cy="5184576"/>
          </a:xfrm>
          <a:prstGeom prst="flowChartProcess">
            <a:avLst/>
          </a:prstGeom>
        </p:spPr>
        <p:style>
          <a:lnRef idx="1">
            <a:schemeClr val="accent5"/>
          </a:lnRef>
          <a:fillRef idx="2">
            <a:schemeClr val="accent5"/>
          </a:fillRef>
          <a:effectRef idx="1">
            <a:schemeClr val="accent5"/>
          </a:effectRef>
          <a:fontRef idx="minor">
            <a:schemeClr val="dk1"/>
          </a:fontRef>
        </p:style>
        <p:txBody>
          <a:bodyPr rtlCol="0" anchor="ctr"/>
          <a:lstStyle/>
          <a:p>
            <a:pPr marL="0" lvl="1">
              <a:lnSpc>
                <a:spcPct val="125000"/>
              </a:lnSpc>
            </a:pPr>
            <a:endParaRPr lang="en-US" altLang="zh-TW" sz="2200" dirty="0">
              <a:latin typeface="標楷體" pitchFamily="65" charset="-120"/>
              <a:ea typeface="標楷體" pitchFamily="65" charset="-120"/>
            </a:endParaRPr>
          </a:p>
          <a:p>
            <a:pPr marL="342900" lvl="1" indent="-342900">
              <a:lnSpc>
                <a:spcPct val="125000"/>
              </a:lnSpc>
              <a:buFont typeface="Wingdings" panose="05000000000000000000" pitchFamily="2" charset="2"/>
              <a:buChar char="ü"/>
            </a:pPr>
            <a:r>
              <a:rPr lang="zh-TW" altLang="zh-TW" sz="2200" dirty="0">
                <a:latin typeface="標楷體" pitchFamily="65" charset="-120"/>
                <a:ea typeface="標楷體" pitchFamily="65" charset="-120"/>
              </a:rPr>
              <a:t>五專優先免試入學之免試就學區為</a:t>
            </a:r>
            <a:r>
              <a:rPr lang="zh-TW" altLang="zh-TW" sz="2200" b="1" dirty="0">
                <a:solidFill>
                  <a:srgbClr val="FF0000"/>
                </a:solidFill>
                <a:latin typeface="標楷體" pitchFamily="65" charset="-120"/>
                <a:ea typeface="標楷體" pitchFamily="65" charset="-120"/>
              </a:rPr>
              <a:t>全國一區</a:t>
            </a:r>
            <a:r>
              <a:rPr lang="zh-TW" altLang="en-US" sz="2200" dirty="0">
                <a:latin typeface="標楷體" pitchFamily="65" charset="-120"/>
                <a:ea typeface="標楷體" pitchFamily="65" charset="-120"/>
              </a:rPr>
              <a:t>。</a:t>
            </a:r>
            <a:endParaRPr lang="en-US" altLang="zh-TW" sz="2200" dirty="0">
              <a:latin typeface="標楷體" pitchFamily="65" charset="-120"/>
              <a:ea typeface="標楷體" pitchFamily="65" charset="-120"/>
            </a:endParaRPr>
          </a:p>
          <a:p>
            <a:pPr marL="342900" lvl="1" indent="-342900">
              <a:lnSpc>
                <a:spcPct val="125000"/>
              </a:lnSpc>
              <a:buFont typeface="Wingdings" panose="05000000000000000000" pitchFamily="2" charset="2"/>
              <a:buChar char="ü"/>
            </a:pPr>
            <a:r>
              <a:rPr lang="zh-TW" altLang="zh-TW" sz="2200" dirty="0">
                <a:latin typeface="標楷體" pitchFamily="65" charset="-120"/>
                <a:ea typeface="標楷體" pitchFamily="65" charset="-120"/>
              </a:rPr>
              <a:t>招收對象為</a:t>
            </a:r>
            <a:r>
              <a:rPr lang="zh-TW" altLang="zh-TW" sz="2200" b="1" dirty="0" smtClean="0">
                <a:solidFill>
                  <a:srgbClr val="FF0000"/>
                </a:solidFill>
                <a:latin typeface="標楷體" pitchFamily="65" charset="-120"/>
                <a:ea typeface="標楷體" pitchFamily="65" charset="-120"/>
              </a:rPr>
              <a:t>國中畢業生</a:t>
            </a:r>
            <a:r>
              <a:rPr lang="zh-TW" altLang="en-US" sz="2200" b="1" dirty="0">
                <a:solidFill>
                  <a:srgbClr val="FF0000"/>
                </a:solidFill>
                <a:latin typeface="標楷體" pitchFamily="65" charset="-120"/>
                <a:ea typeface="標楷體" pitchFamily="65" charset="-120"/>
              </a:rPr>
              <a:t>及具同等學力者</a:t>
            </a:r>
            <a:r>
              <a:rPr lang="zh-TW" altLang="en-US" sz="2200" dirty="0">
                <a:latin typeface="標楷體" pitchFamily="65" charset="-120"/>
                <a:ea typeface="標楷體" pitchFamily="65" charset="-120"/>
              </a:rPr>
              <a:t>。</a:t>
            </a:r>
            <a:endParaRPr lang="en-US" altLang="zh-TW" sz="2200" dirty="0">
              <a:latin typeface="標楷體" pitchFamily="65" charset="-120"/>
              <a:ea typeface="標楷體" pitchFamily="65" charset="-120"/>
            </a:endParaRPr>
          </a:p>
          <a:p>
            <a:pPr marL="342900" lvl="1" indent="-342900">
              <a:lnSpc>
                <a:spcPct val="125000"/>
              </a:lnSpc>
              <a:buFont typeface="Wingdings" panose="05000000000000000000" pitchFamily="2" charset="2"/>
              <a:buChar char="ü"/>
            </a:pPr>
            <a:r>
              <a:rPr lang="zh-TW" altLang="zh-TW" sz="2200" dirty="0">
                <a:latin typeface="標楷體" pitchFamily="65" charset="-120"/>
                <a:ea typeface="標楷體" pitchFamily="65" charset="-120"/>
              </a:rPr>
              <a:t>可依志</a:t>
            </a:r>
            <a:r>
              <a:rPr lang="zh-TW" altLang="en-US" sz="2200" dirty="0">
                <a:latin typeface="標楷體" pitchFamily="65" charset="-120"/>
                <a:ea typeface="標楷體" pitchFamily="65" charset="-120"/>
              </a:rPr>
              <a:t>願</a:t>
            </a:r>
            <a:r>
              <a:rPr lang="zh-TW" altLang="zh-TW" sz="2200" dirty="0">
                <a:latin typeface="標楷體" pitchFamily="65" charset="-120"/>
                <a:ea typeface="標楷體" pitchFamily="65" charset="-120"/>
              </a:rPr>
              <a:t>網路選填</a:t>
            </a:r>
            <a:r>
              <a:rPr lang="zh-TW" altLang="en-US" sz="2200" dirty="0">
                <a:latin typeface="標楷體" pitchFamily="65" charset="-120"/>
                <a:ea typeface="標楷體" pitchFamily="65" charset="-120"/>
              </a:rPr>
              <a:t> </a:t>
            </a:r>
            <a:r>
              <a:rPr lang="en-US" altLang="zh-TW" sz="2200" b="1" dirty="0">
                <a:solidFill>
                  <a:srgbClr val="FF0000"/>
                </a:solidFill>
                <a:latin typeface="標楷體" pitchFamily="65" charset="-120"/>
                <a:ea typeface="標楷體" pitchFamily="65" charset="-120"/>
              </a:rPr>
              <a:t>30</a:t>
            </a:r>
            <a:r>
              <a:rPr lang="zh-TW" altLang="en-US" sz="2200" dirty="0">
                <a:latin typeface="標楷體" pitchFamily="65" charset="-120"/>
                <a:ea typeface="標楷體" pitchFamily="65" charset="-120"/>
              </a:rPr>
              <a:t> </a:t>
            </a:r>
            <a:r>
              <a:rPr lang="zh-TW" altLang="zh-TW" sz="2200" dirty="0">
                <a:latin typeface="標楷體" pitchFamily="65" charset="-120"/>
                <a:ea typeface="標楷體" pitchFamily="65" charset="-120"/>
              </a:rPr>
              <a:t>個校科（組）為志願，經由招生委員會以</a:t>
            </a:r>
            <a:r>
              <a:rPr lang="zh-TW" altLang="zh-TW" sz="2200" b="1" u="sng" dirty="0">
                <a:solidFill>
                  <a:srgbClr val="FF0000"/>
                </a:solidFill>
                <a:latin typeface="標楷體" pitchFamily="65" charset="-120"/>
                <a:ea typeface="標楷體" pitchFamily="65" charset="-120"/>
              </a:rPr>
              <a:t>電腦統一分發</a:t>
            </a:r>
            <a:r>
              <a:rPr lang="zh-TW" altLang="en-US" sz="2000" dirty="0">
                <a:latin typeface="標楷體" pitchFamily="65" charset="-120"/>
                <a:ea typeface="標楷體" pitchFamily="65" charset="-120"/>
              </a:rPr>
              <a:t>。</a:t>
            </a:r>
            <a:endParaRPr lang="en-US" altLang="zh-TW" sz="2000" dirty="0">
              <a:latin typeface="標楷體" pitchFamily="65" charset="-120"/>
              <a:ea typeface="標楷體" pitchFamily="65" charset="-120"/>
            </a:endParaRPr>
          </a:p>
        </p:txBody>
      </p:sp>
      <p:sp>
        <p:nvSpPr>
          <p:cNvPr id="6" name="流程圖: 程序 5">
            <a:extLst>
              <a:ext uri="{FF2B5EF4-FFF2-40B4-BE49-F238E27FC236}">
                <a16:creationId xmlns:a16="http://schemas.microsoft.com/office/drawing/2014/main" id="{F0D3DF25-DA52-4D11-86E2-5B51EADA9873}"/>
              </a:ext>
            </a:extLst>
          </p:cNvPr>
          <p:cNvSpPr/>
          <p:nvPr/>
        </p:nvSpPr>
        <p:spPr>
          <a:xfrm>
            <a:off x="4518248" y="1120472"/>
            <a:ext cx="4518248" cy="5476880"/>
          </a:xfrm>
          <a:prstGeom prst="flowChartProcess">
            <a:avLst/>
          </a:prstGeom>
          <a:solidFill>
            <a:srgbClr val="FFFFCC"/>
          </a:solidFill>
        </p:spPr>
        <p:style>
          <a:lnRef idx="1">
            <a:schemeClr val="accent1"/>
          </a:lnRef>
          <a:fillRef idx="2">
            <a:schemeClr val="accent1"/>
          </a:fillRef>
          <a:effectRef idx="1">
            <a:schemeClr val="accent1"/>
          </a:effectRef>
          <a:fontRef idx="minor">
            <a:schemeClr val="dk1"/>
          </a:fontRef>
        </p:style>
        <p:txBody>
          <a:bodyPr rtlCol="0" anchor="ctr"/>
          <a:lstStyle/>
          <a:p>
            <a:pPr marL="0" lvl="1">
              <a:lnSpc>
                <a:spcPct val="125000"/>
              </a:lnSpc>
            </a:pPr>
            <a:endParaRPr lang="en-US" altLang="zh-TW" sz="2000" dirty="0">
              <a:latin typeface="標楷體" pitchFamily="65" charset="-120"/>
              <a:ea typeface="標楷體" pitchFamily="65" charset="-120"/>
            </a:endParaRPr>
          </a:p>
          <a:p>
            <a:pPr marL="342900" indent="-342900">
              <a:spcBef>
                <a:spcPts val="1200"/>
              </a:spcBef>
              <a:buFont typeface="Wingdings" panose="05000000000000000000" pitchFamily="2" charset="2"/>
              <a:buChar char="ü"/>
            </a:pPr>
            <a:r>
              <a:rPr lang="zh-TW" altLang="en-US" sz="2000" dirty="0" smtClean="0">
                <a:latin typeface="標楷體" panose="03000509000000000000" pitchFamily="65" charset="-120"/>
                <a:ea typeface="標楷體" panose="03000509000000000000" pitchFamily="65" charset="-120"/>
              </a:rPr>
              <a:t>高級</a:t>
            </a:r>
            <a:r>
              <a:rPr lang="zh-TW" altLang="en-US" sz="2000" dirty="0">
                <a:latin typeface="標楷體" panose="03000509000000000000" pitchFamily="65" charset="-120"/>
                <a:ea typeface="標楷體" panose="03000509000000000000" pitchFamily="65" charset="-120"/>
              </a:rPr>
              <a:t>中等學校各就學區優先免試入學及五專優先免試入學可同時報名，但二者皆錄取時，</a:t>
            </a:r>
            <a:r>
              <a:rPr lang="zh-TW" altLang="en-US" sz="2000" dirty="0">
                <a:solidFill>
                  <a:srgbClr val="FF0000"/>
                </a:solidFill>
                <a:latin typeface="標楷體" panose="03000509000000000000" pitchFamily="65" charset="-120"/>
                <a:ea typeface="標楷體" panose="03000509000000000000" pitchFamily="65" charset="-120"/>
              </a:rPr>
              <a:t>僅能擇一</a:t>
            </a:r>
            <a:r>
              <a:rPr lang="zh-TW" altLang="en-US" sz="2000" dirty="0">
                <a:latin typeface="標楷體" panose="03000509000000000000" pitchFamily="65" charset="-120"/>
                <a:ea typeface="標楷體" panose="03000509000000000000" pitchFamily="65" charset="-120"/>
              </a:rPr>
              <a:t>報到</a:t>
            </a:r>
            <a:r>
              <a:rPr lang="zh-TW" altLang="en-US" sz="2000" dirty="0">
                <a:solidFill>
                  <a:srgbClr val="FF0000"/>
                </a:solidFill>
                <a:latin typeface="標楷體" panose="03000509000000000000" pitchFamily="65" charset="-120"/>
                <a:ea typeface="標楷體" panose="03000509000000000000" pitchFamily="65" charset="-120"/>
              </a:rPr>
              <a:t>（報到後放棄錄取資格截止日：</a:t>
            </a:r>
            <a:r>
              <a:rPr lang="en-US" altLang="zh-TW" sz="2000" dirty="0">
                <a:solidFill>
                  <a:srgbClr val="FF0000"/>
                </a:solidFill>
                <a:latin typeface="標楷體" panose="03000509000000000000" pitchFamily="65" charset="-120"/>
                <a:ea typeface="標楷體" panose="03000509000000000000" pitchFamily="65" charset="-120"/>
              </a:rPr>
              <a:t>113</a:t>
            </a:r>
            <a:r>
              <a:rPr lang="zh-TW" altLang="en-US" sz="2000" dirty="0">
                <a:solidFill>
                  <a:srgbClr val="FF0000"/>
                </a:solidFill>
                <a:latin typeface="標楷體" panose="03000509000000000000" pitchFamily="65" charset="-120"/>
                <a:ea typeface="標楷體" panose="03000509000000000000" pitchFamily="65" charset="-120"/>
              </a:rPr>
              <a:t>年</a:t>
            </a:r>
            <a:r>
              <a:rPr lang="en-US" altLang="zh-TW" sz="2000" dirty="0">
                <a:solidFill>
                  <a:srgbClr val="FF0000"/>
                </a:solidFill>
                <a:latin typeface="標楷體" panose="03000509000000000000" pitchFamily="65" charset="-120"/>
                <a:ea typeface="標楷體" panose="03000509000000000000" pitchFamily="65" charset="-120"/>
              </a:rPr>
              <a:t>6</a:t>
            </a:r>
            <a:r>
              <a:rPr lang="zh-TW" altLang="en-US" sz="2000" dirty="0">
                <a:solidFill>
                  <a:srgbClr val="FF0000"/>
                </a:solidFill>
                <a:latin typeface="標楷體" panose="03000509000000000000" pitchFamily="65" charset="-120"/>
                <a:ea typeface="標楷體" panose="03000509000000000000" pitchFamily="65" charset="-120"/>
              </a:rPr>
              <a:t>月</a:t>
            </a:r>
            <a:r>
              <a:rPr lang="en-US" altLang="zh-TW" sz="2000" dirty="0">
                <a:solidFill>
                  <a:srgbClr val="FF0000"/>
                </a:solidFill>
                <a:latin typeface="標楷體" panose="03000509000000000000" pitchFamily="65" charset="-120"/>
                <a:ea typeface="標楷體" panose="03000509000000000000" pitchFamily="65" charset="-120"/>
              </a:rPr>
              <a:t>18</a:t>
            </a:r>
            <a:r>
              <a:rPr lang="zh-TW" altLang="en-US" sz="2000" dirty="0">
                <a:solidFill>
                  <a:srgbClr val="FF0000"/>
                </a:solidFill>
                <a:latin typeface="標楷體" panose="03000509000000000000" pitchFamily="65" charset="-120"/>
                <a:ea typeface="標楷體" panose="03000509000000000000" pitchFamily="65" charset="-120"/>
              </a:rPr>
              <a:t>日</a:t>
            </a:r>
            <a:r>
              <a:rPr lang="en-US" altLang="zh-TW"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星期二</a:t>
            </a:r>
            <a:r>
              <a:rPr lang="en-US" altLang="zh-TW" sz="2000" dirty="0" smtClean="0">
                <a:solidFill>
                  <a:srgbClr val="FF0000"/>
                </a:solidFill>
                <a:latin typeface="標楷體" panose="03000509000000000000" pitchFamily="65" charset="-120"/>
                <a:ea typeface="標楷體" panose="03000509000000000000" pitchFamily="65" charset="-120"/>
              </a:rPr>
              <a:t>)</a:t>
            </a:r>
            <a:r>
              <a:rPr lang="zh-TW" altLang="en-US" sz="2000" dirty="0" smtClean="0">
                <a:solidFill>
                  <a:srgbClr val="FF0000"/>
                </a:solidFill>
                <a:latin typeface="標楷體" panose="03000509000000000000" pitchFamily="65" charset="-120"/>
                <a:ea typeface="標楷體" panose="03000509000000000000" pitchFamily="65" charset="-120"/>
              </a:rPr>
              <a:t> </a:t>
            </a:r>
            <a:r>
              <a:rPr lang="en-US" altLang="zh-TW" sz="2000" dirty="0">
                <a:solidFill>
                  <a:srgbClr val="FF0000"/>
                </a:solidFill>
                <a:latin typeface="標楷體" panose="03000509000000000000" pitchFamily="65" charset="-120"/>
                <a:ea typeface="標楷體" panose="03000509000000000000" pitchFamily="65" charset="-120"/>
              </a:rPr>
              <a:t>14</a:t>
            </a:r>
            <a:r>
              <a:rPr lang="zh-TW" altLang="en-US" sz="2000" dirty="0">
                <a:solidFill>
                  <a:srgbClr val="FF0000"/>
                </a:solidFill>
                <a:latin typeface="標楷體" panose="03000509000000000000" pitchFamily="65" charset="-120"/>
                <a:ea typeface="標楷體" panose="03000509000000000000" pitchFamily="65" charset="-120"/>
              </a:rPr>
              <a:t>：</a:t>
            </a:r>
            <a:r>
              <a:rPr lang="en-US" altLang="zh-TW" sz="2000" dirty="0">
                <a:solidFill>
                  <a:srgbClr val="FF0000"/>
                </a:solidFill>
                <a:latin typeface="標楷體" panose="03000509000000000000" pitchFamily="65" charset="-120"/>
                <a:ea typeface="標楷體" panose="03000509000000000000" pitchFamily="65" charset="-120"/>
              </a:rPr>
              <a:t>00</a:t>
            </a:r>
            <a:r>
              <a:rPr lang="zh-TW" altLang="en-US" sz="2000" dirty="0">
                <a:solidFill>
                  <a:srgbClr val="FF0000"/>
                </a:solidFill>
                <a:latin typeface="標楷體" panose="03000509000000000000" pitchFamily="65" charset="-120"/>
                <a:ea typeface="標楷體" panose="03000509000000000000" pitchFamily="65" charset="-120"/>
              </a:rPr>
              <a:t>止）</a:t>
            </a:r>
            <a:r>
              <a:rPr lang="zh-TW" altLang="en-US" sz="2000" dirty="0">
                <a:latin typeface="標楷體" panose="03000509000000000000" pitchFamily="65" charset="-120"/>
                <a:ea typeface="標楷體" panose="03000509000000000000" pitchFamily="65" charset="-120"/>
              </a:rPr>
              <a:t>。</a:t>
            </a:r>
            <a:endParaRPr lang="en-US" altLang="zh-TW" sz="2000" dirty="0">
              <a:latin typeface="標楷體" panose="03000509000000000000" pitchFamily="65" charset="-120"/>
              <a:ea typeface="標楷體" panose="03000509000000000000" pitchFamily="65" charset="-120"/>
            </a:endParaRPr>
          </a:p>
          <a:p>
            <a:pPr marL="342900" indent="-342900">
              <a:spcBef>
                <a:spcPts val="1200"/>
              </a:spcBef>
              <a:buFont typeface="Wingdings" panose="05000000000000000000" pitchFamily="2" charset="2"/>
              <a:buChar char="ü"/>
            </a:pPr>
            <a:r>
              <a:rPr lang="zh-TW" altLang="en-US" sz="2000" dirty="0">
                <a:latin typeface="標楷體" panose="03000509000000000000" pitchFamily="65" charset="-120"/>
                <a:ea typeface="標楷體" panose="03000509000000000000" pitchFamily="65" charset="-120"/>
              </a:rPr>
              <a:t>五專優先免試入學錄取且報到者，若</a:t>
            </a:r>
            <a:r>
              <a:rPr lang="zh-TW" altLang="en-US" sz="2000" dirty="0">
                <a:solidFill>
                  <a:srgbClr val="FF0000"/>
                </a:solidFill>
                <a:latin typeface="標楷體" panose="03000509000000000000" pitchFamily="65" charset="-120"/>
                <a:ea typeface="標楷體" panose="03000509000000000000" pitchFamily="65" charset="-120"/>
              </a:rPr>
              <a:t>未依簡章規定日期前辦理放棄錄取資格，則不可報名北、中、南區五專聯合免試入學及免試續招</a:t>
            </a:r>
            <a:r>
              <a:rPr lang="zh-TW" altLang="en-US" sz="2000" dirty="0">
                <a:latin typeface="標楷體" panose="03000509000000000000" pitchFamily="65" charset="-120"/>
                <a:ea typeface="標楷體" panose="03000509000000000000" pitchFamily="65" charset="-120"/>
              </a:rPr>
              <a:t>。</a:t>
            </a:r>
          </a:p>
          <a:p>
            <a:pPr marL="342900" indent="-342900">
              <a:spcBef>
                <a:spcPts val="1200"/>
              </a:spcBef>
              <a:buFont typeface="Wingdings" panose="05000000000000000000" pitchFamily="2" charset="2"/>
              <a:buChar char="ü"/>
            </a:pPr>
            <a:r>
              <a:rPr lang="zh-TW" altLang="en-US" sz="2000" dirty="0">
                <a:latin typeface="標楷體" panose="03000509000000000000" pitchFamily="65" charset="-120"/>
                <a:ea typeface="標楷體" panose="03000509000000000000" pitchFamily="65" charset="-120"/>
              </a:rPr>
              <a:t>「日常生活評量、體適能、適性輔導」</a:t>
            </a:r>
            <a:r>
              <a:rPr lang="zh-TW" altLang="en-US" sz="2000" dirty="0">
                <a:solidFill>
                  <a:srgbClr val="0000FF"/>
                </a:solidFill>
                <a:latin typeface="標楷體" panose="03000509000000000000" pitchFamily="65" charset="-120"/>
                <a:ea typeface="標楷體" panose="03000509000000000000" pitchFamily="65" charset="-120"/>
              </a:rPr>
              <a:t>未納入</a:t>
            </a:r>
            <a:r>
              <a:rPr lang="zh-TW" altLang="en-US" sz="2000" dirty="0">
                <a:latin typeface="標楷體" panose="03000509000000000000" pitchFamily="65" charset="-120"/>
                <a:ea typeface="標楷體" panose="03000509000000000000" pitchFamily="65" charset="-120"/>
              </a:rPr>
              <a:t>五專優先免試入學之超額比序項目中，亦無招生學校「自訂項目」</a:t>
            </a:r>
            <a:endParaRPr lang="en-US" altLang="zh-TW" sz="2000" dirty="0">
              <a:latin typeface="標楷體" pitchFamily="65" charset="-120"/>
              <a:ea typeface="標楷體" pitchFamily="65" charset="-120"/>
            </a:endParaRPr>
          </a:p>
        </p:txBody>
      </p:sp>
      <p:sp>
        <p:nvSpPr>
          <p:cNvPr id="7" name="流程圖: 程序 6">
            <a:extLst>
              <a:ext uri="{FF2B5EF4-FFF2-40B4-BE49-F238E27FC236}">
                <a16:creationId xmlns:a16="http://schemas.microsoft.com/office/drawing/2014/main" id="{419B6997-4EA9-4F7E-AAF5-CB6FB24B955D}"/>
              </a:ext>
            </a:extLst>
          </p:cNvPr>
          <p:cNvSpPr/>
          <p:nvPr/>
        </p:nvSpPr>
        <p:spPr>
          <a:xfrm>
            <a:off x="252028" y="548680"/>
            <a:ext cx="3551918" cy="864096"/>
          </a:xfrm>
          <a:prstGeom prst="flowChartProcess">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zh-TW" altLang="en-US" sz="3200" dirty="0">
                <a:latin typeface="標楷體" pitchFamily="65" charset="-120"/>
                <a:ea typeface="標楷體" pitchFamily="65" charset="-120"/>
              </a:rPr>
              <a:t>優先免試</a:t>
            </a:r>
          </a:p>
        </p:txBody>
      </p:sp>
      <p:sp>
        <p:nvSpPr>
          <p:cNvPr id="8" name="流程圖: 程序 7">
            <a:extLst>
              <a:ext uri="{FF2B5EF4-FFF2-40B4-BE49-F238E27FC236}">
                <a16:creationId xmlns:a16="http://schemas.microsoft.com/office/drawing/2014/main" id="{921955F1-C924-4177-80B5-D0E999936752}"/>
              </a:ext>
            </a:extLst>
          </p:cNvPr>
          <p:cNvSpPr/>
          <p:nvPr/>
        </p:nvSpPr>
        <p:spPr>
          <a:xfrm>
            <a:off x="4518248" y="548680"/>
            <a:ext cx="4518248" cy="864096"/>
          </a:xfrm>
          <a:prstGeom prst="flowChartProcess">
            <a:avLst/>
          </a:prstGeom>
          <a:solidFill>
            <a:schemeClr val="accent6">
              <a:lumMod val="75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zh-TW" altLang="en-US" sz="3200" dirty="0">
                <a:latin typeface="標楷體" pitchFamily="65" charset="-120"/>
                <a:ea typeface="標楷體" pitchFamily="65" charset="-120"/>
              </a:rPr>
              <a:t>聯合免試</a:t>
            </a:r>
          </a:p>
        </p:txBody>
      </p:sp>
      <p:sp>
        <p:nvSpPr>
          <p:cNvPr id="4" name="投影片編號版面配置區 3"/>
          <p:cNvSpPr>
            <a:spLocks noGrp="1"/>
          </p:cNvSpPr>
          <p:nvPr>
            <p:ph type="sldNum" sz="quarter" idx="12"/>
          </p:nvPr>
        </p:nvSpPr>
        <p:spPr/>
        <p:txBody>
          <a:bodyPr/>
          <a:lstStyle/>
          <a:p>
            <a:pPr>
              <a:defRPr/>
            </a:pPr>
            <a:fld id="{FB84F700-DF8C-4D41-9CC9-0E34246E4FC6}" type="slidenum">
              <a:rPr lang="zh-TW" altLang="en-US" smtClean="0">
                <a:solidFill>
                  <a:prstClr val="black">
                    <a:tint val="75000"/>
                  </a:prstClr>
                </a:solidFill>
              </a:rPr>
              <a:pPr>
                <a:defRPr/>
              </a:pPr>
              <a:t>68</a:t>
            </a:fld>
            <a:endParaRPr lang="zh-TW" altLang="en-US">
              <a:solidFill>
                <a:prstClr val="black">
                  <a:tint val="75000"/>
                </a:prstClr>
              </a:solidFill>
            </a:endParaRPr>
          </a:p>
        </p:txBody>
      </p:sp>
    </p:spTree>
    <p:extLst>
      <p:ext uri="{BB962C8B-B14F-4D97-AF65-F5344CB8AC3E}">
        <p14:creationId xmlns:p14="http://schemas.microsoft.com/office/powerpoint/2010/main" val="291363160"/>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E225C21-727F-445A-AF42-7490F475B7B1}"/>
              </a:ext>
            </a:extLst>
          </p:cNvPr>
          <p:cNvSpPr>
            <a:spLocks noGrp="1"/>
          </p:cNvSpPr>
          <p:nvPr>
            <p:ph type="title"/>
          </p:nvPr>
        </p:nvSpPr>
        <p:spPr>
          <a:xfrm>
            <a:off x="442402" y="351466"/>
            <a:ext cx="8229600" cy="720080"/>
          </a:xfrm>
        </p:spPr>
        <p:txBody>
          <a:bodyPr/>
          <a:lstStyle/>
          <a:p>
            <a:r>
              <a:rPr lang="en-US" altLang="zh-TW" sz="2800" b="1" dirty="0">
                <a:solidFill>
                  <a:srgbClr val="0000FF"/>
                </a:solidFill>
                <a:latin typeface="微軟正黑體" panose="020B0604030504040204" pitchFamily="34" charset="-120"/>
                <a:ea typeface="微軟正黑體" panose="020B0604030504040204" pitchFamily="34" charset="-120"/>
              </a:rPr>
              <a:t>113</a:t>
            </a:r>
            <a:r>
              <a:rPr lang="zh-TW" altLang="en-US" sz="2800" b="1" dirty="0">
                <a:solidFill>
                  <a:srgbClr val="0000FF"/>
                </a:solidFill>
                <a:latin typeface="微軟正黑體" panose="020B0604030504040204" pitchFamily="34" charset="-120"/>
                <a:ea typeface="微軟正黑體" panose="020B0604030504040204" pitchFamily="34" charset="-120"/>
              </a:rPr>
              <a:t>學年度北中南區五專聯合免試入學重要日程</a:t>
            </a:r>
            <a:endParaRPr lang="zh-TW" altLang="en-US" sz="3600" b="1" dirty="0">
              <a:solidFill>
                <a:srgbClr val="0000FF"/>
              </a:solidFill>
              <a:latin typeface="微軟正黑體" panose="020B0604030504040204" pitchFamily="34" charset="-120"/>
              <a:ea typeface="微軟正黑體" panose="020B0604030504040204" pitchFamily="34" charset="-120"/>
            </a:endParaRPr>
          </a:p>
        </p:txBody>
      </p:sp>
      <p:pic>
        <p:nvPicPr>
          <p:cNvPr id="3" name="圖片 2"/>
          <p:cNvPicPr>
            <a:picLocks noChangeAspect="1"/>
          </p:cNvPicPr>
          <p:nvPr/>
        </p:nvPicPr>
        <p:blipFill>
          <a:blip r:embed="rId2"/>
          <a:stretch>
            <a:fillRect/>
          </a:stretch>
        </p:blipFill>
        <p:spPr>
          <a:xfrm>
            <a:off x="289632" y="1090111"/>
            <a:ext cx="8535140" cy="5371042"/>
          </a:xfrm>
          <a:prstGeom prst="rect">
            <a:avLst/>
          </a:prstGeom>
        </p:spPr>
      </p:pic>
      <p:sp>
        <p:nvSpPr>
          <p:cNvPr id="7" name="投影片編號版面配置區 6"/>
          <p:cNvSpPr>
            <a:spLocks noGrp="1"/>
          </p:cNvSpPr>
          <p:nvPr>
            <p:ph type="sldNum" sz="quarter" idx="12"/>
          </p:nvPr>
        </p:nvSpPr>
        <p:spPr/>
        <p:txBody>
          <a:bodyPr/>
          <a:lstStyle/>
          <a:p>
            <a:pPr>
              <a:defRPr/>
            </a:pPr>
            <a:fld id="{377FB313-B492-4525-B944-1AB40BB9C674}" type="slidenum">
              <a:rPr lang="zh-TW" altLang="en-US" smtClean="0"/>
              <a:pPr>
                <a:defRPr/>
              </a:pPr>
              <a:t>69</a:t>
            </a:fld>
            <a:endParaRPr lang="zh-TW" altLang="en-US"/>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標題 1"/>
          <p:cNvSpPr>
            <a:spLocks noGrp="1"/>
          </p:cNvSpPr>
          <p:nvPr>
            <p:ph type="title"/>
          </p:nvPr>
        </p:nvSpPr>
        <p:spPr>
          <a:noFill/>
        </p:spPr>
        <p:style>
          <a:lnRef idx="0">
            <a:schemeClr val="accent1"/>
          </a:lnRef>
          <a:fillRef idx="3">
            <a:schemeClr val="accent1"/>
          </a:fillRef>
          <a:effectRef idx="3">
            <a:schemeClr val="accent1"/>
          </a:effectRef>
          <a:fontRef idx="minor">
            <a:schemeClr val="lt1"/>
          </a:fontRef>
        </p:style>
        <p:txBody>
          <a:bodyPr/>
          <a:lstStyle/>
          <a:p>
            <a:r>
              <a:rPr lang="zh-TW" altLang="en-US" sz="2200" b="1" dirty="0">
                <a:solidFill>
                  <a:srgbClr val="0000FF"/>
                </a:solidFill>
                <a:latin typeface="微軟正黑體" pitchFamily="34" charset="-120"/>
                <a:ea typeface="微軟正黑體" pitchFamily="34" charset="-120"/>
              </a:rPr>
              <a:t>嘉義區</a:t>
            </a:r>
            <a:r>
              <a:rPr lang="en-US" altLang="zh-TW" sz="2200" b="1" dirty="0" smtClean="0">
                <a:solidFill>
                  <a:srgbClr val="0000FF"/>
                </a:solidFill>
                <a:latin typeface="微軟正黑體" pitchFamily="34" charset="-120"/>
                <a:ea typeface="微軟正黑體" pitchFamily="34" charset="-120"/>
              </a:rPr>
              <a:t>113</a:t>
            </a:r>
            <a:r>
              <a:rPr lang="zh-TW" altLang="en-US" sz="2200" b="1" dirty="0" smtClean="0">
                <a:solidFill>
                  <a:srgbClr val="0000FF"/>
                </a:solidFill>
                <a:latin typeface="微軟正黑體" pitchFamily="34" charset="-120"/>
                <a:ea typeface="微軟正黑體" pitchFamily="34" charset="-120"/>
              </a:rPr>
              <a:t>年</a:t>
            </a:r>
            <a:r>
              <a:rPr lang="zh-TW" altLang="en-US" sz="2200" b="1" dirty="0">
                <a:solidFill>
                  <a:srgbClr val="0000FF"/>
                </a:solidFill>
                <a:latin typeface="微軟正黑體" pitchFamily="34" charset="-120"/>
                <a:ea typeface="微軟正黑體" pitchFamily="34" charset="-120"/>
              </a:rPr>
              <a:t>普通型</a:t>
            </a:r>
            <a:r>
              <a:rPr lang="en-US" altLang="zh-TW" sz="2200" b="1" dirty="0">
                <a:solidFill>
                  <a:srgbClr val="0000FF"/>
                </a:solidFill>
                <a:latin typeface="微軟正黑體" pitchFamily="34" charset="-120"/>
                <a:ea typeface="微軟正黑體" pitchFamily="34" charset="-120"/>
              </a:rPr>
              <a:t>/</a:t>
            </a:r>
            <a:r>
              <a:rPr lang="zh-TW" altLang="en-US" sz="2200" b="1" dirty="0">
                <a:solidFill>
                  <a:srgbClr val="0000FF"/>
                </a:solidFill>
                <a:latin typeface="微軟正黑體" pitchFamily="34" charset="-120"/>
                <a:ea typeface="微軟正黑體" pitchFamily="34" charset="-120"/>
              </a:rPr>
              <a:t>技術型高中免試入學</a:t>
            </a:r>
            <a:r>
              <a:rPr lang="zh-TW" altLang="en-US" sz="2200" b="1" dirty="0" smtClean="0">
                <a:solidFill>
                  <a:srgbClr val="0000FF"/>
                </a:solidFill>
                <a:latin typeface="微軟正黑體" pitchFamily="34" charset="-120"/>
                <a:ea typeface="微軟正黑體" pitchFamily="34" charset="-120"/>
              </a:rPr>
              <a:t>招生</a:t>
            </a:r>
            <a:r>
              <a:rPr lang="zh-TW" altLang="en-US" sz="2200" b="1" dirty="0">
                <a:solidFill>
                  <a:srgbClr val="0000FF"/>
                </a:solidFill>
                <a:latin typeface="微軟正黑體" pitchFamily="34" charset="-120"/>
                <a:ea typeface="微軟正黑體" pitchFamily="34" charset="-120"/>
              </a:rPr>
              <a:t>學校</a:t>
            </a:r>
            <a:r>
              <a:rPr lang="zh-TW" altLang="en-US" sz="2200" b="1" dirty="0" smtClean="0">
                <a:solidFill>
                  <a:srgbClr val="0000FF"/>
                </a:solidFill>
                <a:latin typeface="微軟正黑體" pitchFamily="34" charset="-120"/>
                <a:ea typeface="微軟正黑體" pitchFamily="34" charset="-120"/>
              </a:rPr>
              <a:t> </a:t>
            </a:r>
            <a:r>
              <a:rPr lang="en-US" altLang="zh-TW" sz="2200" b="1" dirty="0" smtClean="0">
                <a:solidFill>
                  <a:srgbClr val="0000FF"/>
                </a:solidFill>
                <a:latin typeface="微軟正黑體" pitchFamily="34" charset="-120"/>
                <a:ea typeface="微軟正黑體" pitchFamily="34" charset="-120"/>
              </a:rPr>
              <a:t>(</a:t>
            </a:r>
            <a:r>
              <a:rPr lang="zh-TW" altLang="en-US" sz="2200" b="1" dirty="0">
                <a:solidFill>
                  <a:srgbClr val="0000FF"/>
                </a:solidFill>
                <a:latin typeface="微軟正黑體" pitchFamily="34" charset="-120"/>
                <a:ea typeface="微軟正黑體" pitchFamily="34" charset="-120"/>
              </a:rPr>
              <a:t>日間部</a:t>
            </a:r>
            <a:r>
              <a:rPr lang="en-US" altLang="zh-TW" sz="2200" b="1" dirty="0">
                <a:solidFill>
                  <a:srgbClr val="0000FF"/>
                </a:solidFill>
                <a:latin typeface="微軟正黑體" pitchFamily="34" charset="-120"/>
                <a:ea typeface="微軟正黑體" pitchFamily="34" charset="-120"/>
              </a:rPr>
              <a:t>)</a:t>
            </a:r>
            <a:endParaRPr lang="zh-TW" altLang="en-US" sz="2200" b="1" dirty="0">
              <a:solidFill>
                <a:srgbClr val="0000FF"/>
              </a:solidFill>
              <a:latin typeface="微軟正黑體" pitchFamily="34" charset="-120"/>
              <a:ea typeface="微軟正黑體" pitchFamily="34" charset="-120"/>
            </a:endParaRPr>
          </a:p>
        </p:txBody>
      </p:sp>
      <p:sp>
        <p:nvSpPr>
          <p:cNvPr id="404483" name="投影片編號版面配置區 3"/>
          <p:cNvSpPr txBox="1">
            <a:spLocks noGrp="1"/>
          </p:cNvSpPr>
          <p:nvPr/>
        </p:nvSpPr>
        <p:spPr bwMode="auto">
          <a:xfrm>
            <a:off x="6553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3200">
                <a:solidFill>
                  <a:schemeClr val="tx1"/>
                </a:solidFill>
                <a:latin typeface="Calibri" pitchFamily="34" charset="0"/>
                <a:ea typeface="新細明體" pitchFamily="18" charset="-120"/>
              </a:defRPr>
            </a:lvl1pPr>
            <a:lvl2pPr marL="742950" indent="-285750">
              <a:defRPr kumimoji="1" sz="3200">
                <a:solidFill>
                  <a:schemeClr val="tx1"/>
                </a:solidFill>
                <a:latin typeface="Calibri" pitchFamily="34" charset="0"/>
                <a:ea typeface="新細明體" pitchFamily="18" charset="-120"/>
              </a:defRPr>
            </a:lvl2pPr>
            <a:lvl3pPr marL="1143000" indent="-228600">
              <a:defRPr kumimoji="1" sz="3200">
                <a:solidFill>
                  <a:schemeClr val="tx1"/>
                </a:solidFill>
                <a:latin typeface="Calibri" pitchFamily="34" charset="0"/>
                <a:ea typeface="新細明體" pitchFamily="18" charset="-120"/>
              </a:defRPr>
            </a:lvl3pPr>
            <a:lvl4pPr marL="1600200" indent="-228600">
              <a:defRPr kumimoji="1" sz="3200">
                <a:solidFill>
                  <a:schemeClr val="tx1"/>
                </a:solidFill>
                <a:latin typeface="Calibri" pitchFamily="34" charset="0"/>
                <a:ea typeface="新細明體" pitchFamily="18" charset="-120"/>
              </a:defRPr>
            </a:lvl4pPr>
            <a:lvl5pPr marL="2057400" indent="-228600">
              <a:defRPr kumimoji="1" sz="3200">
                <a:solidFill>
                  <a:schemeClr val="tx1"/>
                </a:solidFill>
                <a:latin typeface="Calibri" pitchFamily="34" charset="0"/>
                <a:ea typeface="新細明體" pitchFamily="18" charset="-120"/>
              </a:defRPr>
            </a:lvl5pPr>
            <a:lvl6pPr marL="2514600" indent="-228600" fontAlgn="base">
              <a:spcBef>
                <a:spcPct val="0"/>
              </a:spcBef>
              <a:spcAft>
                <a:spcPct val="0"/>
              </a:spcAft>
              <a:defRPr kumimoji="1" sz="3200">
                <a:solidFill>
                  <a:schemeClr val="tx1"/>
                </a:solidFill>
                <a:latin typeface="Calibri" pitchFamily="34" charset="0"/>
                <a:ea typeface="新細明體" pitchFamily="18" charset="-120"/>
              </a:defRPr>
            </a:lvl6pPr>
            <a:lvl7pPr marL="2971800" indent="-228600" fontAlgn="base">
              <a:spcBef>
                <a:spcPct val="0"/>
              </a:spcBef>
              <a:spcAft>
                <a:spcPct val="0"/>
              </a:spcAft>
              <a:defRPr kumimoji="1" sz="3200">
                <a:solidFill>
                  <a:schemeClr val="tx1"/>
                </a:solidFill>
                <a:latin typeface="Calibri" pitchFamily="34" charset="0"/>
                <a:ea typeface="新細明體" pitchFamily="18" charset="-120"/>
              </a:defRPr>
            </a:lvl7pPr>
            <a:lvl8pPr marL="3429000" indent="-228600" fontAlgn="base">
              <a:spcBef>
                <a:spcPct val="0"/>
              </a:spcBef>
              <a:spcAft>
                <a:spcPct val="0"/>
              </a:spcAft>
              <a:defRPr kumimoji="1" sz="3200">
                <a:solidFill>
                  <a:schemeClr val="tx1"/>
                </a:solidFill>
                <a:latin typeface="Calibri" pitchFamily="34" charset="0"/>
                <a:ea typeface="新細明體" pitchFamily="18" charset="-120"/>
              </a:defRPr>
            </a:lvl8pPr>
            <a:lvl9pPr marL="3886200" indent="-228600" fontAlgn="base">
              <a:spcBef>
                <a:spcPct val="0"/>
              </a:spcBef>
              <a:spcAft>
                <a:spcPct val="0"/>
              </a:spcAft>
              <a:defRPr kumimoji="1" sz="3200">
                <a:solidFill>
                  <a:schemeClr val="tx1"/>
                </a:solidFill>
                <a:latin typeface="Calibri" pitchFamily="34" charset="0"/>
                <a:ea typeface="新細明體" pitchFamily="18" charset="-120"/>
              </a:defRPr>
            </a:lvl9pPr>
          </a:lstStyle>
          <a:p>
            <a:pPr algn="r"/>
            <a:endParaRPr lang="zh-TW" altLang="en-US" sz="1600">
              <a:latin typeface="Arial" pitchFamily="34" charset="0"/>
            </a:endParaRPr>
          </a:p>
        </p:txBody>
      </p:sp>
      <p:pic>
        <p:nvPicPr>
          <p:cNvPr id="8" name="圖片 7"/>
          <p:cNvPicPr>
            <a:picLocks noChangeAspect="1"/>
          </p:cNvPicPr>
          <p:nvPr/>
        </p:nvPicPr>
        <p:blipFill>
          <a:blip r:embed="rId3"/>
          <a:stretch>
            <a:fillRect/>
          </a:stretch>
        </p:blipFill>
        <p:spPr>
          <a:xfrm>
            <a:off x="4788024" y="1635361"/>
            <a:ext cx="3036071" cy="4523624"/>
          </a:xfrm>
          <a:prstGeom prst="rect">
            <a:avLst/>
          </a:prstGeom>
        </p:spPr>
      </p:pic>
      <p:graphicFrame>
        <p:nvGraphicFramePr>
          <p:cNvPr id="3" name="內容版面配置區 2"/>
          <p:cNvGraphicFramePr>
            <a:graphicFrameLocks noGrp="1"/>
          </p:cNvGraphicFramePr>
          <p:nvPr>
            <p:ph idx="1"/>
            <p:extLst>
              <p:ext uri="{D42A27DB-BD31-4B8C-83A1-F6EECF244321}">
                <p14:modId xmlns:p14="http://schemas.microsoft.com/office/powerpoint/2010/main" val="3496311060"/>
              </p:ext>
            </p:extLst>
          </p:nvPr>
        </p:nvGraphicFramePr>
        <p:xfrm>
          <a:off x="611560" y="1635361"/>
          <a:ext cx="8280920" cy="3688080"/>
        </p:xfrm>
        <a:graphic>
          <a:graphicData uri="http://schemas.openxmlformats.org/drawingml/2006/table">
            <a:tbl>
              <a:tblPr firstRow="1" bandRow="1">
                <a:tableStyleId>{5C22544A-7EE6-4342-B048-85BDC9FD1C3A}</a:tableStyleId>
              </a:tblPr>
              <a:tblGrid>
                <a:gridCol w="3672408">
                  <a:extLst>
                    <a:ext uri="{9D8B030D-6E8A-4147-A177-3AD203B41FA5}">
                      <a16:colId xmlns:a16="http://schemas.microsoft.com/office/drawing/2014/main" val="20000"/>
                    </a:ext>
                  </a:extLst>
                </a:gridCol>
                <a:gridCol w="4608512">
                  <a:extLst>
                    <a:ext uri="{9D8B030D-6E8A-4147-A177-3AD203B41FA5}">
                      <a16:colId xmlns:a16="http://schemas.microsoft.com/office/drawing/2014/main" val="20001"/>
                    </a:ext>
                  </a:extLst>
                </a:gridCol>
              </a:tblGrid>
              <a:tr h="3161791">
                <a:tc>
                  <a:txBody>
                    <a:bodyPr/>
                    <a:lstStyle/>
                    <a:p>
                      <a:pPr>
                        <a:spcAft>
                          <a:spcPts val="0"/>
                        </a:spcAft>
                      </a:pPr>
                      <a:r>
                        <a:rPr lang="zh-TW" altLang="zh-TW" sz="2000" kern="100" dirty="0" smtClean="0">
                          <a:effectLst/>
                          <a:latin typeface="Calibri" panose="020F0502020204030204" pitchFamily="34" charset="0"/>
                          <a:ea typeface="+mn-ea"/>
                          <a:cs typeface="Times New Roman" panose="02020603050405020304" pitchFamily="18" charset="0"/>
                        </a:rPr>
                        <a:t>國立華南高級商業職業學校 </a:t>
                      </a:r>
                    </a:p>
                    <a:p>
                      <a:pPr>
                        <a:spcAft>
                          <a:spcPts val="0"/>
                        </a:spcAft>
                      </a:pPr>
                      <a:r>
                        <a:rPr lang="zh-TW" altLang="zh-TW" sz="2000" kern="100" dirty="0" smtClean="0">
                          <a:effectLst/>
                          <a:latin typeface="Calibri" panose="020F0502020204030204" pitchFamily="34" charset="0"/>
                          <a:ea typeface="+mn-ea"/>
                          <a:cs typeface="Times New Roman" panose="02020603050405020304" pitchFamily="18" charset="0"/>
                        </a:rPr>
                        <a:t>國立嘉義高級工業職業學校</a:t>
                      </a:r>
                    </a:p>
                    <a:p>
                      <a:pPr>
                        <a:spcAft>
                          <a:spcPts val="0"/>
                        </a:spcAft>
                      </a:pPr>
                      <a:r>
                        <a:rPr lang="zh-TW" altLang="zh-TW" sz="2000" kern="100" dirty="0" smtClean="0">
                          <a:effectLst/>
                          <a:latin typeface="Calibri" panose="020F0502020204030204" pitchFamily="34" charset="0"/>
                          <a:ea typeface="+mn-ea"/>
                          <a:cs typeface="Times New Roman" panose="02020603050405020304" pitchFamily="18" charset="0"/>
                        </a:rPr>
                        <a:t>國立嘉義高級商業職業學校 </a:t>
                      </a:r>
                    </a:p>
                    <a:p>
                      <a:pPr>
                        <a:spcAft>
                          <a:spcPts val="0"/>
                        </a:spcAft>
                      </a:pPr>
                      <a:r>
                        <a:rPr lang="zh-TW" altLang="zh-TW" sz="2000" kern="100" dirty="0" smtClean="0">
                          <a:effectLst/>
                          <a:latin typeface="Calibri" panose="020F0502020204030204" pitchFamily="34" charset="0"/>
                          <a:ea typeface="+mn-ea"/>
                          <a:cs typeface="Times New Roman" panose="02020603050405020304" pitchFamily="18" charset="0"/>
                        </a:rPr>
                        <a:t>國立嘉義高級家事職業學校 </a:t>
                      </a:r>
                    </a:p>
                    <a:p>
                      <a:pPr>
                        <a:spcAft>
                          <a:spcPts val="0"/>
                        </a:spcAft>
                      </a:pPr>
                      <a:r>
                        <a:rPr lang="zh-TW" altLang="zh-TW" sz="2000" kern="100" dirty="0" smtClean="0">
                          <a:effectLst/>
                          <a:latin typeface="Calibri" panose="020F0502020204030204" pitchFamily="34" charset="0"/>
                          <a:ea typeface="+mn-ea"/>
                          <a:cs typeface="Times New Roman" panose="02020603050405020304" pitchFamily="18" charset="0"/>
                        </a:rPr>
                        <a:t>國立民雄高級農工職業學校 </a:t>
                      </a:r>
                    </a:p>
                    <a:p>
                      <a:pPr>
                        <a:spcAft>
                          <a:spcPts val="0"/>
                        </a:spcAft>
                      </a:pPr>
                      <a:r>
                        <a:rPr lang="zh-TW" altLang="zh-TW" sz="2000" kern="100" dirty="0" smtClean="0">
                          <a:effectLst/>
                          <a:latin typeface="Calibri" panose="020F0502020204030204" pitchFamily="34" charset="0"/>
                          <a:ea typeface="+mn-ea"/>
                          <a:cs typeface="Times New Roman" panose="02020603050405020304" pitchFamily="18" charset="0"/>
                        </a:rPr>
                        <a:t>國立嘉義高級中學 </a:t>
                      </a:r>
                      <a:endParaRPr lang="en-US" altLang="zh-TW" sz="2000" kern="100" dirty="0" smtClean="0">
                        <a:effectLst/>
                        <a:latin typeface="Calibri" panose="020F0502020204030204" pitchFamily="34" charset="0"/>
                        <a:ea typeface="+mn-ea"/>
                        <a:cs typeface="Times New Roman" panose="02020603050405020304" pitchFamily="18" charset="0"/>
                      </a:endParaRPr>
                    </a:p>
                    <a:p>
                      <a:r>
                        <a:rPr lang="zh-TW" altLang="zh-TW" sz="2000" b="1" kern="1200" dirty="0" smtClean="0">
                          <a:solidFill>
                            <a:schemeClr val="lt1"/>
                          </a:solidFill>
                          <a:effectLst/>
                          <a:latin typeface="+mn-lt"/>
                          <a:ea typeface="+mn-ea"/>
                          <a:cs typeface="+mn-cs"/>
                        </a:rPr>
                        <a:t>國立嘉義女子高級中學</a:t>
                      </a:r>
                    </a:p>
                    <a:p>
                      <a:r>
                        <a:rPr lang="zh-TW" altLang="zh-TW" sz="2000" b="1" kern="1200" dirty="0" smtClean="0">
                          <a:solidFill>
                            <a:schemeClr val="lt1"/>
                          </a:solidFill>
                          <a:effectLst/>
                          <a:latin typeface="+mn-lt"/>
                          <a:ea typeface="+mn-ea"/>
                          <a:cs typeface="+mn-cs"/>
                        </a:rPr>
                        <a:t>國立東石高級中學 </a:t>
                      </a:r>
                    </a:p>
                    <a:p>
                      <a:r>
                        <a:rPr lang="zh-TW" altLang="zh-TW" sz="2000" b="1" kern="1200" dirty="0" smtClean="0">
                          <a:solidFill>
                            <a:schemeClr val="lt1"/>
                          </a:solidFill>
                          <a:effectLst/>
                          <a:latin typeface="+mn-lt"/>
                          <a:ea typeface="+mn-ea"/>
                          <a:cs typeface="+mn-cs"/>
                        </a:rPr>
                        <a:t>國立新港藝術高級中學 </a:t>
                      </a:r>
                    </a:p>
                    <a:p>
                      <a:r>
                        <a:rPr lang="zh-TW" altLang="zh-TW" sz="2000" b="1" kern="1200" dirty="0" smtClean="0">
                          <a:solidFill>
                            <a:schemeClr val="lt1"/>
                          </a:solidFill>
                          <a:effectLst/>
                          <a:latin typeface="+mn-lt"/>
                          <a:ea typeface="+mn-ea"/>
                          <a:cs typeface="+mn-cs"/>
                        </a:rPr>
                        <a:t>國立嘉科實驗高級中等學校 </a:t>
                      </a:r>
                    </a:p>
                    <a:p>
                      <a:pPr>
                        <a:spcAft>
                          <a:spcPts val="0"/>
                        </a:spcAft>
                      </a:pPr>
                      <a:endParaRPr lang="zh-TW" altLang="zh-TW" sz="1800" kern="100" dirty="0" smtClean="0">
                        <a:effectLst/>
                        <a:latin typeface="Calibri" panose="020F0502020204030204" pitchFamily="34" charset="0"/>
                        <a:ea typeface="+mn-ea"/>
                        <a:cs typeface="Times New Roman" panose="02020603050405020304" pitchFamily="18" charset="0"/>
                      </a:endParaRPr>
                    </a:p>
                    <a:p>
                      <a:endParaRPr lang="zh-TW" altLang="en-US" dirty="0"/>
                    </a:p>
                  </a:txBody>
                  <a:tcPr/>
                </a:tc>
                <a:tc>
                  <a:txBody>
                    <a:bodyPr/>
                    <a:lstStyle/>
                    <a:p>
                      <a:r>
                        <a:rPr lang="zh-TW" altLang="zh-TW" sz="2000" b="1" kern="1200" dirty="0" smtClean="0">
                          <a:solidFill>
                            <a:schemeClr val="lt1"/>
                          </a:solidFill>
                          <a:effectLst/>
                          <a:latin typeface="+mn-lt"/>
                          <a:ea typeface="+mn-ea"/>
                          <a:cs typeface="+mn-cs"/>
                        </a:rPr>
                        <a:t>嘉義縣立竹崎高級中學 </a:t>
                      </a:r>
                    </a:p>
                    <a:p>
                      <a:r>
                        <a:rPr lang="zh-TW" altLang="zh-TW" sz="2000" b="1" kern="1200" dirty="0" smtClean="0">
                          <a:solidFill>
                            <a:schemeClr val="lt1"/>
                          </a:solidFill>
                          <a:effectLst/>
                          <a:latin typeface="+mn-lt"/>
                          <a:ea typeface="+mn-ea"/>
                          <a:cs typeface="+mn-cs"/>
                        </a:rPr>
                        <a:t>嘉義縣立永慶高級中學</a:t>
                      </a:r>
                      <a:r>
                        <a:rPr lang="en-US" altLang="zh-TW" sz="2000" b="1" kern="1200" dirty="0" smtClean="0">
                          <a:solidFill>
                            <a:schemeClr val="lt1"/>
                          </a:solidFill>
                          <a:effectLst/>
                          <a:latin typeface="+mn-lt"/>
                          <a:ea typeface="+mn-ea"/>
                          <a:cs typeface="+mn-cs"/>
                        </a:rPr>
                        <a:t> </a:t>
                      </a:r>
                    </a:p>
                    <a:p>
                      <a:r>
                        <a:rPr lang="zh-TW" altLang="zh-TW" sz="2000" b="1" kern="1200" dirty="0" smtClean="0">
                          <a:solidFill>
                            <a:schemeClr val="lt1"/>
                          </a:solidFill>
                          <a:effectLst/>
                          <a:latin typeface="+mn-lt"/>
                          <a:ea typeface="+mn-ea"/>
                          <a:cs typeface="+mn-cs"/>
                        </a:rPr>
                        <a:t>嘉義縣私立協同高級中學</a:t>
                      </a:r>
                      <a:r>
                        <a:rPr lang="en-US" altLang="zh-TW" sz="2000" b="1" kern="1200" dirty="0" smtClean="0">
                          <a:solidFill>
                            <a:schemeClr val="lt1"/>
                          </a:solidFill>
                          <a:effectLst/>
                          <a:latin typeface="+mn-lt"/>
                          <a:ea typeface="+mn-ea"/>
                          <a:cs typeface="+mn-cs"/>
                        </a:rPr>
                        <a:t> </a:t>
                      </a:r>
                      <a:endParaRPr lang="zh-TW" altLang="zh-TW" sz="2000" b="1" kern="1200" dirty="0" smtClean="0">
                        <a:solidFill>
                          <a:schemeClr val="lt1"/>
                        </a:solidFill>
                        <a:effectLst/>
                        <a:latin typeface="+mn-lt"/>
                        <a:ea typeface="+mn-ea"/>
                        <a:cs typeface="+mn-cs"/>
                      </a:endParaRPr>
                    </a:p>
                    <a:p>
                      <a:r>
                        <a:rPr lang="zh-TW" altLang="zh-TW" sz="2000" b="1" kern="1200" dirty="0" smtClean="0">
                          <a:solidFill>
                            <a:schemeClr val="lt1"/>
                          </a:solidFill>
                          <a:effectLst/>
                          <a:latin typeface="+mn-lt"/>
                          <a:ea typeface="+mn-ea"/>
                          <a:cs typeface="+mn-cs"/>
                        </a:rPr>
                        <a:t>嘉義市私立興華高級中學</a:t>
                      </a:r>
                    </a:p>
                    <a:p>
                      <a:r>
                        <a:rPr lang="zh-TW" altLang="zh-TW" sz="2000" b="1" kern="1200" dirty="0" smtClean="0">
                          <a:solidFill>
                            <a:schemeClr val="lt1"/>
                          </a:solidFill>
                          <a:effectLst/>
                          <a:latin typeface="+mn-lt"/>
                          <a:ea typeface="+mn-ea"/>
                          <a:cs typeface="+mn-cs"/>
                        </a:rPr>
                        <a:t>嘉義市私立嘉華高級中學</a:t>
                      </a:r>
                    </a:p>
                    <a:p>
                      <a:r>
                        <a:rPr lang="zh-TW" altLang="zh-TW" sz="2000" b="1" kern="1200" dirty="0" smtClean="0">
                          <a:solidFill>
                            <a:schemeClr val="lt1"/>
                          </a:solidFill>
                          <a:effectLst/>
                          <a:latin typeface="+mn-lt"/>
                          <a:ea typeface="+mn-ea"/>
                          <a:cs typeface="+mn-cs"/>
                        </a:rPr>
                        <a:t>嘉義市私立輔仁高級中學</a:t>
                      </a:r>
                    </a:p>
                    <a:p>
                      <a:r>
                        <a:rPr lang="zh-TW" altLang="zh-TW" sz="2000" b="1" kern="1200" dirty="0" smtClean="0">
                          <a:solidFill>
                            <a:schemeClr val="lt1"/>
                          </a:solidFill>
                          <a:effectLst/>
                          <a:latin typeface="+mn-lt"/>
                          <a:ea typeface="+mn-ea"/>
                          <a:cs typeface="+mn-cs"/>
                        </a:rPr>
                        <a:t>嘉義市私立宏仁高級中學</a:t>
                      </a:r>
                    </a:p>
                    <a:p>
                      <a:r>
                        <a:rPr lang="zh-TW" altLang="zh-TW" sz="2000" b="1" kern="1200" dirty="0" smtClean="0">
                          <a:solidFill>
                            <a:schemeClr val="lt1"/>
                          </a:solidFill>
                          <a:effectLst/>
                          <a:latin typeface="+mn-lt"/>
                          <a:ea typeface="+mn-ea"/>
                          <a:cs typeface="+mn-cs"/>
                        </a:rPr>
                        <a:t>嘉義市私立立仁高級中學</a:t>
                      </a: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2000" b="1" kern="1200" dirty="0" smtClean="0">
                          <a:solidFill>
                            <a:schemeClr val="lt1"/>
                          </a:solidFill>
                          <a:effectLst/>
                          <a:latin typeface="+mn-lt"/>
                          <a:ea typeface="+mn-ea"/>
                          <a:cs typeface="+mn-cs"/>
                        </a:rPr>
                        <a:t>嘉義市私立東吳高級工業家事職業學校</a:t>
                      </a:r>
                    </a:p>
                    <a:p>
                      <a:endParaRPr lang="zh-TW" altLang="en-US" dirty="0" smtClean="0"/>
                    </a:p>
                    <a:p>
                      <a:endParaRPr lang="zh-TW" altLang="zh-TW" sz="1800" b="1" kern="1200" dirty="0" smtClean="0">
                        <a:solidFill>
                          <a:schemeClr val="lt1"/>
                        </a:solidFill>
                        <a:effectLst/>
                        <a:latin typeface="+mn-lt"/>
                        <a:ea typeface="+mn-ea"/>
                        <a:cs typeface="+mn-cs"/>
                      </a:endParaRPr>
                    </a:p>
                    <a:p>
                      <a:endParaRPr lang="zh-TW" altLang="en-US" dirty="0"/>
                    </a:p>
                  </a:txBody>
                  <a:tcPr/>
                </a:tc>
                <a:extLst>
                  <a:ext uri="{0D108BD9-81ED-4DB2-BD59-A6C34878D82A}">
                    <a16:rowId xmlns:a16="http://schemas.microsoft.com/office/drawing/2014/main" val="10000"/>
                  </a:ext>
                </a:extLst>
              </a:tr>
            </a:tbl>
          </a:graphicData>
        </a:graphic>
      </p:graphicFrame>
      <p:sp>
        <p:nvSpPr>
          <p:cNvPr id="5" name="投影片編號版面配置區 4"/>
          <p:cNvSpPr>
            <a:spLocks noGrp="1"/>
          </p:cNvSpPr>
          <p:nvPr>
            <p:ph type="sldNum" sz="quarter" idx="12"/>
          </p:nvPr>
        </p:nvSpPr>
        <p:spPr/>
        <p:txBody>
          <a:bodyPr/>
          <a:lstStyle/>
          <a:p>
            <a:pPr>
              <a:defRPr/>
            </a:pPr>
            <a:fld id="{FB84F700-DF8C-4D41-9CC9-0E34246E4FC6}" type="slidenum">
              <a:rPr lang="zh-TW" altLang="en-US" smtClean="0">
                <a:solidFill>
                  <a:prstClr val="black">
                    <a:tint val="75000"/>
                  </a:prstClr>
                </a:solidFill>
              </a:rPr>
              <a:pPr>
                <a:defRPr/>
              </a:pPr>
              <a:t>7</a:t>
            </a:fld>
            <a:endParaRPr lang="zh-TW" altLang="en-US">
              <a:solidFill>
                <a:prstClr val="black">
                  <a:tint val="75000"/>
                </a:prstClr>
              </a:solidFill>
            </a:endParaRPr>
          </a:p>
        </p:txBody>
      </p:sp>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E225C21-727F-445A-AF42-7490F475B7B1}"/>
              </a:ext>
            </a:extLst>
          </p:cNvPr>
          <p:cNvSpPr>
            <a:spLocks noGrp="1"/>
          </p:cNvSpPr>
          <p:nvPr>
            <p:ph type="title"/>
          </p:nvPr>
        </p:nvSpPr>
        <p:spPr>
          <a:xfrm>
            <a:off x="442402" y="351466"/>
            <a:ext cx="8229600" cy="720080"/>
          </a:xfrm>
        </p:spPr>
        <p:txBody>
          <a:bodyPr/>
          <a:lstStyle/>
          <a:p>
            <a:r>
              <a:rPr lang="en-US" altLang="zh-TW" sz="2800" b="1" dirty="0" smtClean="0">
                <a:solidFill>
                  <a:srgbClr val="0000FF"/>
                </a:solidFill>
                <a:latin typeface="微軟正黑體" panose="020B0604030504040204" pitchFamily="34" charset="-120"/>
                <a:ea typeface="微軟正黑體" panose="020B0604030504040204" pitchFamily="34" charset="-120"/>
              </a:rPr>
              <a:t>113</a:t>
            </a:r>
            <a:r>
              <a:rPr lang="zh-TW" altLang="en-US" sz="2800" b="1" dirty="0" smtClean="0">
                <a:solidFill>
                  <a:srgbClr val="0000FF"/>
                </a:solidFill>
                <a:latin typeface="微軟正黑體" panose="020B0604030504040204" pitchFamily="34" charset="-120"/>
                <a:ea typeface="微軟正黑體" panose="020B0604030504040204" pitchFamily="34" charset="-120"/>
              </a:rPr>
              <a:t>學年</a:t>
            </a:r>
            <a:r>
              <a:rPr lang="zh-TW" altLang="en-US" sz="2800" b="1" dirty="0" smtClean="0">
                <a:solidFill>
                  <a:srgbClr val="0000FF"/>
                </a:solidFill>
                <a:latin typeface="微軟正黑體" panose="020B0604030504040204" pitchFamily="34" charset="-120"/>
                <a:ea typeface="微軟正黑體" panose="020B0604030504040204" pitchFamily="34" charset="-120"/>
              </a:rPr>
              <a:t>度北中南區五專聯合免試入學重要</a:t>
            </a:r>
            <a:r>
              <a:rPr lang="zh-TW" altLang="en-US" sz="2800" b="1" dirty="0">
                <a:solidFill>
                  <a:srgbClr val="0000FF"/>
                </a:solidFill>
                <a:latin typeface="微軟正黑體" panose="020B0604030504040204" pitchFamily="34" charset="-120"/>
                <a:ea typeface="微軟正黑體" panose="020B0604030504040204" pitchFamily="34" charset="-120"/>
              </a:rPr>
              <a:t>日程</a:t>
            </a:r>
          </a:p>
        </p:txBody>
      </p:sp>
      <p:graphicFrame>
        <p:nvGraphicFramePr>
          <p:cNvPr id="4" name="表格 3">
            <a:extLst>
              <a:ext uri="{FF2B5EF4-FFF2-40B4-BE49-F238E27FC236}">
                <a16:creationId xmlns:a16="http://schemas.microsoft.com/office/drawing/2014/main" id="{53102BD1-0230-47A0-AB95-2DCD6570E03E}"/>
              </a:ext>
            </a:extLst>
          </p:cNvPr>
          <p:cNvGraphicFramePr>
            <a:graphicFrameLocks noGrp="1"/>
          </p:cNvGraphicFramePr>
          <p:nvPr>
            <p:extLst>
              <p:ext uri="{D42A27DB-BD31-4B8C-83A1-F6EECF244321}">
                <p14:modId xmlns:p14="http://schemas.microsoft.com/office/powerpoint/2010/main" val="917869802"/>
              </p:ext>
            </p:extLst>
          </p:nvPr>
        </p:nvGraphicFramePr>
        <p:xfrm>
          <a:off x="251520" y="1071546"/>
          <a:ext cx="8529387" cy="5243226"/>
        </p:xfrm>
        <a:graphic>
          <a:graphicData uri="http://schemas.openxmlformats.org/drawingml/2006/table">
            <a:tbl>
              <a:tblPr firstRow="1" bandRow="1">
                <a:tableStyleId>{5940675A-B579-460E-94D1-54222C63F5DA}</a:tableStyleId>
              </a:tblPr>
              <a:tblGrid>
                <a:gridCol w="2504041">
                  <a:extLst>
                    <a:ext uri="{9D8B030D-6E8A-4147-A177-3AD203B41FA5}">
                      <a16:colId xmlns:a16="http://schemas.microsoft.com/office/drawing/2014/main" val="20000"/>
                    </a:ext>
                  </a:extLst>
                </a:gridCol>
                <a:gridCol w="6025346">
                  <a:extLst>
                    <a:ext uri="{9D8B030D-6E8A-4147-A177-3AD203B41FA5}">
                      <a16:colId xmlns:a16="http://schemas.microsoft.com/office/drawing/2014/main" val="20001"/>
                    </a:ext>
                  </a:extLst>
                </a:gridCol>
              </a:tblGrid>
              <a:tr h="550001">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91436" marR="91436" marT="45724" marB="45724" anchor="ctr">
                    <a:lnL w="12700" cmpd="sng">
                      <a:noFill/>
                    </a:lnL>
                    <a:lnR w="12700" cap="flat" cmpd="sng" algn="ctr">
                      <a:noFill/>
                      <a:prstDash val="dashDot"/>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91436" marR="91436" marT="45724" marB="45724" anchor="ctr">
                    <a:lnL w="12700" cap="flat" cmpd="sng" algn="ctr">
                      <a:noFill/>
                      <a:prstDash val="dashDot"/>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8989"/>
                    </a:solidFill>
                  </a:tcPr>
                </a:tc>
                <a:extLst>
                  <a:ext uri="{0D108BD9-81ED-4DB2-BD59-A6C34878D82A}">
                    <a16:rowId xmlns:a16="http://schemas.microsoft.com/office/drawing/2014/main" val="10000"/>
                  </a:ext>
                </a:extLst>
              </a:tr>
              <a:tr h="550001">
                <a:tc>
                  <a:txBody>
                    <a:bodyPr/>
                    <a:lstStyle/>
                    <a:p>
                      <a:pPr algn="ct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簡章發售及公告</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113</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年</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1</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月</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15</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日（星期一）起發售及</a:t>
                      </a:r>
                      <a:r>
                        <a:rPr lang="zh-TW" altLang="en-US" sz="2000" baseline="0" dirty="0">
                          <a:latin typeface="標楷體" panose="03000509000000000000" pitchFamily="65" charset="-120"/>
                          <a:ea typeface="標楷體" panose="03000509000000000000" pitchFamily="65" charset="-120"/>
                          <a:cs typeface="Times New Roman" panose="02020603050405020304" pitchFamily="18" charset="0"/>
                        </a:rPr>
                        <a:t>開放網路下載</a:t>
                      </a:r>
                      <a:endParaRPr lang="zh-TW" altLang="en-US" sz="2000" dirty="0">
                        <a:latin typeface="標楷體" panose="03000509000000000000" pitchFamily="65" charset="-120"/>
                        <a:ea typeface="標楷體" panose="03000509000000000000" pitchFamily="65"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52078">
                <a:tc>
                  <a:txBody>
                    <a:bodyPr/>
                    <a:lstStyle/>
                    <a:p>
                      <a:pPr algn="ct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報名</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l"/>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國中集體通訊報名、個別網路與通訊報名：</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
                      </a:r>
                      <a:br>
                        <a:rPr lang="en-US" altLang="zh-TW" sz="2000" dirty="0">
                          <a:latin typeface="標楷體" panose="03000509000000000000" pitchFamily="65" charset="-120"/>
                          <a:ea typeface="標楷體" panose="03000509000000000000" pitchFamily="65" charset="-120"/>
                          <a:cs typeface="Times New Roman" panose="02020603050405020304" pitchFamily="18" charset="0"/>
                        </a:rPr>
                      </a:b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113</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年</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6</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月</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20</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日</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星期四</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起</a:t>
                      </a:r>
                      <a:endParaRPr lang="en-US" altLang="zh-TW" sz="2000" dirty="0">
                        <a:latin typeface="標楷體" panose="03000509000000000000" pitchFamily="65" charset="-120"/>
                        <a:ea typeface="標楷體" panose="03000509000000000000" pitchFamily="65" charset="-120"/>
                        <a:cs typeface="Times New Roman" panose="02020603050405020304" pitchFamily="18" charset="0"/>
                      </a:endParaRPr>
                    </a:p>
                    <a:p>
                      <a:pPr algn="l"/>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113</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年</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6</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月</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28</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日</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星期五</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止</a:t>
                      </a:r>
                      <a:endParaRPr lang="en-US" altLang="zh-TW" sz="2000" dirty="0">
                        <a:latin typeface="標楷體" panose="03000509000000000000" pitchFamily="65" charset="-120"/>
                        <a:ea typeface="標楷體" panose="03000509000000000000" pitchFamily="65" charset="-120"/>
                        <a:cs typeface="Times New Roman" panose="02020603050405020304" pitchFamily="18" charset="0"/>
                      </a:endParaRPr>
                    </a:p>
                    <a:p>
                      <a:pPr algn="l">
                        <a:spcBef>
                          <a:spcPts val="0"/>
                        </a:spcBef>
                      </a:pPr>
                      <a:r>
                        <a:rPr lang="zh-TW" altLang="en-US" sz="20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現場報名</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
                      </a:r>
                      <a:br>
                        <a:rPr lang="en-US" altLang="zh-TW" sz="2000" dirty="0">
                          <a:latin typeface="標楷體" panose="03000509000000000000" pitchFamily="65" charset="-120"/>
                          <a:ea typeface="標楷體" panose="03000509000000000000" pitchFamily="65" charset="-120"/>
                          <a:cs typeface="Times New Roman" panose="02020603050405020304" pitchFamily="18" charset="0"/>
                        </a:rPr>
                      </a:b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113</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年</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6</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月</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30</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日</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星期日</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a:t>
                      </a: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949202">
                <a:tc>
                  <a:txBody>
                    <a:bodyPr/>
                    <a:lstStyle/>
                    <a:p>
                      <a:pPr algn="ct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寄發現場登記分發</a:t>
                      </a:r>
                      <a:endParaRPr lang="en-US" altLang="zh-TW" sz="2000" dirty="0">
                        <a:latin typeface="標楷體" panose="03000509000000000000" pitchFamily="65" charset="-120"/>
                        <a:ea typeface="標楷體" panose="03000509000000000000" pitchFamily="65" charset="-120"/>
                        <a:cs typeface="Times New Roman" panose="02020603050405020304" pitchFamily="18" charset="0"/>
                      </a:endParaRPr>
                    </a:p>
                    <a:p>
                      <a:pPr algn="ct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報到通知單</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113</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年</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7</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月</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5</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日</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星期五</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a:t>
                      </a:r>
                    </a:p>
                    <a:p>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註：</a:t>
                      </a:r>
                      <a:r>
                        <a:rPr lang="en-US" altLang="zh-TW" sz="20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113</a:t>
                      </a:r>
                      <a:r>
                        <a:rPr lang="zh-TW" altLang="en-US" sz="20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0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7</a:t>
                      </a:r>
                      <a:r>
                        <a:rPr lang="zh-TW" altLang="en-US" sz="20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月</a:t>
                      </a:r>
                      <a:r>
                        <a:rPr lang="en-US" altLang="zh-TW" sz="20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8</a:t>
                      </a:r>
                      <a:r>
                        <a:rPr lang="zh-TW" altLang="en-US" sz="20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日下午</a:t>
                      </a:r>
                      <a:r>
                        <a:rPr lang="en-US" altLang="zh-TW" sz="20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5</a:t>
                      </a:r>
                      <a:r>
                        <a:rPr lang="zh-TW" altLang="en-US" sz="20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時前</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免試生確認是否收到通知單，若未收到逕向各招生學校查詢</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a:t>
                      </a:r>
                      <a:endParaRPr lang="zh-TW" altLang="en-US" sz="2000" dirty="0">
                        <a:latin typeface="標楷體" panose="03000509000000000000" pitchFamily="65" charset="-120"/>
                        <a:ea typeface="標楷體" panose="03000509000000000000" pitchFamily="65"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42649">
                <a:tc>
                  <a:txBody>
                    <a:bodyPr/>
                    <a:lstStyle/>
                    <a:p>
                      <a:pPr algn="ctr">
                        <a:lnSpc>
                          <a:spcPct val="100000"/>
                        </a:lnSpc>
                        <a:spcBef>
                          <a:spcPts val="0"/>
                        </a:spcBef>
                        <a:spcAft>
                          <a:spcPts val="0"/>
                        </a:spcAft>
                      </a:pP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現場登記分發報到</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nSpc>
                          <a:spcPct val="100000"/>
                        </a:lnSpc>
                        <a:spcBef>
                          <a:spcPts val="0"/>
                        </a:spcBef>
                        <a:spcAft>
                          <a:spcPts val="0"/>
                        </a:spcAft>
                      </a:pP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113</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年</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7</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月</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10</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日</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星期三</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a:t>
                      </a:r>
                      <a:endParaRPr lang="zh-TW" altLang="en-US" sz="2000" dirty="0">
                        <a:latin typeface="標楷體" panose="03000509000000000000" pitchFamily="65" charset="-120"/>
                        <a:ea typeface="標楷體" panose="03000509000000000000" pitchFamily="65" charset="-120"/>
                        <a:cs typeface="Times New Roman" panose="02020603050405020304" pitchFamily="18" charset="0"/>
                      </a:endParaRP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42649">
                <a:tc>
                  <a:txBody>
                    <a:bodyPr/>
                    <a:lstStyle/>
                    <a:p>
                      <a:pPr algn="ctr">
                        <a:lnSpc>
                          <a:spcPct val="100000"/>
                        </a:lnSpc>
                        <a:spcBef>
                          <a:spcPts val="0"/>
                        </a:spcBef>
                        <a:spcAft>
                          <a:spcPts val="0"/>
                        </a:spcAft>
                      </a:pPr>
                      <a:r>
                        <a:rPr lang="zh-TW" altLang="en-US" sz="2000" b="1" dirty="0">
                          <a:latin typeface="標楷體" panose="03000509000000000000" pitchFamily="65" charset="-120"/>
                          <a:ea typeface="標楷體" panose="03000509000000000000" pitchFamily="65" charset="-120"/>
                          <a:cs typeface="Times New Roman" panose="02020603050405020304" pitchFamily="18" charset="0"/>
                        </a:rPr>
                        <a:t>錄取生</a:t>
                      </a:r>
                      <a:r>
                        <a:rPr lang="zh-TW" altLang="en-US" sz="2000" b="1" dirty="0">
                          <a:solidFill>
                            <a:srgbClr val="FF0000"/>
                          </a:solidFill>
                          <a:latin typeface="標楷體" panose="03000509000000000000" pitchFamily="65" charset="-120"/>
                          <a:ea typeface="標楷體" panose="03000509000000000000" pitchFamily="65" charset="-120"/>
                          <a:cs typeface="Times New Roman" panose="02020603050405020304" pitchFamily="18" charset="0"/>
                        </a:rPr>
                        <a:t>放棄錄取資格截止日</a:t>
                      </a:r>
                    </a:p>
                  </a:txBody>
                  <a:tcPr marL="91436" marR="91436" marT="45724" marB="45724"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ECFF"/>
                    </a:solidFill>
                  </a:tcPr>
                </a:tc>
                <a:tc>
                  <a:txBody>
                    <a:bodyPr/>
                    <a:lstStyle/>
                    <a:p>
                      <a:pPr>
                        <a:lnSpc>
                          <a:spcPct val="100000"/>
                        </a:lnSpc>
                        <a:spcBef>
                          <a:spcPts val="0"/>
                        </a:spcBef>
                        <a:spcAft>
                          <a:spcPts val="0"/>
                        </a:spcAft>
                      </a:pP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113</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年</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7</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月</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15</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日</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星期一</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)12</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a:t>
                      </a:r>
                      <a:r>
                        <a:rPr lang="en-US" altLang="zh-TW" sz="2000" dirty="0">
                          <a:latin typeface="標楷體" panose="03000509000000000000" pitchFamily="65" charset="-120"/>
                          <a:ea typeface="標楷體" panose="03000509000000000000" pitchFamily="65" charset="-120"/>
                          <a:cs typeface="Times New Roman" panose="02020603050405020304" pitchFamily="18" charset="0"/>
                        </a:rPr>
                        <a:t>00</a:t>
                      </a:r>
                      <a:r>
                        <a:rPr lang="zh-TW" altLang="en-US" sz="2000" dirty="0">
                          <a:latin typeface="標楷體" panose="03000509000000000000" pitchFamily="65" charset="-120"/>
                          <a:ea typeface="標楷體" panose="03000509000000000000" pitchFamily="65" charset="-120"/>
                          <a:cs typeface="Times New Roman" panose="02020603050405020304" pitchFamily="18" charset="0"/>
                        </a:rPr>
                        <a:t>止</a:t>
                      </a:r>
                    </a:p>
                  </a:txBody>
                  <a:tcPr marL="91436" marR="91436" marT="45724" marB="45724"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901556078"/>
                  </a:ext>
                </a:extLst>
              </a:tr>
            </a:tbl>
          </a:graphicData>
        </a:graphic>
      </p:graphicFrame>
      <p:sp>
        <p:nvSpPr>
          <p:cNvPr id="7" name="投影片編號版面配置區 6"/>
          <p:cNvSpPr>
            <a:spLocks noGrp="1"/>
          </p:cNvSpPr>
          <p:nvPr>
            <p:ph type="sldNum" sz="quarter" idx="12"/>
          </p:nvPr>
        </p:nvSpPr>
        <p:spPr/>
        <p:txBody>
          <a:bodyPr/>
          <a:lstStyle/>
          <a:p>
            <a:pPr>
              <a:defRPr/>
            </a:pPr>
            <a:fld id="{377FB313-B492-4525-B944-1AB40BB9C674}" type="slidenum">
              <a:rPr lang="zh-TW" altLang="en-US" smtClean="0"/>
              <a:pPr>
                <a:defRPr/>
              </a:pPr>
              <a:t>70</a:t>
            </a:fld>
            <a:endParaRPr lang="zh-TW" altLang="en-US"/>
          </a:p>
        </p:txBody>
      </p:sp>
    </p:spTree>
    <p:extLst>
      <p:ext uri="{BB962C8B-B14F-4D97-AF65-F5344CB8AC3E}">
        <p14:creationId xmlns:p14="http://schemas.microsoft.com/office/powerpoint/2010/main" val="1962676831"/>
      </p:ext>
    </p:extLst>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資料庫圖表 7"/>
          <p:cNvGraphicFramePr/>
          <p:nvPr>
            <p:extLst>
              <p:ext uri="{D42A27DB-BD31-4B8C-83A1-F6EECF244321}">
                <p14:modId xmlns:p14="http://schemas.microsoft.com/office/powerpoint/2010/main" val="1622635515"/>
              </p:ext>
            </p:extLst>
          </p:nvPr>
        </p:nvGraphicFramePr>
        <p:xfrm>
          <a:off x="357158" y="1142984"/>
          <a:ext cx="3857652" cy="4000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資料庫圖表 8"/>
          <p:cNvGraphicFramePr/>
          <p:nvPr>
            <p:extLst>
              <p:ext uri="{D42A27DB-BD31-4B8C-83A1-F6EECF244321}">
                <p14:modId xmlns:p14="http://schemas.microsoft.com/office/powerpoint/2010/main" val="1804212077"/>
              </p:ext>
            </p:extLst>
          </p:nvPr>
        </p:nvGraphicFramePr>
        <p:xfrm>
          <a:off x="4786314" y="1071546"/>
          <a:ext cx="3929090" cy="421484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0" name="向上箭號圖說文字 9"/>
          <p:cNvSpPr/>
          <p:nvPr/>
        </p:nvSpPr>
        <p:spPr>
          <a:xfrm>
            <a:off x="589127" y="4255381"/>
            <a:ext cx="4089621" cy="2602619"/>
          </a:xfrm>
          <a:prstGeom prst="upArrowCallout">
            <a:avLst>
              <a:gd name="adj1" fmla="val 25000"/>
              <a:gd name="adj2" fmla="val 25000"/>
              <a:gd name="adj3" fmla="val 25000"/>
              <a:gd name="adj4" fmla="val 75000"/>
            </a:avLst>
          </a:prstGeom>
        </p:spPr>
        <p:style>
          <a:lnRef idx="3">
            <a:schemeClr val="lt1"/>
          </a:lnRef>
          <a:fillRef idx="1">
            <a:schemeClr val="accent5"/>
          </a:fillRef>
          <a:effectRef idx="1">
            <a:schemeClr val="accent5"/>
          </a:effectRef>
          <a:fontRef idx="minor">
            <a:schemeClr val="lt1"/>
          </a:fontRef>
        </p:style>
        <p:txBody>
          <a:bodyPr rtlCol="0" anchor="ctr"/>
          <a:lstStyle/>
          <a:p>
            <a:pPr lvl="0" eaLnBrk="1" hangingPunct="1">
              <a:spcBef>
                <a:spcPts val="1200"/>
              </a:spcBef>
            </a:pPr>
            <a:endParaRPr kumimoji="0" lang="en-US" altLang="zh-TW" sz="16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eaLnBrk="1" hangingPunct="1">
              <a:spcBef>
                <a:spcPts val="1200"/>
              </a:spcBef>
              <a:buFont typeface="Arial" panose="020B0604020202020204" pitchFamily="34" charset="0"/>
              <a:buChar char="•"/>
            </a:pPr>
            <a:r>
              <a:rPr kumimoji="0" lang="zh-TW" altLang="en-US" sz="1600" b="1" dirty="0" smtClean="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技藝</a:t>
            </a:r>
            <a:r>
              <a:rPr kumimoji="0" lang="zh-TW" altLang="en-US" sz="16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優良成績為五專特</a:t>
            </a:r>
            <a:r>
              <a:rPr lang="zh-TW" altLang="en-US" sz="16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別採計「技藝教育課程成績」並給予</a:t>
            </a:r>
            <a:r>
              <a:rPr lang="zh-TW" altLang="en-US" sz="1600" b="1" dirty="0" smtClean="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積分。</a:t>
            </a:r>
            <a:endParaRPr kumimoji="0" lang="en-US" altLang="zh-TW" sz="16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42900" lvl="0" indent="-342900" eaLnBrk="1" hangingPunct="1">
              <a:spcBef>
                <a:spcPts val="1200"/>
              </a:spcBef>
              <a:buFont typeface="Arial" panose="020B0604020202020204" pitchFamily="34" charset="0"/>
              <a:buChar char="•"/>
            </a:pPr>
            <a:r>
              <a:rPr kumimoji="0" lang="zh-TW" altLang="en-US" sz="16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「國立五專招生學校」及「護理科」皆須採計國中教育會考成績；</a:t>
            </a:r>
            <a:r>
              <a:rPr kumimoji="0"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私立</a:t>
            </a:r>
            <a:r>
              <a:rPr kumimoji="0" lang="zh-TW" altLang="en-US" sz="16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五專招生學校</a:t>
            </a:r>
            <a:r>
              <a:rPr kumimoji="0"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除護理科外</a:t>
            </a:r>
            <a:r>
              <a:rPr kumimoji="0" lang="zh-TW" altLang="en-US" sz="16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，由各校自訂是否採計國中教育會考成績。</a:t>
            </a:r>
            <a:endParaRPr kumimoji="0" lang="en-US" altLang="zh-TW" sz="1600" b="1"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endParaRPr lang="zh-TW" altLang="en-US" sz="1600" b="1" dirty="0"/>
          </a:p>
        </p:txBody>
      </p:sp>
      <p:sp>
        <p:nvSpPr>
          <p:cNvPr id="11" name="向上箭號圖說文字 10"/>
          <p:cNvSpPr/>
          <p:nvPr/>
        </p:nvSpPr>
        <p:spPr>
          <a:xfrm>
            <a:off x="5250252" y="5000613"/>
            <a:ext cx="3857652" cy="1714536"/>
          </a:xfrm>
          <a:prstGeom prst="upArrowCallout">
            <a:avLst/>
          </a:prstGeom>
          <a:solidFill>
            <a:srgbClr val="FFC000"/>
          </a:solidFill>
        </p:spPr>
        <p:style>
          <a:lnRef idx="3">
            <a:schemeClr val="lt1"/>
          </a:lnRef>
          <a:fillRef idx="1">
            <a:schemeClr val="accent4"/>
          </a:fillRef>
          <a:effectRef idx="1">
            <a:schemeClr val="accent4"/>
          </a:effectRef>
          <a:fontRef idx="minor">
            <a:schemeClr val="lt1"/>
          </a:fontRef>
        </p:style>
        <p:txBody>
          <a:bodyPr rtlCol="0" anchor="ctr"/>
          <a:lstStyle/>
          <a:p>
            <a:pPr marL="342900" lvl="0" indent="-342900" eaLnBrk="1" hangingPunct="1">
              <a:lnSpc>
                <a:spcPts val="1920"/>
              </a:lnSpc>
              <a:spcBef>
                <a:spcPts val="0"/>
              </a:spcBef>
            </a:pPr>
            <a:r>
              <a:rPr kumimoji="0" lang="zh-TW" altLang="en-US" sz="16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各招生學校訂定各項目積分採計</a:t>
            </a:r>
            <a:r>
              <a:rPr kumimoji="0" lang="zh-TW" altLang="en-US" sz="16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權重</a:t>
            </a:r>
            <a:r>
              <a:rPr kumimoji="0" lang="zh-TW" altLang="en-US" sz="16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及同</a:t>
            </a:r>
            <a:endParaRPr kumimoji="0" lang="en-US" altLang="zh-TW" sz="16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a:p>
            <a:pPr marL="342900" lvl="0" indent="-342900" eaLnBrk="1" hangingPunct="1">
              <a:lnSpc>
                <a:spcPts val="1920"/>
              </a:lnSpc>
              <a:spcBef>
                <a:spcPts val="0"/>
              </a:spcBef>
            </a:pPr>
            <a:r>
              <a:rPr kumimoji="0" lang="zh-TW" altLang="en-US" sz="16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分比序項目</a:t>
            </a:r>
            <a:r>
              <a:rPr kumimoji="0" lang="zh-TW" altLang="en-US" sz="16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順序</a:t>
            </a:r>
            <a:r>
              <a:rPr kumimoji="0" lang="zh-TW" altLang="en-US" sz="16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，依此計算各項目積分所</a:t>
            </a:r>
            <a:endParaRPr kumimoji="0" lang="en-US" altLang="zh-TW" sz="16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a:p>
            <a:pPr marL="342900" lvl="0" indent="-342900" eaLnBrk="1" hangingPunct="1">
              <a:lnSpc>
                <a:spcPts val="1920"/>
              </a:lnSpc>
              <a:spcBef>
                <a:spcPts val="0"/>
              </a:spcBef>
            </a:pPr>
            <a:r>
              <a:rPr kumimoji="0" lang="zh-TW" altLang="en-US" sz="16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得之超額比序總積分與分發順位</a:t>
            </a:r>
            <a:r>
              <a:rPr kumimoji="0" lang="zh-TW" altLang="en-US" sz="16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a:t>
            </a:r>
            <a:endParaRPr kumimoji="0" lang="en-US" altLang="zh-TW" sz="16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2" name="標題 1">
            <a:extLst>
              <a:ext uri="{FF2B5EF4-FFF2-40B4-BE49-F238E27FC236}">
                <a16:creationId xmlns:a16="http://schemas.microsoft.com/office/drawing/2014/main" id="{60A2BFCA-57B2-4BB5-9BBC-93F25AEA5281}"/>
              </a:ext>
            </a:extLst>
          </p:cNvPr>
          <p:cNvSpPr txBox="1">
            <a:spLocks/>
          </p:cNvSpPr>
          <p:nvPr/>
        </p:nvSpPr>
        <p:spPr>
          <a:xfrm>
            <a:off x="1716480" y="476672"/>
            <a:ext cx="5633259" cy="72008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r>
              <a:rPr kumimoji="0" lang="en-US" altLang="zh-TW" sz="3600" b="1" dirty="0" smtClean="0">
                <a:solidFill>
                  <a:srgbClr val="0000FF"/>
                </a:solidFill>
                <a:latin typeface="微軟正黑體" panose="020B0604030504040204" pitchFamily="34" charset="-120"/>
                <a:ea typeface="微軟正黑體" panose="020B0604030504040204" pitchFamily="34" charset="-120"/>
              </a:rPr>
              <a:t>113</a:t>
            </a:r>
            <a:r>
              <a:rPr kumimoji="0" lang="zh-TW" altLang="en-US" sz="3600" b="1" dirty="0" smtClean="0">
                <a:solidFill>
                  <a:srgbClr val="0000FF"/>
                </a:solidFill>
                <a:latin typeface="微軟正黑體" panose="020B0604030504040204" pitchFamily="34" charset="-120"/>
                <a:ea typeface="微軟正黑體" panose="020B0604030504040204" pitchFamily="34" charset="-120"/>
              </a:rPr>
              <a:t>學年</a:t>
            </a:r>
            <a:r>
              <a:rPr kumimoji="0" lang="zh-TW" altLang="en-US" sz="3600" b="1" dirty="0">
                <a:solidFill>
                  <a:srgbClr val="0000FF"/>
                </a:solidFill>
                <a:latin typeface="微軟正黑體" panose="020B0604030504040204" pitchFamily="34" charset="-120"/>
                <a:ea typeface="微軟正黑體" panose="020B0604030504040204" pitchFamily="34" charset="-120"/>
              </a:rPr>
              <a:t>度五專採計項目</a:t>
            </a:r>
          </a:p>
        </p:txBody>
      </p:sp>
      <p:sp>
        <p:nvSpPr>
          <p:cNvPr id="4" name="投影片編號版面配置區 3"/>
          <p:cNvSpPr>
            <a:spLocks noGrp="1"/>
          </p:cNvSpPr>
          <p:nvPr>
            <p:ph type="sldNum" sz="quarter" idx="12"/>
          </p:nvPr>
        </p:nvSpPr>
        <p:spPr/>
        <p:txBody>
          <a:bodyPr/>
          <a:lstStyle/>
          <a:p>
            <a:pPr>
              <a:defRPr/>
            </a:pPr>
            <a:fld id="{5B67615A-B9B7-4BBD-8442-F74EA181BF3C}" type="slidenum">
              <a:rPr lang="zh-TW" altLang="en-US" smtClean="0"/>
              <a:pPr>
                <a:defRPr/>
              </a:pPr>
              <a:t>71</a:t>
            </a:fld>
            <a:endParaRPr lang="zh-TW" altLang="en-US"/>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內容版面配置區 2"/>
          <p:cNvSpPr>
            <a:spLocks noGrp="1"/>
          </p:cNvSpPr>
          <p:nvPr>
            <p:ph idx="1"/>
          </p:nvPr>
        </p:nvSpPr>
        <p:spPr>
          <a:xfrm>
            <a:off x="467544" y="836712"/>
            <a:ext cx="8247860" cy="1061173"/>
          </a:xfrm>
        </p:spPr>
        <p:txBody>
          <a:bodyPr>
            <a:noAutofit/>
          </a:bodyPr>
          <a:lstStyle/>
          <a:p>
            <a:pPr eaLnBrk="1" hangingPunct="1">
              <a:buFont typeface="Wingdings" pitchFamily="2" charset="2"/>
              <a:buChar char="u"/>
            </a:pPr>
            <a:r>
              <a:rPr lang="zh-TW" altLang="en-US" sz="2000" b="1" dirty="0">
                <a:cs typeface="Times New Roman" pitchFamily="18" charset="0"/>
              </a:rPr>
              <a:t>五專免試</a:t>
            </a:r>
            <a:r>
              <a:rPr lang="zh-TW" altLang="en-US" sz="2000" b="1" dirty="0" smtClean="0">
                <a:cs typeface="Times New Roman" pitchFamily="18" charset="0"/>
              </a:rPr>
              <a:t>入學比</a:t>
            </a:r>
            <a:r>
              <a:rPr lang="zh-TW" altLang="en-US" sz="2000" b="1" dirty="0">
                <a:cs typeface="Times New Roman" pitchFamily="18" charset="0"/>
              </a:rPr>
              <a:t>序總積分</a:t>
            </a:r>
            <a:r>
              <a:rPr lang="zh-TW" altLang="en-US" sz="2000" b="1" u="sng" dirty="0">
                <a:solidFill>
                  <a:srgbClr val="FF0000"/>
                </a:solidFill>
                <a:cs typeface="Times New Roman" pitchFamily="18" charset="0"/>
              </a:rPr>
              <a:t>滿分</a:t>
            </a:r>
            <a:r>
              <a:rPr lang="en-US" altLang="zh-TW" sz="2000" b="1" u="sng" dirty="0">
                <a:solidFill>
                  <a:srgbClr val="FF0000"/>
                </a:solidFill>
                <a:cs typeface="Times New Roman" pitchFamily="18" charset="0"/>
              </a:rPr>
              <a:t>101</a:t>
            </a:r>
            <a:r>
              <a:rPr lang="zh-TW" altLang="en-US" sz="2000" b="1" u="sng" dirty="0">
                <a:solidFill>
                  <a:srgbClr val="FF0000"/>
                </a:solidFill>
                <a:cs typeface="Times New Roman" pitchFamily="18" charset="0"/>
              </a:rPr>
              <a:t>分</a:t>
            </a:r>
            <a:r>
              <a:rPr lang="zh-TW" altLang="en-US" sz="2000" b="1" dirty="0">
                <a:cs typeface="Times New Roman" pitchFamily="18" charset="0"/>
              </a:rPr>
              <a:t>，共採計</a:t>
            </a:r>
            <a:r>
              <a:rPr lang="en-US" altLang="zh-TW" sz="2000" b="1" u="sng" dirty="0">
                <a:solidFill>
                  <a:srgbClr val="FF0000"/>
                </a:solidFill>
                <a:cs typeface="Times New Roman" pitchFamily="18" charset="0"/>
              </a:rPr>
              <a:t>7</a:t>
            </a:r>
            <a:r>
              <a:rPr lang="zh-TW" altLang="en-US" sz="2000" b="1" u="sng" dirty="0">
                <a:solidFill>
                  <a:srgbClr val="FF0000"/>
                </a:solidFill>
                <a:cs typeface="Times New Roman" pitchFamily="18" charset="0"/>
              </a:rPr>
              <a:t>個主項目</a:t>
            </a:r>
            <a:r>
              <a:rPr lang="zh-TW" altLang="en-US" sz="2000" b="1" dirty="0">
                <a:cs typeface="Times New Roman" pitchFamily="18" charset="0"/>
              </a:rPr>
              <a:t>，各項目說明如下</a:t>
            </a:r>
            <a:r>
              <a:rPr lang="en-US" altLang="zh-TW" sz="2000" b="1" dirty="0">
                <a:cs typeface="Times New Roman" pitchFamily="18" charset="0"/>
              </a:rPr>
              <a:t>(</a:t>
            </a:r>
            <a:r>
              <a:rPr lang="zh-TW" altLang="en-US" sz="2000" b="1" dirty="0">
                <a:cs typeface="Times New Roman" pitchFamily="18" charset="0"/>
              </a:rPr>
              <a:t>另請參閱簡章</a:t>
            </a:r>
            <a:r>
              <a:rPr lang="en-US" altLang="zh-TW" sz="2000" b="1" dirty="0">
                <a:cs typeface="Times New Roman" pitchFamily="18" charset="0"/>
              </a:rPr>
              <a:t>):</a:t>
            </a:r>
          </a:p>
        </p:txBody>
      </p:sp>
      <p:graphicFrame>
        <p:nvGraphicFramePr>
          <p:cNvPr id="175147" name="Group 43"/>
          <p:cNvGraphicFramePr>
            <a:graphicFrameLocks noGrp="1"/>
          </p:cNvGraphicFramePr>
          <p:nvPr>
            <p:extLst>
              <p:ext uri="{D42A27DB-BD31-4B8C-83A1-F6EECF244321}">
                <p14:modId xmlns:p14="http://schemas.microsoft.com/office/powerpoint/2010/main" val="1448589179"/>
              </p:ext>
            </p:extLst>
          </p:nvPr>
        </p:nvGraphicFramePr>
        <p:xfrm>
          <a:off x="489414" y="1596534"/>
          <a:ext cx="8365745" cy="5012573"/>
        </p:xfrm>
        <a:graphic>
          <a:graphicData uri="http://schemas.openxmlformats.org/drawingml/2006/table">
            <a:tbl>
              <a:tblPr/>
              <a:tblGrid>
                <a:gridCol w="2013854">
                  <a:extLst>
                    <a:ext uri="{9D8B030D-6E8A-4147-A177-3AD203B41FA5}">
                      <a16:colId xmlns:a16="http://schemas.microsoft.com/office/drawing/2014/main" val="20000"/>
                    </a:ext>
                  </a:extLst>
                </a:gridCol>
                <a:gridCol w="5631811">
                  <a:extLst>
                    <a:ext uri="{9D8B030D-6E8A-4147-A177-3AD203B41FA5}">
                      <a16:colId xmlns:a16="http://schemas.microsoft.com/office/drawing/2014/main" val="20001"/>
                    </a:ext>
                  </a:extLst>
                </a:gridCol>
                <a:gridCol w="720080">
                  <a:extLst>
                    <a:ext uri="{9D8B030D-6E8A-4147-A177-3AD203B41FA5}">
                      <a16:colId xmlns:a16="http://schemas.microsoft.com/office/drawing/2014/main" val="20002"/>
                    </a:ext>
                  </a:extLst>
                </a:gridCol>
              </a:tblGrid>
              <a:tr h="4104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lumMod val="95000"/>
                            </a:schemeClr>
                          </a:solidFill>
                          <a:effectLst/>
                          <a:latin typeface="標楷體" pitchFamily="65" charset="-120"/>
                          <a:ea typeface="標楷體" pitchFamily="65" charset="-120"/>
                        </a:rPr>
                        <a:t>比序項目</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lumMod val="95000"/>
                            </a:schemeClr>
                          </a:solidFill>
                          <a:effectLst/>
                          <a:latin typeface="標楷體" pitchFamily="65" charset="-120"/>
                          <a:ea typeface="標楷體" pitchFamily="65" charset="-120"/>
                        </a:rPr>
                        <a:t>比序內容</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60000"/>
                        <a:lumOff val="4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lumMod val="95000"/>
                            </a:schemeClr>
                          </a:solidFill>
                          <a:effectLst/>
                          <a:latin typeface="標楷體" pitchFamily="65" charset="-120"/>
                          <a:ea typeface="標楷體" pitchFamily="65" charset="-120"/>
                        </a:rPr>
                        <a:t>積分上限</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2">
                        <a:lumMod val="60000"/>
                        <a:lumOff val="40000"/>
                      </a:schemeClr>
                    </a:solidFill>
                  </a:tcPr>
                </a:tc>
                <a:extLst>
                  <a:ext uri="{0D108BD9-81ED-4DB2-BD59-A6C34878D82A}">
                    <a16:rowId xmlns:a16="http://schemas.microsoft.com/office/drawing/2014/main" val="10000"/>
                  </a:ext>
                </a:extLst>
              </a:tr>
              <a:tr h="57997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00B050"/>
                          </a:solidFill>
                          <a:effectLst/>
                          <a:latin typeface="標楷體" panose="03000509000000000000" pitchFamily="65" charset="-120"/>
                          <a:ea typeface="標楷體" panose="03000509000000000000" pitchFamily="65" charset="-120"/>
                          <a:cs typeface="Times New Roman" pitchFamily="18" charset="0"/>
                        </a:rPr>
                        <a:t>多元學習表現</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00B050"/>
                          </a:solidFill>
                          <a:effectLst/>
                          <a:latin typeface="標楷體" panose="03000509000000000000" pitchFamily="65" charset="-120"/>
                          <a:ea typeface="標楷體" panose="03000509000000000000" pitchFamily="65" charset="-120"/>
                          <a:cs typeface="Times New Roman" pitchFamily="18" charset="0"/>
                        </a:rPr>
                        <a:t>包含競賽、服務學習</a:t>
                      </a:r>
                      <a:r>
                        <a:rPr kumimoji="0" lang="en-US" altLang="zh-TW"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rPr>
                        <a:t>志工時</a:t>
                      </a:r>
                      <a:r>
                        <a:rPr kumimoji="0" lang="zh-TW" altLang="en-US" sz="2000" b="1"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itchFamily="18" charset="0"/>
                        </a:rPr>
                        <a:t>數</a:t>
                      </a:r>
                      <a:r>
                        <a:rPr kumimoji="0" lang="en-US" altLang="zh-TW" sz="2000" b="1"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000" b="1" i="0" u="sng"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rPr>
                        <a:t>小時</a:t>
                      </a:r>
                      <a:r>
                        <a:rPr kumimoji="0" lang="zh-TW" altLang="en-US"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rPr>
                        <a:t>或擔任幹部</a:t>
                      </a:r>
                      <a:r>
                        <a:rPr kumimoji="0" lang="en-US" altLang="zh-TW"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rPr>
                        <a:t>)</a:t>
                      </a:r>
                      <a:endParaRPr kumimoji="0" lang="zh-TW" altLang="en-US"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FF0000"/>
                          </a:solidFill>
                          <a:effectLst/>
                          <a:latin typeface="微軟正黑體"/>
                          <a:ea typeface="微軟正黑體"/>
                          <a:cs typeface="Times New Roman" pitchFamily="18" charset="0"/>
                        </a:rPr>
                        <a:t>15</a:t>
                      </a:r>
                      <a:endParaRPr kumimoji="0" lang="zh-TW" altLang="en-US" sz="2000" b="1" i="0" u="none" strike="noStrike" cap="none" normalizeH="0" baseline="0" dirty="0">
                        <a:ln>
                          <a:noFill/>
                        </a:ln>
                        <a:solidFill>
                          <a:srgbClr val="FF0000"/>
                        </a:solidFill>
                        <a:effectLst/>
                        <a:latin typeface="微軟正黑體"/>
                        <a:ea typeface="微軟正黑體"/>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68549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6">
                              <a:lumMod val="50000"/>
                            </a:schemeClr>
                          </a:solidFill>
                          <a:effectLst/>
                          <a:latin typeface="標楷體" panose="03000509000000000000" pitchFamily="65" charset="-120"/>
                          <a:ea typeface="標楷體" panose="03000509000000000000" pitchFamily="65" charset="-120"/>
                          <a:cs typeface="Times New Roman" pitchFamily="18" charset="0"/>
                        </a:rPr>
                        <a:t>技藝優良</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技藝教育課程以單一學期之百分制成績</a:t>
                      </a:r>
                      <a:r>
                        <a:rPr lang="zh-TW" altLang="en-US" sz="2000" b="1" dirty="0" smtClean="0">
                          <a:solidFill>
                            <a:srgbClr val="00B0F0"/>
                          </a:solidFill>
                          <a:latin typeface="標楷體" panose="03000509000000000000" pitchFamily="65" charset="-120"/>
                          <a:ea typeface="標楷體" panose="03000509000000000000" pitchFamily="65" charset="-120"/>
                          <a:cs typeface="Times New Roman" panose="02020603050405020304" pitchFamily="18" charset="0"/>
                        </a:rPr>
                        <a:t>擇優採計</a:t>
                      </a:r>
                      <a:r>
                        <a:rPr kumimoji="0" lang="en-US" altLang="zh-TW" sz="2000" b="1" i="0" u="none" strike="noStrike" cap="none" normalizeH="0" baseline="0" dirty="0" smtClean="0">
                          <a:ln>
                            <a:noFill/>
                          </a:ln>
                          <a:solidFill>
                            <a:schemeClr val="accent6">
                              <a:lumMod val="50000"/>
                            </a:schemeClr>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000" b="1" i="0" u="none" strike="noStrike" cap="none" normalizeH="0" baseline="0" dirty="0">
                          <a:ln>
                            <a:noFill/>
                          </a:ln>
                          <a:solidFill>
                            <a:schemeClr val="accent6">
                              <a:lumMod val="50000"/>
                            </a:schemeClr>
                          </a:solidFill>
                          <a:effectLst/>
                          <a:latin typeface="標楷體" panose="03000509000000000000" pitchFamily="65" charset="-120"/>
                          <a:ea typeface="標楷體" panose="03000509000000000000" pitchFamily="65" charset="-120"/>
                          <a:cs typeface="Times New Roman" pitchFamily="18" charset="0"/>
                        </a:rPr>
                        <a:t>90</a:t>
                      </a:r>
                      <a:r>
                        <a:rPr kumimoji="0" lang="zh-TW" altLang="en-US" sz="2000" b="1" i="0" u="none" strike="noStrike" cap="none" normalizeH="0" baseline="0" dirty="0">
                          <a:ln>
                            <a:noFill/>
                          </a:ln>
                          <a:solidFill>
                            <a:schemeClr val="accent6">
                              <a:lumMod val="50000"/>
                            </a:schemeClr>
                          </a:solidFill>
                          <a:effectLst/>
                          <a:latin typeface="標楷體" panose="03000509000000000000" pitchFamily="65" charset="-120"/>
                          <a:ea typeface="標楷體" panose="03000509000000000000" pitchFamily="65" charset="-120"/>
                          <a:cs typeface="Times New Roman" pitchFamily="18" charset="0"/>
                        </a:rPr>
                        <a:t>分以上</a:t>
                      </a:r>
                      <a:r>
                        <a:rPr kumimoji="0" lang="en-US" altLang="zh-TW" sz="2000" b="1" i="0" u="none" strike="noStrike" cap="none" normalizeH="0" baseline="0" dirty="0">
                          <a:ln>
                            <a:noFill/>
                          </a:ln>
                          <a:solidFill>
                            <a:schemeClr val="accent6">
                              <a:lumMod val="50000"/>
                            </a:schemeClr>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000" b="1" i="0" u="none" strike="noStrike" cap="none" normalizeH="0" baseline="0" dirty="0">
                          <a:ln>
                            <a:noFill/>
                          </a:ln>
                          <a:solidFill>
                            <a:schemeClr val="accent6">
                              <a:lumMod val="50000"/>
                            </a:schemeClr>
                          </a:solidFill>
                          <a:effectLst/>
                          <a:latin typeface="標楷體" panose="03000509000000000000" pitchFamily="65" charset="-120"/>
                          <a:ea typeface="標楷體" panose="03000509000000000000" pitchFamily="65" charset="-120"/>
                          <a:cs typeface="Times New Roman" pitchFamily="18" charset="0"/>
                        </a:rPr>
                        <a:t>分</a:t>
                      </a:r>
                      <a:r>
                        <a:rPr kumimoji="0" lang="en-US" altLang="zh-TW" sz="2000" b="1" i="0" u="none" strike="noStrike" cap="none" normalizeH="0" baseline="0" dirty="0">
                          <a:ln>
                            <a:noFill/>
                          </a:ln>
                          <a:solidFill>
                            <a:schemeClr val="accent6">
                              <a:lumMod val="50000"/>
                            </a:schemeClr>
                          </a:solidFill>
                          <a:effectLst/>
                          <a:latin typeface="標楷體" panose="03000509000000000000" pitchFamily="65" charset="-120"/>
                          <a:ea typeface="標楷體" panose="03000509000000000000" pitchFamily="65" charset="-120"/>
                          <a:cs typeface="Times New Roman" pitchFamily="18" charset="0"/>
                        </a:rPr>
                        <a:t>)</a:t>
                      </a:r>
                      <a:endParaRPr kumimoji="0" lang="zh-TW" altLang="en-US" sz="2000" b="1" i="0" u="none" strike="noStrike" cap="none" normalizeH="0" baseline="0" dirty="0">
                        <a:ln>
                          <a:noFill/>
                        </a:ln>
                        <a:solidFill>
                          <a:schemeClr val="accent6">
                            <a:lumMod val="50000"/>
                          </a:schemeClr>
                        </a:solidFill>
                        <a:effectLst/>
                        <a:latin typeface="標楷體" panose="03000509000000000000" pitchFamily="65" charset="-120"/>
                        <a:ea typeface="標楷體" panose="03000509000000000000" pitchFamily="65" charset="-120"/>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FF0000"/>
                          </a:solidFill>
                          <a:effectLst/>
                          <a:latin typeface="微軟正黑體"/>
                          <a:ea typeface="微軟正黑體"/>
                          <a:cs typeface="Times New Roman" pitchFamily="18" charset="0"/>
                        </a:rPr>
                        <a:t>3</a:t>
                      </a:r>
                      <a:endParaRPr kumimoji="0" lang="zh-TW" altLang="en-US" sz="2000" b="1" i="0" u="none" strike="noStrike" cap="none" normalizeH="0" baseline="0" dirty="0">
                        <a:ln>
                          <a:noFill/>
                        </a:ln>
                        <a:solidFill>
                          <a:srgbClr val="FF0000"/>
                        </a:solidFill>
                        <a:effectLst/>
                        <a:latin typeface="微軟正黑體"/>
                        <a:ea typeface="微軟正黑體"/>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5810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2">
                              <a:lumMod val="60000"/>
                              <a:lumOff val="40000"/>
                            </a:schemeClr>
                          </a:solidFill>
                          <a:effectLst/>
                          <a:latin typeface="標楷體" panose="03000509000000000000" pitchFamily="65" charset="-120"/>
                          <a:ea typeface="標楷體" panose="03000509000000000000" pitchFamily="65" charset="-120"/>
                          <a:cs typeface="Times New Roman" pitchFamily="18" charset="0"/>
                        </a:rPr>
                        <a:t> </a:t>
                      </a:r>
                      <a:r>
                        <a:rPr kumimoji="0" lang="zh-TW" altLang="en-US" sz="2000" b="1" i="0" u="none" strike="noStrike" cap="none" normalizeH="0" baseline="0" dirty="0">
                          <a:ln>
                            <a:noFill/>
                          </a:ln>
                          <a:solidFill>
                            <a:schemeClr val="tx2">
                              <a:lumMod val="60000"/>
                              <a:lumOff val="40000"/>
                            </a:schemeClr>
                          </a:solidFill>
                          <a:effectLst/>
                          <a:latin typeface="標楷體" panose="03000509000000000000" pitchFamily="65" charset="-120"/>
                          <a:ea typeface="標楷體" panose="03000509000000000000" pitchFamily="65" charset="-120"/>
                          <a:cs typeface="Times New Roman" pitchFamily="18" charset="0"/>
                        </a:rPr>
                        <a:t>弱勢身分</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2">
                              <a:lumMod val="60000"/>
                              <a:lumOff val="40000"/>
                            </a:schemeClr>
                          </a:solidFill>
                          <a:effectLst/>
                          <a:latin typeface="標楷體" panose="03000509000000000000" pitchFamily="65" charset="-120"/>
                          <a:ea typeface="標楷體" panose="03000509000000000000" pitchFamily="65" charset="-120"/>
                          <a:cs typeface="Times New Roman" pitchFamily="18" charset="0"/>
                        </a:rPr>
                        <a:t>具低收入戶</a:t>
                      </a:r>
                      <a:r>
                        <a:rPr kumimoji="0" lang="en-US" altLang="zh-TW" sz="2000" b="1" i="0" u="none" strike="noStrike" cap="none" normalizeH="0" baseline="0" dirty="0">
                          <a:ln>
                            <a:noFill/>
                          </a:ln>
                          <a:solidFill>
                            <a:schemeClr val="tx2">
                              <a:lumMod val="60000"/>
                              <a:lumOff val="40000"/>
                            </a:schemeClr>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000" b="1" i="0" u="none" strike="noStrike" cap="none" normalizeH="0" baseline="0" dirty="0">
                          <a:ln>
                            <a:noFill/>
                          </a:ln>
                          <a:solidFill>
                            <a:schemeClr val="tx2">
                              <a:lumMod val="60000"/>
                              <a:lumOff val="40000"/>
                            </a:schemeClr>
                          </a:solidFill>
                          <a:effectLst/>
                          <a:latin typeface="標楷體" panose="03000509000000000000" pitchFamily="65" charset="-120"/>
                          <a:ea typeface="標楷體" panose="03000509000000000000" pitchFamily="65" charset="-120"/>
                          <a:cs typeface="Times New Roman" pitchFamily="18" charset="0"/>
                        </a:rPr>
                        <a:t>分</a:t>
                      </a:r>
                      <a:r>
                        <a:rPr kumimoji="0" lang="en-US" altLang="zh-TW" sz="2000" b="1" i="0" u="none" strike="noStrike" cap="none" normalizeH="0" baseline="0" dirty="0">
                          <a:ln>
                            <a:noFill/>
                          </a:ln>
                          <a:solidFill>
                            <a:schemeClr val="tx2">
                              <a:lumMod val="60000"/>
                              <a:lumOff val="40000"/>
                            </a:schemeClr>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000" b="1" i="0" u="none" strike="noStrike" cap="none" normalizeH="0" baseline="0" dirty="0">
                          <a:ln>
                            <a:noFill/>
                          </a:ln>
                          <a:solidFill>
                            <a:schemeClr val="tx2">
                              <a:lumMod val="60000"/>
                              <a:lumOff val="40000"/>
                            </a:schemeClr>
                          </a:solidFill>
                          <a:effectLst/>
                          <a:latin typeface="標楷體" panose="03000509000000000000" pitchFamily="65" charset="-120"/>
                          <a:ea typeface="標楷體" panose="03000509000000000000" pitchFamily="65" charset="-120"/>
                          <a:cs typeface="Times New Roman" pitchFamily="18" charset="0"/>
                        </a:rPr>
                        <a:t>中低收入戶、直系血親尊親屬支領失業給付或特殊境遇家庭子女身分者</a:t>
                      </a:r>
                      <a:r>
                        <a:rPr kumimoji="0" lang="en-US" altLang="zh-TW" sz="2000" b="1" i="0" u="none" strike="noStrike" cap="none" normalizeH="0" baseline="0" dirty="0">
                          <a:ln>
                            <a:noFill/>
                          </a:ln>
                          <a:solidFill>
                            <a:schemeClr val="tx2">
                              <a:lumMod val="60000"/>
                              <a:lumOff val="40000"/>
                            </a:schemeClr>
                          </a:solidFill>
                          <a:effectLst/>
                          <a:latin typeface="標楷體" panose="03000509000000000000" pitchFamily="65" charset="-120"/>
                          <a:ea typeface="標楷體" panose="03000509000000000000" pitchFamily="65" charset="-120"/>
                          <a:cs typeface="Times New Roman" pitchFamily="18" charset="0"/>
                        </a:rPr>
                        <a:t>:1.5</a:t>
                      </a:r>
                      <a:r>
                        <a:rPr kumimoji="0" lang="zh-TW" altLang="en-US" sz="2000" b="1" i="0" u="none" strike="noStrike" cap="none" normalizeH="0" baseline="0" dirty="0">
                          <a:ln>
                            <a:noFill/>
                          </a:ln>
                          <a:solidFill>
                            <a:schemeClr val="tx2">
                              <a:lumMod val="60000"/>
                              <a:lumOff val="40000"/>
                            </a:schemeClr>
                          </a:solidFill>
                          <a:effectLst/>
                          <a:latin typeface="標楷體" panose="03000509000000000000" pitchFamily="65" charset="-120"/>
                          <a:ea typeface="標楷體" panose="03000509000000000000" pitchFamily="65" charset="-120"/>
                          <a:cs typeface="Times New Roman" pitchFamily="18" charset="0"/>
                        </a:rPr>
                        <a:t>分</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FF0000"/>
                          </a:solidFill>
                          <a:effectLst/>
                          <a:latin typeface="微軟正黑體"/>
                          <a:ea typeface="微軟正黑體"/>
                          <a:cs typeface="Times New Roman" pitchFamily="18" charset="0"/>
                        </a:rPr>
                        <a:t>3</a:t>
                      </a:r>
                      <a:endParaRPr kumimoji="0" lang="zh-TW" altLang="en-US" sz="2000" b="1" i="0" u="none" strike="noStrike" cap="none" normalizeH="0" baseline="0" dirty="0">
                        <a:ln>
                          <a:noFill/>
                        </a:ln>
                        <a:solidFill>
                          <a:srgbClr val="FF0000"/>
                        </a:solidFill>
                        <a:effectLst/>
                        <a:latin typeface="微軟正黑體"/>
                        <a:ea typeface="微軟正黑體"/>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58103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17375E"/>
                          </a:solidFill>
                          <a:effectLst/>
                          <a:latin typeface="標楷體" panose="03000509000000000000" pitchFamily="65" charset="-120"/>
                          <a:ea typeface="標楷體" panose="03000509000000000000" pitchFamily="65" charset="-120"/>
                          <a:cs typeface="Times New Roman" pitchFamily="18" charset="0"/>
                        </a:rPr>
                        <a:t>均衡學習</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17375E"/>
                          </a:solidFill>
                          <a:effectLst/>
                          <a:latin typeface="標楷體" panose="03000509000000000000" pitchFamily="65" charset="-120"/>
                          <a:ea typeface="標楷體" panose="03000509000000000000" pitchFamily="65" charset="-120"/>
                          <a:cs typeface="Times New Roman" pitchFamily="18" charset="0"/>
                        </a:rPr>
                        <a:t>採</a:t>
                      </a:r>
                      <a:r>
                        <a:rPr kumimoji="0" lang="zh-TW" altLang="en-US" sz="2000" b="1" i="0" u="none" strike="noStrike" cap="none" normalizeH="0" baseline="0" dirty="0">
                          <a:ln>
                            <a:noFill/>
                          </a:ln>
                          <a:solidFill>
                            <a:srgbClr val="17375E"/>
                          </a:solidFill>
                          <a:effectLst/>
                          <a:latin typeface="標楷體" panose="03000509000000000000" pitchFamily="65" charset="-120"/>
                          <a:ea typeface="標楷體" panose="03000509000000000000" pitchFamily="65" charset="-120"/>
                          <a:cs typeface="Times New Roman" pitchFamily="18" charset="0"/>
                        </a:rPr>
                        <a:t>計健康與體育、藝術、綜合活動、科技等四學習領域</a:t>
                      </a:r>
                      <a:r>
                        <a:rPr kumimoji="0" lang="en-US" altLang="zh-TW" sz="2000" b="1" i="0" u="none" strike="noStrike" cap="none" normalizeH="0" baseline="0" dirty="0">
                          <a:ln>
                            <a:noFill/>
                          </a:ln>
                          <a:solidFill>
                            <a:srgbClr val="17375E"/>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000" b="1" i="0" u="none" strike="noStrike" cap="none" normalizeH="0" baseline="0" dirty="0" smtClean="0">
                          <a:ln>
                            <a:noFill/>
                          </a:ln>
                          <a:solidFill>
                            <a:srgbClr val="17375E"/>
                          </a:solidFill>
                          <a:effectLst/>
                          <a:latin typeface="標楷體" panose="03000509000000000000" pitchFamily="65" charset="-120"/>
                          <a:ea typeface="標楷體" panose="03000509000000000000" pitchFamily="65" charset="-120"/>
                          <a:cs typeface="Times New Roman" pitchFamily="18" charset="0"/>
                        </a:rPr>
                        <a:t>學期平均成績</a:t>
                      </a:r>
                      <a:endParaRPr kumimoji="0" lang="zh-TW" altLang="en-US" sz="2000" b="1" i="0" u="none" strike="noStrike" cap="none" normalizeH="0" baseline="0" dirty="0">
                        <a:ln>
                          <a:noFill/>
                        </a:ln>
                        <a:solidFill>
                          <a:srgbClr val="17375E"/>
                        </a:solidFill>
                        <a:effectLst/>
                        <a:latin typeface="標楷體" panose="03000509000000000000" pitchFamily="65" charset="-120"/>
                        <a:ea typeface="標楷體" panose="03000509000000000000" pitchFamily="65" charset="-120"/>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FF0000"/>
                          </a:solidFill>
                          <a:effectLst/>
                          <a:latin typeface="微軟正黑體"/>
                          <a:ea typeface="微軟正黑體"/>
                          <a:cs typeface="Times New Roman" pitchFamily="18" charset="0"/>
                        </a:rPr>
                        <a:t>21</a:t>
                      </a:r>
                      <a:endParaRPr kumimoji="0" lang="zh-TW" altLang="en-US" sz="2000" b="1" i="0" u="none" strike="noStrike" cap="none" normalizeH="0" baseline="0" dirty="0">
                        <a:ln>
                          <a:noFill/>
                        </a:ln>
                        <a:solidFill>
                          <a:srgbClr val="FF0000"/>
                        </a:solidFill>
                        <a:effectLst/>
                        <a:latin typeface="微軟正黑體"/>
                        <a:ea typeface="微軟正黑體"/>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4"/>
                  </a:ext>
                </a:extLst>
              </a:tr>
              <a:tr h="57997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604A7B"/>
                          </a:solidFill>
                          <a:effectLst/>
                          <a:latin typeface="標楷體" panose="03000509000000000000" pitchFamily="65" charset="-120"/>
                          <a:ea typeface="標楷體" panose="03000509000000000000" pitchFamily="65" charset="-120"/>
                          <a:cs typeface="Times New Roman" pitchFamily="18" charset="0"/>
                        </a:rPr>
                        <a:t>國中教育會考</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604A7B"/>
                          </a:solidFill>
                          <a:effectLst/>
                          <a:latin typeface="標楷體" panose="03000509000000000000" pitchFamily="65" charset="-120"/>
                          <a:ea typeface="標楷體" panose="03000509000000000000" pitchFamily="65" charset="-120"/>
                          <a:cs typeface="Times New Roman" pitchFamily="18" charset="0"/>
                        </a:rPr>
                        <a:t>國文、英語、數學、自然、社會</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FF0000"/>
                          </a:solidFill>
                          <a:effectLst/>
                          <a:latin typeface="微軟正黑體"/>
                          <a:ea typeface="微軟正黑體"/>
                          <a:cs typeface="Times New Roman" pitchFamily="18" charset="0"/>
                        </a:rPr>
                        <a:t>32</a:t>
                      </a:r>
                      <a:endParaRPr kumimoji="0" lang="zh-TW" altLang="en-US" sz="2000" b="1" i="0" u="none" strike="noStrike" cap="none" normalizeH="0" baseline="0" dirty="0">
                        <a:ln>
                          <a:noFill/>
                        </a:ln>
                        <a:solidFill>
                          <a:srgbClr val="FF0000"/>
                        </a:solidFill>
                        <a:effectLst/>
                        <a:latin typeface="微軟正黑體"/>
                        <a:ea typeface="微軟正黑體"/>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5"/>
                  </a:ext>
                </a:extLst>
              </a:tr>
              <a:tr h="5962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E46C0A"/>
                          </a:solidFill>
                          <a:effectLst/>
                          <a:latin typeface="標楷體" panose="03000509000000000000" pitchFamily="65" charset="-120"/>
                          <a:ea typeface="標楷體" panose="03000509000000000000" pitchFamily="65" charset="-120"/>
                          <a:cs typeface="Times New Roman" pitchFamily="18" charset="0"/>
                        </a:rPr>
                        <a:t>寫作測驗</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TW" altLang="en-US" sz="2000" b="1" kern="100" spc="20" dirty="0">
                          <a:solidFill>
                            <a:schemeClr val="accent6">
                              <a:lumMod val="75000"/>
                            </a:schemeClr>
                          </a:solidFill>
                          <a:effectLst/>
                          <a:latin typeface="標楷體" panose="03000509000000000000" pitchFamily="65" charset="-120"/>
                          <a:ea typeface="標楷體" panose="03000509000000000000" pitchFamily="65" charset="-120"/>
                          <a:cs typeface="Times New Roman" panose="02020603050405020304" pitchFamily="18" charset="0"/>
                        </a:rPr>
                        <a:t>依據寫作測驗級分數成績得最高</a:t>
                      </a:r>
                      <a:r>
                        <a:rPr lang="en-US" sz="2000" b="1" kern="100" spc="20" dirty="0">
                          <a:solidFill>
                            <a:schemeClr val="accent6">
                              <a:lumMod val="75000"/>
                            </a:schemeClr>
                          </a:solidFill>
                          <a:effectLst/>
                          <a:latin typeface="標楷體" panose="03000509000000000000" pitchFamily="65" charset="-120"/>
                          <a:ea typeface="標楷體" panose="03000509000000000000" pitchFamily="65" charset="-120"/>
                          <a:cs typeface="Times New Roman" panose="02020603050405020304" pitchFamily="18" charset="0"/>
                        </a:rPr>
                        <a:t>1</a:t>
                      </a:r>
                      <a:r>
                        <a:rPr lang="zh-TW" altLang="en-US" sz="2000" b="1" kern="100" spc="20" dirty="0">
                          <a:solidFill>
                            <a:schemeClr val="accent6">
                              <a:lumMod val="75000"/>
                            </a:schemeClr>
                          </a:solidFill>
                          <a:effectLst/>
                          <a:latin typeface="標楷體" panose="03000509000000000000" pitchFamily="65" charset="-120"/>
                          <a:ea typeface="標楷體" panose="03000509000000000000" pitchFamily="65" charset="-120"/>
                          <a:cs typeface="Times New Roman" panose="02020603050405020304" pitchFamily="18" charset="0"/>
                        </a:rPr>
                        <a:t>分，並作為同分比序項目順序之最後順位</a:t>
                      </a:r>
                      <a:endParaRPr kumimoji="0" lang="zh-TW" altLang="en-US" sz="2000" b="1" i="0" u="none" strike="noStrike" cap="none" normalizeH="0" baseline="0" dirty="0">
                        <a:ln>
                          <a:noFill/>
                        </a:ln>
                        <a:solidFill>
                          <a:srgbClr val="E46C0A"/>
                        </a:solidFill>
                        <a:effectLst/>
                        <a:latin typeface="標楷體" panose="03000509000000000000" pitchFamily="65" charset="-120"/>
                        <a:ea typeface="標楷體" panose="03000509000000000000" pitchFamily="65" charset="-120"/>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FF0000"/>
                          </a:solidFill>
                          <a:effectLst/>
                          <a:latin typeface="微軟正黑體"/>
                          <a:ea typeface="微軟正黑體"/>
                          <a:cs typeface="Times New Roman" pitchFamily="18" charset="0"/>
                        </a:rPr>
                        <a:t>1</a:t>
                      </a:r>
                      <a:endParaRPr kumimoji="0" lang="zh-TW" altLang="en-US" sz="2000" b="1" i="0" u="none" strike="noStrike" cap="none" normalizeH="0" baseline="0" dirty="0">
                        <a:ln>
                          <a:noFill/>
                        </a:ln>
                        <a:solidFill>
                          <a:srgbClr val="FF0000"/>
                        </a:solidFill>
                        <a:effectLst/>
                        <a:latin typeface="微軟正黑體"/>
                        <a:ea typeface="微軟正黑體"/>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6"/>
                  </a:ext>
                </a:extLst>
              </a:tr>
              <a:tr h="45446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4A452A"/>
                          </a:solidFill>
                          <a:effectLst/>
                          <a:latin typeface="標楷體" panose="03000509000000000000" pitchFamily="65" charset="-120"/>
                          <a:ea typeface="標楷體" panose="03000509000000000000" pitchFamily="65" charset="-120"/>
                          <a:cs typeface="Times New Roman" pitchFamily="18" charset="0"/>
                        </a:rPr>
                        <a:t>志願序</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4A452A"/>
                          </a:solidFill>
                          <a:effectLst/>
                          <a:latin typeface="標楷體" panose="03000509000000000000" pitchFamily="65" charset="-120"/>
                          <a:ea typeface="標楷體" panose="03000509000000000000" pitchFamily="65" charset="-120"/>
                          <a:cs typeface="Times New Roman" pitchFamily="18" charset="0"/>
                        </a:rPr>
                        <a:t>依照志願順序得</a:t>
                      </a:r>
                      <a:r>
                        <a:rPr kumimoji="0" lang="en-US" altLang="zh-TW" sz="2000" b="1" i="0" u="none" strike="noStrike" cap="none" normalizeH="0" baseline="0" dirty="0">
                          <a:ln>
                            <a:noFill/>
                          </a:ln>
                          <a:solidFill>
                            <a:srgbClr val="4A452A"/>
                          </a:solidFill>
                          <a:effectLst/>
                          <a:latin typeface="標楷體" panose="03000509000000000000" pitchFamily="65" charset="-120"/>
                          <a:ea typeface="標楷體" panose="03000509000000000000" pitchFamily="65" charset="-120"/>
                          <a:cs typeface="Times New Roman" pitchFamily="18" charset="0"/>
                        </a:rPr>
                        <a:t>21~26</a:t>
                      </a:r>
                      <a:r>
                        <a:rPr kumimoji="0" lang="zh-TW" altLang="en-US" sz="2000" b="1" i="0" u="none" strike="noStrike" cap="none" normalizeH="0" baseline="0" dirty="0">
                          <a:ln>
                            <a:noFill/>
                          </a:ln>
                          <a:solidFill>
                            <a:srgbClr val="4A452A"/>
                          </a:solidFill>
                          <a:effectLst/>
                          <a:latin typeface="標楷體" panose="03000509000000000000" pitchFamily="65" charset="-120"/>
                          <a:ea typeface="標楷體" panose="03000509000000000000" pitchFamily="65" charset="-120"/>
                          <a:cs typeface="Times New Roman" pitchFamily="18" charset="0"/>
                        </a:rPr>
                        <a:t>分</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FF0000"/>
                          </a:solidFill>
                          <a:effectLst/>
                          <a:latin typeface="微軟正黑體"/>
                          <a:ea typeface="微軟正黑體"/>
                          <a:cs typeface="Times New Roman" pitchFamily="18" charset="0"/>
                        </a:rPr>
                        <a:t>26</a:t>
                      </a:r>
                      <a:endParaRPr kumimoji="0" lang="zh-TW" altLang="en-US" sz="2000" b="1" i="0" u="none" strike="noStrike" cap="none" normalizeH="0" baseline="0" dirty="0">
                        <a:ln>
                          <a:noFill/>
                        </a:ln>
                        <a:solidFill>
                          <a:srgbClr val="FF0000"/>
                        </a:solidFill>
                        <a:effectLst/>
                        <a:latin typeface="微軟正黑體"/>
                        <a:ea typeface="微軟正黑體"/>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bl>
          </a:graphicData>
        </a:graphic>
      </p:graphicFrame>
      <p:sp>
        <p:nvSpPr>
          <p:cNvPr id="6" name="矩形 5"/>
          <p:cNvSpPr/>
          <p:nvPr/>
        </p:nvSpPr>
        <p:spPr>
          <a:xfrm>
            <a:off x="928962" y="84366"/>
            <a:ext cx="6643734"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just">
              <a:defRPr/>
            </a:pPr>
            <a:r>
              <a:rPr kumimoji="0" lang="zh-TW" altLang="en-US" sz="3600" b="1" dirty="0">
                <a:solidFill>
                  <a:schemeClr val="bg1"/>
                </a:solidFill>
                <a:latin typeface="微軟正黑體" panose="020B0604030504040204" pitchFamily="34" charset="-120"/>
                <a:ea typeface="微軟正黑體" panose="020B0604030504040204" pitchFamily="34" charset="-120"/>
              </a:rPr>
              <a:t>五專優先免試入學成績採計說明</a:t>
            </a:r>
            <a:endParaRPr kumimoji="0" lang="zh-TW" altLang="en-US" sz="3600" b="1"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endParaRPr>
          </a:p>
        </p:txBody>
      </p:sp>
      <p:sp>
        <p:nvSpPr>
          <p:cNvPr id="4" name="投影片編號版面配置區 3"/>
          <p:cNvSpPr>
            <a:spLocks noGrp="1"/>
          </p:cNvSpPr>
          <p:nvPr>
            <p:ph type="sldNum" sz="quarter" idx="12"/>
          </p:nvPr>
        </p:nvSpPr>
        <p:spPr/>
        <p:txBody>
          <a:bodyPr/>
          <a:lstStyle/>
          <a:p>
            <a:pPr>
              <a:defRPr/>
            </a:pPr>
            <a:fld id="{FB84F700-DF8C-4D41-9CC9-0E34246E4FC6}" type="slidenum">
              <a:rPr lang="zh-TW" altLang="en-US" smtClean="0">
                <a:solidFill>
                  <a:prstClr val="black">
                    <a:tint val="75000"/>
                  </a:prstClr>
                </a:solidFill>
              </a:rPr>
              <a:pPr>
                <a:defRPr/>
              </a:pPr>
              <a:t>72</a:t>
            </a:fld>
            <a:endParaRPr lang="zh-TW" altLang="en-US">
              <a:solidFill>
                <a:prstClr val="black">
                  <a:tint val="75000"/>
                </a:prstClr>
              </a:solidFill>
            </a:endParaRPr>
          </a:p>
        </p:txBody>
      </p:sp>
    </p:spTree>
    <p:extLst>
      <p:ext uri="{BB962C8B-B14F-4D97-AF65-F5344CB8AC3E}">
        <p14:creationId xmlns:p14="http://schemas.microsoft.com/office/powerpoint/2010/main" val="943847503"/>
      </p:ext>
    </p:extLst>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內容版面配置區 2"/>
          <p:cNvSpPr>
            <a:spLocks noGrp="1"/>
          </p:cNvSpPr>
          <p:nvPr>
            <p:ph idx="1"/>
          </p:nvPr>
        </p:nvSpPr>
        <p:spPr>
          <a:xfrm>
            <a:off x="532818" y="733792"/>
            <a:ext cx="8286808" cy="840927"/>
          </a:xfrm>
        </p:spPr>
        <p:txBody>
          <a:bodyPr>
            <a:noAutofit/>
          </a:bodyPr>
          <a:lstStyle/>
          <a:p>
            <a:pPr eaLnBrk="1" hangingPunct="1">
              <a:buFont typeface="Wingdings" pitchFamily="2" charset="2"/>
              <a:buChar char="u"/>
            </a:pPr>
            <a:r>
              <a:rPr lang="zh-TW" altLang="en-US" sz="2000" b="1" dirty="0">
                <a:cs typeface="Times New Roman" pitchFamily="18" charset="0"/>
              </a:rPr>
              <a:t>五專免試入學超額比序總積分</a:t>
            </a:r>
            <a:r>
              <a:rPr lang="zh-TW" altLang="en-US" sz="2000" b="1" u="sng" dirty="0">
                <a:solidFill>
                  <a:srgbClr val="FF0000"/>
                </a:solidFill>
                <a:cs typeface="Times New Roman" pitchFamily="18" charset="0"/>
              </a:rPr>
              <a:t>滿分</a:t>
            </a:r>
            <a:r>
              <a:rPr lang="en-US" altLang="zh-TW" sz="2000" b="1" u="sng" dirty="0">
                <a:solidFill>
                  <a:srgbClr val="FF0000"/>
                </a:solidFill>
                <a:cs typeface="Times New Roman" pitchFamily="18" charset="0"/>
              </a:rPr>
              <a:t>50</a:t>
            </a:r>
            <a:r>
              <a:rPr lang="zh-TW" altLang="en-US" sz="2000" b="1" u="sng" dirty="0">
                <a:solidFill>
                  <a:srgbClr val="FF0000"/>
                </a:solidFill>
                <a:cs typeface="Times New Roman" pitchFamily="18" charset="0"/>
              </a:rPr>
              <a:t>分</a:t>
            </a:r>
            <a:r>
              <a:rPr lang="zh-TW" altLang="en-US" sz="2000" b="1" dirty="0">
                <a:cs typeface="Times New Roman" pitchFamily="18" charset="0"/>
              </a:rPr>
              <a:t>，共採計</a:t>
            </a:r>
            <a:r>
              <a:rPr lang="en-US" altLang="zh-TW" sz="2000" b="1" u="sng" dirty="0">
                <a:solidFill>
                  <a:srgbClr val="FF0000"/>
                </a:solidFill>
                <a:cs typeface="Times New Roman" pitchFamily="18" charset="0"/>
              </a:rPr>
              <a:t>7</a:t>
            </a:r>
            <a:r>
              <a:rPr lang="zh-TW" altLang="en-US" sz="2000" b="1" u="sng" dirty="0">
                <a:solidFill>
                  <a:srgbClr val="FF0000"/>
                </a:solidFill>
                <a:cs typeface="Times New Roman" pitchFamily="18" charset="0"/>
              </a:rPr>
              <a:t>個主項目</a:t>
            </a:r>
            <a:r>
              <a:rPr lang="zh-TW" altLang="en-US" sz="2000" b="1" dirty="0">
                <a:cs typeface="Times New Roman" pitchFamily="18" charset="0"/>
              </a:rPr>
              <a:t>，各項目說明如下</a:t>
            </a:r>
            <a:r>
              <a:rPr lang="en-US" altLang="zh-TW" sz="2000" b="1" dirty="0">
                <a:cs typeface="Times New Roman" pitchFamily="18" charset="0"/>
              </a:rPr>
              <a:t>(</a:t>
            </a:r>
            <a:r>
              <a:rPr lang="zh-TW" altLang="en-US" sz="2000" b="1" dirty="0">
                <a:cs typeface="Times New Roman" pitchFamily="18" charset="0"/>
              </a:rPr>
              <a:t>各校各項加權不同請參閱簡章</a:t>
            </a:r>
            <a:r>
              <a:rPr lang="en-US" altLang="zh-TW" sz="2000" b="1" dirty="0">
                <a:cs typeface="Times New Roman" pitchFamily="18" charset="0"/>
              </a:rPr>
              <a:t>):</a:t>
            </a:r>
          </a:p>
        </p:txBody>
      </p:sp>
      <p:graphicFrame>
        <p:nvGraphicFramePr>
          <p:cNvPr id="175147" name="Group 43"/>
          <p:cNvGraphicFramePr>
            <a:graphicFrameLocks noGrp="1"/>
          </p:cNvGraphicFramePr>
          <p:nvPr>
            <p:extLst>
              <p:ext uri="{D42A27DB-BD31-4B8C-83A1-F6EECF244321}">
                <p14:modId xmlns:p14="http://schemas.microsoft.com/office/powerpoint/2010/main" val="1735843284"/>
              </p:ext>
            </p:extLst>
          </p:nvPr>
        </p:nvGraphicFramePr>
        <p:xfrm>
          <a:off x="621904" y="1574719"/>
          <a:ext cx="8064896" cy="5276228"/>
        </p:xfrm>
        <a:graphic>
          <a:graphicData uri="http://schemas.openxmlformats.org/drawingml/2006/table">
            <a:tbl>
              <a:tblPr/>
              <a:tblGrid>
                <a:gridCol w="1728192">
                  <a:extLst>
                    <a:ext uri="{9D8B030D-6E8A-4147-A177-3AD203B41FA5}">
                      <a16:colId xmlns:a16="http://schemas.microsoft.com/office/drawing/2014/main" val="20000"/>
                    </a:ext>
                  </a:extLst>
                </a:gridCol>
                <a:gridCol w="5570999">
                  <a:extLst>
                    <a:ext uri="{9D8B030D-6E8A-4147-A177-3AD203B41FA5}">
                      <a16:colId xmlns:a16="http://schemas.microsoft.com/office/drawing/2014/main" val="20001"/>
                    </a:ext>
                  </a:extLst>
                </a:gridCol>
                <a:gridCol w="765705">
                  <a:extLst>
                    <a:ext uri="{9D8B030D-6E8A-4147-A177-3AD203B41FA5}">
                      <a16:colId xmlns:a16="http://schemas.microsoft.com/office/drawing/2014/main" val="20002"/>
                    </a:ext>
                  </a:extLst>
                </a:gridCol>
              </a:tblGrid>
              <a:tr h="44390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lumMod val="95000"/>
                            </a:schemeClr>
                          </a:solidFill>
                          <a:effectLst/>
                          <a:latin typeface="標楷體" pitchFamily="65" charset="-120"/>
                          <a:ea typeface="標楷體" pitchFamily="65" charset="-120"/>
                        </a:rPr>
                        <a:t>比序項目</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6">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lumMod val="95000"/>
                            </a:schemeClr>
                          </a:solidFill>
                          <a:effectLst/>
                          <a:latin typeface="標楷體" pitchFamily="65" charset="-120"/>
                          <a:ea typeface="標楷體" pitchFamily="65" charset="-120"/>
                        </a:rPr>
                        <a:t>比序內容</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6">
                        <a:lumMod val="7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bg1">
                              <a:lumMod val="95000"/>
                            </a:schemeClr>
                          </a:solidFill>
                          <a:effectLst/>
                          <a:latin typeface="標楷體" pitchFamily="65" charset="-120"/>
                          <a:ea typeface="標楷體" pitchFamily="65" charset="-120"/>
                        </a:rPr>
                        <a:t>積分上限</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6">
                        <a:lumMod val="75000"/>
                      </a:schemeClr>
                    </a:solidFill>
                  </a:tcPr>
                </a:tc>
                <a:extLst>
                  <a:ext uri="{0D108BD9-81ED-4DB2-BD59-A6C34878D82A}">
                    <a16:rowId xmlns:a16="http://schemas.microsoft.com/office/drawing/2014/main" val="10000"/>
                  </a:ext>
                </a:extLst>
              </a:tr>
              <a:tr h="6445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00B050"/>
                          </a:solidFill>
                          <a:effectLst/>
                          <a:latin typeface="標楷體" panose="03000509000000000000" pitchFamily="65" charset="-120"/>
                          <a:ea typeface="標楷體" panose="03000509000000000000" pitchFamily="65" charset="-120"/>
                          <a:cs typeface="Times New Roman" pitchFamily="18" charset="0"/>
                        </a:rPr>
                        <a:t>多元學習表現</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TW" altLang="en-US" sz="2000" b="1" i="0" u="none" strike="noStrike" cap="none" normalizeH="0" baseline="0" dirty="0">
                          <a:ln>
                            <a:noFill/>
                          </a:ln>
                          <a:solidFill>
                            <a:srgbClr val="00B050"/>
                          </a:solidFill>
                          <a:effectLst/>
                          <a:latin typeface="標楷體" panose="03000509000000000000" pitchFamily="65" charset="-120"/>
                          <a:ea typeface="標楷體" panose="03000509000000000000" pitchFamily="65" charset="-120"/>
                          <a:cs typeface="Times New Roman" pitchFamily="18" charset="0"/>
                        </a:rPr>
                        <a:t>包含競賽、服務學習</a:t>
                      </a:r>
                      <a:r>
                        <a:rPr kumimoji="0" lang="en-US" altLang="zh-TW"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rPr>
                        <a:t>志工時</a:t>
                      </a:r>
                      <a:r>
                        <a:rPr kumimoji="0" lang="zh-TW" altLang="en-US" sz="2000" b="1" i="0" u="none"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itchFamily="18" charset="0"/>
                        </a:rPr>
                        <a:t>數</a:t>
                      </a:r>
                      <a:r>
                        <a:rPr kumimoji="0" lang="en-US" altLang="zh-TW" sz="2000" b="1"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itchFamily="18" charset="0"/>
                        </a:rPr>
                        <a:t>56</a:t>
                      </a:r>
                      <a:r>
                        <a:rPr kumimoji="0" lang="zh-TW" altLang="en-US" sz="2000" b="1" i="0" u="sng" strike="noStrike" cap="none" normalizeH="0" baseline="0" dirty="0" smtClean="0">
                          <a:ln>
                            <a:noFill/>
                          </a:ln>
                          <a:solidFill>
                            <a:srgbClr val="FF0000"/>
                          </a:solidFill>
                          <a:effectLst/>
                          <a:latin typeface="標楷體" panose="03000509000000000000" pitchFamily="65" charset="-120"/>
                          <a:ea typeface="標楷體" panose="03000509000000000000" pitchFamily="65" charset="-120"/>
                          <a:cs typeface="Times New Roman" pitchFamily="18" charset="0"/>
                        </a:rPr>
                        <a:t>小時</a:t>
                      </a:r>
                      <a:r>
                        <a:rPr kumimoji="0" lang="zh-TW" altLang="en-US"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rPr>
                        <a:t>或擔任幹部</a:t>
                      </a:r>
                      <a:r>
                        <a:rPr kumimoji="0" lang="en-US" altLang="zh-TW"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rPr>
                        <a:t>)</a:t>
                      </a:r>
                      <a:r>
                        <a:rPr kumimoji="0" lang="zh-TW" altLang="en-US" sz="2000" b="1" i="0" u="none" strike="noStrike" cap="none" normalizeH="0" baseline="0" dirty="0">
                          <a:ln>
                            <a:noFill/>
                          </a:ln>
                          <a:solidFill>
                            <a:srgbClr val="00B050"/>
                          </a:solidFill>
                          <a:effectLst/>
                          <a:latin typeface="標楷體" panose="03000509000000000000" pitchFamily="65" charset="-120"/>
                          <a:ea typeface="標楷體" panose="03000509000000000000" pitchFamily="65" charset="-120"/>
                          <a:cs typeface="Times New Roman" pitchFamily="18" charset="0"/>
                        </a:rPr>
                        <a:t>、日常生活表現評量、體適能等積分項目</a:t>
                      </a:r>
                      <a:endParaRPr kumimoji="0" lang="zh-TW" altLang="en-US"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rPr>
                        <a:t>16</a:t>
                      </a:r>
                      <a:endParaRPr kumimoji="0" lang="zh-TW" altLang="en-US"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7490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accent6">
                              <a:lumMod val="50000"/>
                            </a:schemeClr>
                          </a:solidFill>
                          <a:effectLst/>
                          <a:latin typeface="標楷體" panose="03000509000000000000" pitchFamily="65" charset="-120"/>
                          <a:ea typeface="標楷體" panose="03000509000000000000" pitchFamily="65" charset="-120"/>
                          <a:cs typeface="Times New Roman" pitchFamily="18" charset="0"/>
                        </a:rPr>
                        <a:t>技藝優良</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zh-TW" altLang="en-US" sz="2000" dirty="0" smtClean="0">
                          <a:latin typeface="標楷體" panose="03000509000000000000" pitchFamily="65" charset="-120"/>
                          <a:ea typeface="標楷體" panose="03000509000000000000" pitchFamily="65" charset="-120"/>
                          <a:cs typeface="Times New Roman" panose="02020603050405020304" pitchFamily="18" charset="0"/>
                        </a:rPr>
                        <a:t>技藝教育課程以單一學期之百分制成績</a:t>
                      </a:r>
                      <a:r>
                        <a:rPr lang="zh-TW" altLang="en-US" sz="2000" b="1" dirty="0" smtClean="0">
                          <a:solidFill>
                            <a:srgbClr val="00B0F0"/>
                          </a:solidFill>
                          <a:latin typeface="標楷體" panose="03000509000000000000" pitchFamily="65" charset="-120"/>
                          <a:ea typeface="標楷體" panose="03000509000000000000" pitchFamily="65" charset="-120"/>
                          <a:cs typeface="Times New Roman" panose="02020603050405020304" pitchFamily="18" charset="0"/>
                        </a:rPr>
                        <a:t>擇優採計</a:t>
                      </a:r>
                      <a:r>
                        <a:rPr kumimoji="0" lang="en-US" altLang="zh-TW" sz="2000" b="1" i="0" u="none" strike="noStrike" cap="none" normalizeH="0" baseline="0" dirty="0" smtClean="0">
                          <a:ln>
                            <a:noFill/>
                          </a:ln>
                          <a:solidFill>
                            <a:schemeClr val="accent6">
                              <a:lumMod val="50000"/>
                            </a:schemeClr>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000" b="1" i="0" u="none" strike="noStrike" cap="none" normalizeH="0" baseline="0" dirty="0">
                          <a:ln>
                            <a:noFill/>
                          </a:ln>
                          <a:solidFill>
                            <a:schemeClr val="accent6">
                              <a:lumMod val="50000"/>
                            </a:schemeClr>
                          </a:solidFill>
                          <a:effectLst/>
                          <a:latin typeface="標楷體" panose="03000509000000000000" pitchFamily="65" charset="-120"/>
                          <a:ea typeface="標楷體" panose="03000509000000000000" pitchFamily="65" charset="-120"/>
                          <a:cs typeface="Times New Roman" pitchFamily="18" charset="0"/>
                        </a:rPr>
                        <a:t>90</a:t>
                      </a:r>
                      <a:r>
                        <a:rPr kumimoji="0" lang="zh-TW" altLang="en-US" sz="2000" b="1" i="0" u="none" strike="noStrike" cap="none" normalizeH="0" baseline="0" dirty="0">
                          <a:ln>
                            <a:noFill/>
                          </a:ln>
                          <a:solidFill>
                            <a:schemeClr val="accent6">
                              <a:lumMod val="50000"/>
                            </a:schemeClr>
                          </a:solidFill>
                          <a:effectLst/>
                          <a:latin typeface="標楷體" panose="03000509000000000000" pitchFamily="65" charset="-120"/>
                          <a:ea typeface="標楷體" panose="03000509000000000000" pitchFamily="65" charset="-120"/>
                          <a:cs typeface="Times New Roman" pitchFamily="18" charset="0"/>
                        </a:rPr>
                        <a:t>分以上</a:t>
                      </a:r>
                      <a:r>
                        <a:rPr kumimoji="0" lang="en-US" altLang="zh-TW" sz="2000" b="1" i="0" u="none" strike="noStrike" cap="none" normalizeH="0" baseline="0" dirty="0">
                          <a:ln>
                            <a:noFill/>
                          </a:ln>
                          <a:solidFill>
                            <a:schemeClr val="accent6">
                              <a:lumMod val="50000"/>
                            </a:schemeClr>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000" b="1" i="0" u="none" strike="noStrike" cap="none" normalizeH="0" baseline="0" dirty="0">
                          <a:ln>
                            <a:noFill/>
                          </a:ln>
                          <a:solidFill>
                            <a:schemeClr val="accent6">
                              <a:lumMod val="50000"/>
                            </a:schemeClr>
                          </a:solidFill>
                          <a:effectLst/>
                          <a:latin typeface="標楷體" panose="03000509000000000000" pitchFamily="65" charset="-120"/>
                          <a:ea typeface="標楷體" panose="03000509000000000000" pitchFamily="65" charset="-120"/>
                          <a:cs typeface="Times New Roman" pitchFamily="18" charset="0"/>
                        </a:rPr>
                        <a:t>分</a:t>
                      </a:r>
                      <a:r>
                        <a:rPr kumimoji="0" lang="en-US" altLang="zh-TW" sz="2000" b="1" i="0" u="none" strike="noStrike" cap="none" normalizeH="0" baseline="0" dirty="0">
                          <a:ln>
                            <a:noFill/>
                          </a:ln>
                          <a:solidFill>
                            <a:schemeClr val="accent6">
                              <a:lumMod val="50000"/>
                            </a:schemeClr>
                          </a:solidFill>
                          <a:effectLst/>
                          <a:latin typeface="標楷體" panose="03000509000000000000" pitchFamily="65" charset="-120"/>
                          <a:ea typeface="標楷體" panose="03000509000000000000" pitchFamily="65" charset="-120"/>
                          <a:cs typeface="Times New Roman" pitchFamily="18" charset="0"/>
                        </a:rPr>
                        <a:t>)</a:t>
                      </a:r>
                      <a:endParaRPr kumimoji="0" lang="zh-TW" altLang="en-US" sz="2000" b="1" i="0" u="none" strike="noStrike" cap="none" normalizeH="0" baseline="0" dirty="0">
                        <a:ln>
                          <a:noFill/>
                        </a:ln>
                        <a:solidFill>
                          <a:schemeClr val="accent6">
                            <a:lumMod val="50000"/>
                          </a:schemeClr>
                        </a:solidFill>
                        <a:effectLst/>
                        <a:latin typeface="標楷體" panose="03000509000000000000" pitchFamily="65" charset="-120"/>
                        <a:ea typeface="標楷體" panose="03000509000000000000" pitchFamily="65" charset="-120"/>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rPr>
                        <a:t>3</a:t>
                      </a:r>
                      <a:endParaRPr kumimoji="0" lang="zh-TW" altLang="en-US"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6445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chemeClr val="tx2">
                              <a:lumMod val="60000"/>
                              <a:lumOff val="40000"/>
                            </a:schemeClr>
                          </a:solidFill>
                          <a:effectLst/>
                          <a:latin typeface="標楷體" panose="03000509000000000000" pitchFamily="65" charset="-120"/>
                          <a:ea typeface="標楷體" panose="03000509000000000000" pitchFamily="65" charset="-120"/>
                          <a:cs typeface="Times New Roman" pitchFamily="18" charset="0"/>
                        </a:rPr>
                        <a:t> </a:t>
                      </a:r>
                      <a:r>
                        <a:rPr kumimoji="0" lang="zh-TW" altLang="en-US" sz="2000" b="1" i="0" u="none" strike="noStrike" cap="none" normalizeH="0" baseline="0" dirty="0">
                          <a:ln>
                            <a:noFill/>
                          </a:ln>
                          <a:solidFill>
                            <a:schemeClr val="tx2">
                              <a:lumMod val="60000"/>
                              <a:lumOff val="40000"/>
                            </a:schemeClr>
                          </a:solidFill>
                          <a:effectLst/>
                          <a:latin typeface="標楷體" panose="03000509000000000000" pitchFamily="65" charset="-120"/>
                          <a:ea typeface="標楷體" panose="03000509000000000000" pitchFamily="65" charset="-120"/>
                          <a:cs typeface="Times New Roman" pitchFamily="18" charset="0"/>
                        </a:rPr>
                        <a:t>弱勢身分</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chemeClr val="tx2">
                              <a:lumMod val="60000"/>
                              <a:lumOff val="40000"/>
                            </a:schemeClr>
                          </a:solidFill>
                          <a:effectLst/>
                          <a:latin typeface="標楷體" panose="03000509000000000000" pitchFamily="65" charset="-120"/>
                          <a:ea typeface="標楷體" panose="03000509000000000000" pitchFamily="65" charset="-120"/>
                          <a:cs typeface="Times New Roman" pitchFamily="18" charset="0"/>
                        </a:rPr>
                        <a:t>具低收入戶、中低收入戶、直系血親尊親屬支領失業給付或特殊境遇家庭子女身分者</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rPr>
                        <a:t>2</a:t>
                      </a:r>
                      <a:endParaRPr kumimoji="0" lang="zh-TW" altLang="en-US"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6445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17375E"/>
                          </a:solidFill>
                          <a:effectLst/>
                          <a:latin typeface="標楷體" panose="03000509000000000000" pitchFamily="65" charset="-120"/>
                          <a:ea typeface="標楷體" panose="03000509000000000000" pitchFamily="65" charset="-120"/>
                          <a:cs typeface="Times New Roman" pitchFamily="18" charset="0"/>
                        </a:rPr>
                        <a:t>均衡學習</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smtClean="0">
                          <a:ln>
                            <a:noFill/>
                          </a:ln>
                          <a:solidFill>
                            <a:srgbClr val="17375E"/>
                          </a:solidFill>
                          <a:effectLst/>
                          <a:latin typeface="標楷體" panose="03000509000000000000" pitchFamily="65" charset="-120"/>
                          <a:ea typeface="標楷體" panose="03000509000000000000" pitchFamily="65" charset="-120"/>
                          <a:cs typeface="Times New Roman" pitchFamily="18" charset="0"/>
                        </a:rPr>
                        <a:t>採</a:t>
                      </a:r>
                      <a:r>
                        <a:rPr kumimoji="0" lang="zh-TW" altLang="en-US" sz="2000" b="1" i="0" u="none" strike="noStrike" cap="none" normalizeH="0" baseline="0" dirty="0">
                          <a:ln>
                            <a:noFill/>
                          </a:ln>
                          <a:solidFill>
                            <a:srgbClr val="17375E"/>
                          </a:solidFill>
                          <a:effectLst/>
                          <a:latin typeface="標楷體" panose="03000509000000000000" pitchFamily="65" charset="-120"/>
                          <a:ea typeface="標楷體" panose="03000509000000000000" pitchFamily="65" charset="-120"/>
                          <a:cs typeface="Times New Roman" pitchFamily="18" charset="0"/>
                        </a:rPr>
                        <a:t>計健康與體育、藝術、綜合活動、科技等四學習領域</a:t>
                      </a:r>
                      <a:r>
                        <a:rPr kumimoji="0" lang="en-US" altLang="zh-TW" sz="2000" b="1" i="0" u="none" strike="noStrike" cap="none" normalizeH="0" baseline="0" dirty="0">
                          <a:ln>
                            <a:noFill/>
                          </a:ln>
                          <a:solidFill>
                            <a:srgbClr val="17375E"/>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000" b="1" i="0" u="none" strike="noStrike" cap="none" normalizeH="0" baseline="0" dirty="0" smtClean="0">
                          <a:ln>
                            <a:noFill/>
                          </a:ln>
                          <a:solidFill>
                            <a:srgbClr val="17375E"/>
                          </a:solidFill>
                          <a:effectLst/>
                          <a:latin typeface="標楷體" panose="03000509000000000000" pitchFamily="65" charset="-120"/>
                          <a:ea typeface="標楷體" panose="03000509000000000000" pitchFamily="65" charset="-120"/>
                          <a:cs typeface="Times New Roman" pitchFamily="18" charset="0"/>
                        </a:rPr>
                        <a:t>學期平均成績</a:t>
                      </a:r>
                      <a:endParaRPr kumimoji="0" lang="zh-TW" altLang="en-US" sz="2000" b="1" i="0" u="none" strike="noStrike" cap="none" normalizeH="0" baseline="0" dirty="0">
                        <a:ln>
                          <a:noFill/>
                        </a:ln>
                        <a:solidFill>
                          <a:srgbClr val="17375E"/>
                        </a:solidFill>
                        <a:effectLst/>
                        <a:latin typeface="標楷體" panose="03000509000000000000" pitchFamily="65" charset="-120"/>
                        <a:ea typeface="標楷體" panose="03000509000000000000" pitchFamily="65" charset="-120"/>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rPr>
                        <a:t>6</a:t>
                      </a:r>
                      <a:endParaRPr kumimoji="0" lang="zh-TW" altLang="en-US"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4"/>
                  </a:ext>
                </a:extLst>
              </a:tr>
              <a:tr h="64456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604A7B"/>
                          </a:solidFill>
                          <a:effectLst/>
                          <a:latin typeface="標楷體" panose="03000509000000000000" pitchFamily="65" charset="-120"/>
                          <a:ea typeface="標楷體" panose="03000509000000000000" pitchFamily="65" charset="-120"/>
                          <a:cs typeface="Times New Roman" pitchFamily="18" charset="0"/>
                        </a:rPr>
                        <a:t>適性輔導</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604A7B"/>
                          </a:solidFill>
                          <a:effectLst/>
                          <a:latin typeface="標楷體" panose="03000509000000000000" pitchFamily="65" charset="-120"/>
                          <a:ea typeface="標楷體" panose="03000509000000000000" pitchFamily="65" charset="-120"/>
                          <a:cs typeface="Times New Roman" pitchFamily="18" charset="0"/>
                        </a:rPr>
                        <a:t>國中學生生涯輔導紀錄手冊中「生涯發展規劃書」之師長綜合意見</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rPr>
                        <a:t>3</a:t>
                      </a:r>
                      <a:endParaRPr kumimoji="0" lang="zh-TW" altLang="en-US"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5"/>
                  </a:ext>
                </a:extLst>
              </a:tr>
              <a:tr h="64485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66CC"/>
                          </a:solidFill>
                          <a:effectLst/>
                          <a:latin typeface="標楷體" panose="03000509000000000000" pitchFamily="65" charset="-120"/>
                          <a:ea typeface="標楷體" panose="03000509000000000000" pitchFamily="65" charset="-120"/>
                          <a:cs typeface="Times New Roman" pitchFamily="18" charset="0"/>
                        </a:rPr>
                        <a:t>國中教育會考</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66CC"/>
                          </a:solidFill>
                          <a:effectLst/>
                          <a:latin typeface="標楷體" panose="03000509000000000000" pitchFamily="65" charset="-120"/>
                          <a:ea typeface="標楷體" panose="03000509000000000000" pitchFamily="65" charset="-120"/>
                          <a:cs typeface="Times New Roman" pitchFamily="18" charset="0"/>
                        </a:rPr>
                        <a:t>國文、英語、數學、自然、社會</a:t>
                      </a:r>
                      <a:r>
                        <a:rPr kumimoji="0" lang="en-US" altLang="zh-TW" sz="2000" b="1" i="0" u="none" strike="noStrike" cap="none" normalizeH="0" baseline="0" dirty="0">
                          <a:ln>
                            <a:noFill/>
                          </a:ln>
                          <a:solidFill>
                            <a:srgbClr val="FF66CC"/>
                          </a:solidFill>
                          <a:effectLst/>
                          <a:latin typeface="標楷體" panose="03000509000000000000" pitchFamily="65" charset="-120"/>
                          <a:ea typeface="標楷體" panose="03000509000000000000" pitchFamily="65" charset="-120"/>
                          <a:cs typeface="Times New Roman" pitchFamily="18" charset="0"/>
                        </a:rPr>
                        <a:t>5</a:t>
                      </a:r>
                      <a:r>
                        <a:rPr kumimoji="0" lang="zh-TW" altLang="en-US" sz="2000" b="1" i="0" u="none" strike="noStrike" cap="none" normalizeH="0" baseline="0" dirty="0">
                          <a:ln>
                            <a:noFill/>
                          </a:ln>
                          <a:solidFill>
                            <a:srgbClr val="FF66CC"/>
                          </a:solidFill>
                          <a:effectLst/>
                          <a:latin typeface="標楷體" panose="03000509000000000000" pitchFamily="65" charset="-120"/>
                          <a:ea typeface="標楷體" panose="03000509000000000000" pitchFamily="65" charset="-120"/>
                          <a:cs typeface="Times New Roman" pitchFamily="18" charset="0"/>
                        </a:rPr>
                        <a:t>科成績等級</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rPr>
                        <a:t>15</a:t>
                      </a:r>
                      <a:endParaRPr kumimoji="0" lang="zh-TW" altLang="en-US"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6"/>
                  </a:ext>
                </a:extLst>
              </a:tr>
              <a:tr h="49151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4A452A"/>
                          </a:solidFill>
                          <a:effectLst/>
                          <a:latin typeface="標楷體" panose="03000509000000000000" pitchFamily="65" charset="-120"/>
                          <a:ea typeface="標楷體" panose="03000509000000000000" pitchFamily="65" charset="-120"/>
                          <a:cs typeface="Times New Roman" pitchFamily="18" charset="0"/>
                        </a:rPr>
                        <a:t>其他</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4A452A"/>
                          </a:solidFill>
                          <a:effectLst/>
                          <a:latin typeface="標楷體" panose="03000509000000000000" pitchFamily="65" charset="-120"/>
                          <a:ea typeface="標楷體" panose="03000509000000000000" pitchFamily="65" charset="-120"/>
                          <a:cs typeface="Times New Roman" pitchFamily="18" charset="0"/>
                        </a:rPr>
                        <a:t>由各五專學校依學校發展需求訂定之</a:t>
                      </a: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TW"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rPr>
                        <a:t>5</a:t>
                      </a:r>
                      <a:endParaRPr kumimoji="0" lang="zh-TW" altLang="en-US" sz="2000" b="1"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cs typeface="Times New Roman" pitchFamily="18" charset="0"/>
                      </a:endParaRPr>
                    </a:p>
                  </a:txBody>
                  <a:tcPr marL="68587" marR="68587" marT="34282" marB="34282"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bl>
          </a:graphicData>
        </a:graphic>
      </p:graphicFrame>
      <p:sp>
        <p:nvSpPr>
          <p:cNvPr id="6" name="矩形 5"/>
          <p:cNvSpPr/>
          <p:nvPr/>
        </p:nvSpPr>
        <p:spPr>
          <a:xfrm>
            <a:off x="976266" y="87461"/>
            <a:ext cx="6643734" cy="646331"/>
          </a:xfrm>
          <a:prstGeom prst="rect">
            <a:avLst/>
          </a:prstGeom>
          <a:solidFill>
            <a:schemeClr val="accent6">
              <a:lumMod val="75000"/>
            </a:schemeClr>
          </a:solidFill>
        </p:spPr>
        <p:style>
          <a:lnRef idx="0">
            <a:schemeClr val="accent4"/>
          </a:lnRef>
          <a:fillRef idx="3">
            <a:schemeClr val="accent4"/>
          </a:fillRef>
          <a:effectRef idx="3">
            <a:schemeClr val="accent4"/>
          </a:effectRef>
          <a:fontRef idx="minor">
            <a:schemeClr val="lt1"/>
          </a:fontRef>
        </p:style>
        <p:txBody>
          <a:bodyPr wrap="square">
            <a:spAutoFit/>
          </a:bodyPr>
          <a:lstStyle/>
          <a:p>
            <a:pPr lvl="0" algn="just">
              <a:defRPr/>
            </a:pPr>
            <a:r>
              <a:rPr kumimoji="0" lang="zh-TW" altLang="en-US" sz="3600" b="1" dirty="0">
                <a:solidFill>
                  <a:schemeClr val="bg1"/>
                </a:solidFill>
                <a:latin typeface="微軟正黑體" panose="020B0604030504040204" pitchFamily="34" charset="-120"/>
                <a:ea typeface="微軟正黑體" panose="020B0604030504040204" pitchFamily="34" charset="-120"/>
              </a:rPr>
              <a:t>五專聯合免試入學成績採計說明</a:t>
            </a:r>
            <a:endParaRPr kumimoji="0" lang="zh-TW" altLang="en-US" sz="3600" b="1" i="0" u="none" strike="noStrike" kern="1200" cap="none" spc="0" normalizeH="0" baseline="0" noProof="0" dirty="0">
              <a:ln>
                <a:noFill/>
              </a:ln>
              <a:solidFill>
                <a:schemeClr val="bg1"/>
              </a:solidFill>
              <a:effectLst/>
              <a:uLnTx/>
              <a:uFillTx/>
              <a:latin typeface="微軟正黑體" panose="020B0604030504040204" pitchFamily="34" charset="-120"/>
              <a:ea typeface="微軟正黑體" panose="020B0604030504040204" pitchFamily="34" charset="-120"/>
            </a:endParaRPr>
          </a:p>
        </p:txBody>
      </p:sp>
      <p:sp>
        <p:nvSpPr>
          <p:cNvPr id="5" name="投影片編號版面配置區 4"/>
          <p:cNvSpPr>
            <a:spLocks noGrp="1"/>
          </p:cNvSpPr>
          <p:nvPr>
            <p:ph type="sldNum" sz="quarter" idx="12"/>
          </p:nvPr>
        </p:nvSpPr>
        <p:spPr/>
        <p:txBody>
          <a:bodyPr/>
          <a:lstStyle/>
          <a:p>
            <a:pPr>
              <a:defRPr/>
            </a:pPr>
            <a:fld id="{FB84F700-DF8C-4D41-9CC9-0E34246E4FC6}" type="slidenum">
              <a:rPr lang="zh-TW" altLang="en-US" smtClean="0">
                <a:solidFill>
                  <a:prstClr val="black">
                    <a:tint val="75000"/>
                  </a:prstClr>
                </a:solidFill>
              </a:rPr>
              <a:pPr>
                <a:defRPr/>
              </a:pPr>
              <a:t>73</a:t>
            </a:fld>
            <a:endParaRPr lang="zh-TW" altLang="en-US">
              <a:solidFill>
                <a:prstClr val="black">
                  <a:tint val="75000"/>
                </a:prstClr>
              </a:solidFill>
            </a:endParaRPr>
          </a:p>
        </p:txBody>
      </p:sp>
    </p:spTree>
    <p:extLst>
      <p:ext uri="{BB962C8B-B14F-4D97-AF65-F5344CB8AC3E}">
        <p14:creationId xmlns:p14="http://schemas.microsoft.com/office/powerpoint/2010/main" val="943847503"/>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標題 1"/>
          <p:cNvSpPr>
            <a:spLocks noGrp="1"/>
          </p:cNvSpPr>
          <p:nvPr>
            <p:ph type="title"/>
          </p:nvPr>
        </p:nvSpPr>
        <p:spPr>
          <a:xfrm>
            <a:off x="539552" y="764704"/>
            <a:ext cx="8280920" cy="624132"/>
          </a:xfrm>
          <a:noFill/>
        </p:spPr>
        <p:style>
          <a:lnRef idx="0">
            <a:schemeClr val="accent1"/>
          </a:lnRef>
          <a:fillRef idx="3">
            <a:schemeClr val="accent1"/>
          </a:fillRef>
          <a:effectRef idx="3">
            <a:schemeClr val="accent1"/>
          </a:effectRef>
          <a:fontRef idx="minor">
            <a:schemeClr val="lt1"/>
          </a:fontRef>
        </p:style>
        <p:txBody>
          <a:bodyPr/>
          <a:lstStyle/>
          <a:p>
            <a:pPr eaLnBrk="1" hangingPunct="1"/>
            <a:r>
              <a:rPr lang="zh-TW" altLang="en-US" dirty="0">
                <a:solidFill>
                  <a:srgbClr val="0000FF"/>
                </a:solidFill>
                <a:latin typeface="微軟正黑體" pitchFamily="34" charset="-120"/>
                <a:ea typeface="微軟正黑體" pitchFamily="34" charset="-120"/>
              </a:rPr>
              <a:t>其他入學管道</a:t>
            </a:r>
            <a:r>
              <a:rPr lang="en-US" altLang="zh-TW" dirty="0" smtClean="0">
                <a:solidFill>
                  <a:srgbClr val="0000FF"/>
                </a:solidFill>
                <a:latin typeface="微軟正黑體" pitchFamily="34" charset="-120"/>
                <a:ea typeface="微軟正黑體" pitchFamily="34" charset="-120"/>
              </a:rPr>
              <a:t>-</a:t>
            </a:r>
            <a:r>
              <a:rPr lang="zh-TW" altLang="en-US" dirty="0" smtClean="0">
                <a:solidFill>
                  <a:srgbClr val="0000FF"/>
                </a:solidFill>
                <a:latin typeface="微軟正黑體" pitchFamily="34" charset="-120"/>
                <a:ea typeface="微軟正黑體" pitchFamily="34" charset="-120"/>
              </a:rPr>
              <a:t>運動績優單獨招生</a:t>
            </a:r>
            <a:endParaRPr lang="zh-TW" altLang="en-US" sz="2400" dirty="0">
              <a:solidFill>
                <a:srgbClr val="0000FF"/>
              </a:solidFill>
              <a:latin typeface="微軟正黑體" pitchFamily="34" charset="-120"/>
              <a:ea typeface="微軟正黑體" pitchFamily="34" charset="-120"/>
            </a:endParaRPr>
          </a:p>
        </p:txBody>
      </p:sp>
      <p:sp>
        <p:nvSpPr>
          <p:cNvPr id="5" name="圓角化對角線角落矩形 4"/>
          <p:cNvSpPr/>
          <p:nvPr/>
        </p:nvSpPr>
        <p:spPr>
          <a:xfrm>
            <a:off x="405880" y="1844824"/>
            <a:ext cx="8280920" cy="3584440"/>
          </a:xfrm>
          <a:prstGeom prst="round2DiagRect">
            <a:avLst/>
          </a:prstGeom>
          <a:solidFill>
            <a:schemeClr val="accent5">
              <a:lumMod val="20000"/>
              <a:lumOff val="80000"/>
            </a:schemeClr>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eaLnBrk="0" hangingPunct="0">
              <a:spcBef>
                <a:spcPct val="20000"/>
              </a:spcBef>
              <a:buClr>
                <a:srgbClr val="0070C0"/>
              </a:buClr>
              <a:buFont typeface="Wingdings" panose="05000000000000000000" pitchFamily="2" charset="2"/>
              <a:buChar char="Ø"/>
            </a:pPr>
            <a:r>
              <a:rPr kumimoji="0" lang="zh-TW" altLang="en-US" sz="3000" dirty="0" smtClean="0">
                <a:solidFill>
                  <a:schemeClr val="tx1">
                    <a:lumMod val="85000"/>
                    <a:lumOff val="15000"/>
                  </a:schemeClr>
                </a:solidFill>
                <a:latin typeface="標楷體" pitchFamily="65" charset="-120"/>
                <a:ea typeface="標楷體" pitchFamily="65" charset="-120"/>
              </a:rPr>
              <a:t>運動績優甄選</a:t>
            </a:r>
            <a:r>
              <a:rPr kumimoji="0" lang="zh-TW" altLang="en-US" sz="3000" dirty="0">
                <a:solidFill>
                  <a:schemeClr val="tx1">
                    <a:lumMod val="85000"/>
                    <a:lumOff val="15000"/>
                  </a:schemeClr>
                </a:solidFill>
                <a:latin typeface="標楷體" pitchFamily="65" charset="-120"/>
                <a:ea typeface="標楷體" pitchFamily="65" charset="-120"/>
              </a:rPr>
              <a:t>為</a:t>
            </a:r>
            <a:r>
              <a:rPr kumimoji="0" lang="zh-TW" altLang="en-US" sz="3000" dirty="0" smtClean="0">
                <a:solidFill>
                  <a:srgbClr val="FF0000"/>
                </a:solidFill>
                <a:latin typeface="標楷體" pitchFamily="65" charset="-120"/>
                <a:ea typeface="標楷體" pitchFamily="65" charset="-120"/>
              </a:rPr>
              <a:t>各校</a:t>
            </a:r>
            <a:r>
              <a:rPr kumimoji="0" lang="zh-TW" altLang="en-US" sz="3000" dirty="0">
                <a:solidFill>
                  <a:srgbClr val="FF0000"/>
                </a:solidFill>
                <a:latin typeface="標楷體" pitchFamily="65" charset="-120"/>
                <a:ea typeface="標楷體" pitchFamily="65" charset="-120"/>
              </a:rPr>
              <a:t>單獨招生</a:t>
            </a:r>
            <a:r>
              <a:rPr kumimoji="0" lang="zh-TW" altLang="en-US" sz="3000" dirty="0">
                <a:solidFill>
                  <a:schemeClr val="tx1">
                    <a:lumMod val="85000"/>
                    <a:lumOff val="15000"/>
                  </a:schemeClr>
                </a:solidFill>
                <a:latin typeface="標楷體" pitchFamily="65" charset="-120"/>
                <a:ea typeface="標楷體" pitchFamily="65" charset="-120"/>
              </a:rPr>
              <a:t>。</a:t>
            </a:r>
            <a:endParaRPr kumimoji="0" lang="en-US" altLang="zh-TW" sz="3000" dirty="0">
              <a:solidFill>
                <a:schemeClr val="tx1">
                  <a:lumMod val="85000"/>
                  <a:lumOff val="15000"/>
                </a:schemeClr>
              </a:solidFill>
              <a:latin typeface="標楷體" pitchFamily="65" charset="-120"/>
              <a:ea typeface="標楷體" pitchFamily="65" charset="-120"/>
            </a:endParaRPr>
          </a:p>
          <a:p>
            <a:pPr marL="457200" lvl="0" indent="-457200" eaLnBrk="0" hangingPunct="0">
              <a:spcBef>
                <a:spcPct val="20000"/>
              </a:spcBef>
              <a:buClr>
                <a:srgbClr val="0070C0"/>
              </a:buClr>
              <a:buFont typeface="Wingdings" panose="05000000000000000000" pitchFamily="2" charset="2"/>
              <a:buChar char="Ø"/>
            </a:pPr>
            <a:r>
              <a:rPr kumimoji="0" lang="zh-TW" altLang="en-US" sz="3000" dirty="0">
                <a:solidFill>
                  <a:schemeClr val="tx1">
                    <a:lumMod val="85000"/>
                    <a:lumOff val="15000"/>
                  </a:schemeClr>
                </a:solidFill>
                <a:latin typeface="標楷體" pitchFamily="65" charset="-120"/>
                <a:ea typeface="標楷體" pitchFamily="65" charset="-120"/>
              </a:rPr>
              <a:t>參加運動績優甄選入學之學生不受免試就學區限制，學生得跨區報名。</a:t>
            </a:r>
            <a:endParaRPr kumimoji="0" lang="en-US" altLang="zh-TW" sz="3000" dirty="0">
              <a:solidFill>
                <a:schemeClr val="tx1">
                  <a:lumMod val="85000"/>
                  <a:lumOff val="15000"/>
                </a:schemeClr>
              </a:solidFill>
              <a:latin typeface="標楷體" pitchFamily="65" charset="-120"/>
              <a:ea typeface="標楷體" pitchFamily="65" charset="-120"/>
            </a:endParaRPr>
          </a:p>
          <a:p>
            <a:pPr marL="457200" lvl="0" indent="-457200" eaLnBrk="0" hangingPunct="0">
              <a:spcBef>
                <a:spcPct val="20000"/>
              </a:spcBef>
              <a:buClr>
                <a:srgbClr val="0070C0"/>
              </a:buClr>
              <a:buFont typeface="Wingdings" panose="05000000000000000000" pitchFamily="2" charset="2"/>
              <a:buChar char="Ø"/>
            </a:pPr>
            <a:r>
              <a:rPr kumimoji="0" lang="zh-TW" altLang="en-US" sz="3000" dirty="0">
                <a:solidFill>
                  <a:schemeClr val="tx1">
                    <a:lumMod val="85000"/>
                    <a:lumOff val="15000"/>
                  </a:schemeClr>
                </a:solidFill>
                <a:latin typeface="標楷體" pitchFamily="65" charset="-120"/>
                <a:ea typeface="標楷體" pitchFamily="65" charset="-120"/>
              </a:rPr>
              <a:t>依術科測驗分數為錄取依據。  </a:t>
            </a:r>
            <a:endParaRPr kumimoji="0" lang="en-US" altLang="zh-TW" sz="3000" dirty="0">
              <a:solidFill>
                <a:schemeClr val="tx1">
                  <a:lumMod val="85000"/>
                  <a:lumOff val="15000"/>
                </a:schemeClr>
              </a:solidFill>
              <a:latin typeface="標楷體" pitchFamily="65" charset="-120"/>
              <a:ea typeface="標楷體" pitchFamily="65" charset="-120"/>
            </a:endParaRPr>
          </a:p>
          <a:p>
            <a:pPr marL="457200" lvl="0" indent="-457200" eaLnBrk="0" hangingPunct="0">
              <a:spcBef>
                <a:spcPct val="20000"/>
              </a:spcBef>
              <a:buClr>
                <a:srgbClr val="0070C0"/>
              </a:buClr>
              <a:buFont typeface="Wingdings" panose="05000000000000000000" pitchFamily="2" charset="2"/>
              <a:buChar char="Ø"/>
            </a:pPr>
            <a:r>
              <a:rPr kumimoji="0" lang="en-US" altLang="zh-TW" sz="3000" dirty="0" smtClean="0">
                <a:solidFill>
                  <a:schemeClr val="tx1">
                    <a:lumMod val="85000"/>
                    <a:lumOff val="15000"/>
                  </a:schemeClr>
                </a:solidFill>
                <a:latin typeface="標楷體" pitchFamily="65" charset="-120"/>
                <a:ea typeface="標楷體" pitchFamily="65" charset="-120"/>
              </a:rPr>
              <a:t>113</a:t>
            </a:r>
            <a:r>
              <a:rPr kumimoji="0" lang="zh-TW" altLang="en-US" sz="3000" dirty="0" smtClean="0">
                <a:solidFill>
                  <a:schemeClr val="tx1">
                    <a:lumMod val="85000"/>
                    <a:lumOff val="15000"/>
                  </a:schemeClr>
                </a:solidFill>
                <a:latin typeface="標楷體" pitchFamily="65" charset="-120"/>
                <a:ea typeface="標楷體" pitchFamily="65" charset="-120"/>
              </a:rPr>
              <a:t>學年</a:t>
            </a:r>
            <a:r>
              <a:rPr kumimoji="0" lang="zh-TW" altLang="en-US" sz="3000" dirty="0">
                <a:solidFill>
                  <a:schemeClr val="tx1">
                    <a:lumMod val="85000"/>
                    <a:lumOff val="15000"/>
                  </a:schemeClr>
                </a:solidFill>
                <a:latin typeface="標楷體" pitchFamily="65" charset="-120"/>
                <a:ea typeface="標楷體" pitchFamily="65" charset="-120"/>
              </a:rPr>
              <a:t>度以公告之簡章為主</a:t>
            </a:r>
            <a:endParaRPr lang="zh-TW" altLang="en-US" sz="3000" dirty="0">
              <a:solidFill>
                <a:schemeClr val="tx1">
                  <a:lumMod val="85000"/>
                  <a:lumOff val="15000"/>
                </a:schemeClr>
              </a:solidFill>
            </a:endParaRPr>
          </a:p>
        </p:txBody>
      </p:sp>
      <p:sp>
        <p:nvSpPr>
          <p:cNvPr id="4" name="投影片編號版面配置區 3"/>
          <p:cNvSpPr>
            <a:spLocks noGrp="1"/>
          </p:cNvSpPr>
          <p:nvPr>
            <p:ph type="sldNum" sz="quarter" idx="12"/>
          </p:nvPr>
        </p:nvSpPr>
        <p:spPr/>
        <p:txBody>
          <a:bodyPr/>
          <a:lstStyle/>
          <a:p>
            <a:pPr>
              <a:defRPr/>
            </a:pPr>
            <a:fld id="{4F73976C-EE2C-41A9-8A8F-3A252687FE9C}" type="slidenum">
              <a:rPr lang="zh-TW" altLang="en-US" smtClean="0"/>
              <a:pPr>
                <a:defRPr/>
              </a:pPr>
              <a:t>74</a:t>
            </a:fld>
            <a:endParaRPr lang="zh-TW" altLang="en-US"/>
          </a:p>
        </p:txBody>
      </p:sp>
    </p:spTree>
    <p:extLst>
      <p:ext uri="{BB962C8B-B14F-4D97-AF65-F5344CB8AC3E}">
        <p14:creationId xmlns:p14="http://schemas.microsoft.com/office/powerpoint/2010/main" val="2294678863"/>
      </p:ext>
    </p:extLst>
  </p:cSld>
  <p:clrMapOvr>
    <a:masterClrMapping/>
  </p:clrMapOvr>
  <p:transition spd="slow"/>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標題 1"/>
          <p:cNvSpPr>
            <a:spLocks noGrp="1"/>
          </p:cNvSpPr>
          <p:nvPr>
            <p:ph type="title"/>
          </p:nvPr>
        </p:nvSpPr>
        <p:spPr>
          <a:xfrm>
            <a:off x="785786" y="517128"/>
            <a:ext cx="7572428" cy="624132"/>
          </a:xfrm>
          <a:noFill/>
        </p:spPr>
        <p:style>
          <a:lnRef idx="0">
            <a:schemeClr val="accent1"/>
          </a:lnRef>
          <a:fillRef idx="3">
            <a:schemeClr val="accent1"/>
          </a:fillRef>
          <a:effectRef idx="3">
            <a:schemeClr val="accent1"/>
          </a:effectRef>
          <a:fontRef idx="minor">
            <a:schemeClr val="lt1"/>
          </a:fontRef>
        </p:style>
        <p:txBody>
          <a:bodyPr/>
          <a:lstStyle/>
          <a:p>
            <a:pPr eaLnBrk="1" hangingPunct="1"/>
            <a:r>
              <a:rPr lang="zh-TW" altLang="en-US" dirty="0">
                <a:solidFill>
                  <a:srgbClr val="0000FF"/>
                </a:solidFill>
                <a:latin typeface="微軟正黑體" pitchFamily="34" charset="-120"/>
                <a:ea typeface="微軟正黑體" pitchFamily="34" charset="-120"/>
              </a:rPr>
              <a:t>其他入學管道</a:t>
            </a:r>
            <a:r>
              <a:rPr lang="en-US" altLang="zh-TW" dirty="0">
                <a:solidFill>
                  <a:srgbClr val="0000FF"/>
                </a:solidFill>
                <a:latin typeface="微軟正黑體" pitchFamily="34" charset="-120"/>
                <a:ea typeface="微軟正黑體" pitchFamily="34" charset="-120"/>
              </a:rPr>
              <a:t>-</a:t>
            </a:r>
            <a:r>
              <a:rPr lang="zh-TW" altLang="en-US" dirty="0">
                <a:solidFill>
                  <a:srgbClr val="0000FF"/>
                </a:solidFill>
                <a:latin typeface="微軟正黑體" pitchFamily="34" charset="-120"/>
                <a:ea typeface="微軟正黑體" pitchFamily="34" charset="-120"/>
              </a:rPr>
              <a:t>建教合作班</a:t>
            </a:r>
            <a:r>
              <a:rPr lang="en-US" altLang="zh-TW" sz="2400" dirty="0">
                <a:solidFill>
                  <a:srgbClr val="0000FF"/>
                </a:solidFill>
                <a:latin typeface="微軟正黑體" pitchFamily="34" charset="-120"/>
                <a:ea typeface="微軟正黑體" pitchFamily="34" charset="-120"/>
              </a:rPr>
              <a:t>(1/2)</a:t>
            </a:r>
            <a:endParaRPr lang="zh-TW" altLang="en-US" sz="2400" dirty="0">
              <a:solidFill>
                <a:srgbClr val="0000FF"/>
              </a:solidFill>
              <a:latin typeface="微軟正黑體" pitchFamily="34" charset="-120"/>
              <a:ea typeface="微軟正黑體" pitchFamily="34" charset="-120"/>
            </a:endParaRPr>
          </a:p>
        </p:txBody>
      </p:sp>
      <p:graphicFrame>
        <p:nvGraphicFramePr>
          <p:cNvPr id="4" name="資料庫圖表 3"/>
          <p:cNvGraphicFramePr/>
          <p:nvPr/>
        </p:nvGraphicFramePr>
        <p:xfrm>
          <a:off x="467544" y="1340768"/>
          <a:ext cx="8208912" cy="5000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投影片編號版面配置區 4"/>
          <p:cNvSpPr>
            <a:spLocks noGrp="1"/>
          </p:cNvSpPr>
          <p:nvPr>
            <p:ph type="sldNum" sz="quarter" idx="12"/>
          </p:nvPr>
        </p:nvSpPr>
        <p:spPr/>
        <p:txBody>
          <a:bodyPr/>
          <a:lstStyle/>
          <a:p>
            <a:pPr>
              <a:defRPr/>
            </a:pPr>
            <a:fld id="{4F73976C-EE2C-41A9-8A8F-3A252687FE9C}" type="slidenum">
              <a:rPr lang="zh-TW" altLang="en-US" smtClean="0"/>
              <a:pPr>
                <a:defRPr/>
              </a:pPr>
              <a:t>75</a:t>
            </a:fld>
            <a:endParaRPr lang="zh-TW" altLang="en-US"/>
          </a:p>
        </p:txBody>
      </p:sp>
    </p:spTree>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資料庫圖表 4"/>
          <p:cNvGraphicFramePr/>
          <p:nvPr/>
        </p:nvGraphicFramePr>
        <p:xfrm>
          <a:off x="611560" y="1757040"/>
          <a:ext cx="7992888" cy="4840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65891" name="矩形 5"/>
          <p:cNvSpPr>
            <a:spLocks noChangeArrowheads="1"/>
          </p:cNvSpPr>
          <p:nvPr/>
        </p:nvSpPr>
        <p:spPr bwMode="auto">
          <a:xfrm>
            <a:off x="3643306" y="1214422"/>
            <a:ext cx="1827213" cy="584200"/>
          </a:xfrm>
          <a:prstGeom prst="rect">
            <a:avLst/>
          </a:prstGeom>
          <a:noFill/>
          <a:ln w="9525">
            <a:noFill/>
            <a:miter lim="800000"/>
            <a:headEnd/>
            <a:tailEnd/>
          </a:ln>
        </p:spPr>
        <p:txBody>
          <a:bodyPr wrap="none">
            <a:spAutoFit/>
          </a:bodyPr>
          <a:lstStyle/>
          <a:p>
            <a:r>
              <a:rPr kumimoji="0" lang="zh-TW" altLang="en-US" b="1" dirty="0">
                <a:solidFill>
                  <a:schemeClr val="accent6">
                    <a:lumMod val="50000"/>
                  </a:schemeClr>
                </a:solidFill>
                <a:latin typeface="微軟正黑體" pitchFamily="34" charset="-120"/>
                <a:ea typeface="微軟正黑體" pitchFamily="34" charset="-120"/>
              </a:rPr>
              <a:t>招生方式</a:t>
            </a:r>
          </a:p>
        </p:txBody>
      </p:sp>
      <p:sp>
        <p:nvSpPr>
          <p:cNvPr id="8" name="標題 1">
            <a:extLst>
              <a:ext uri="{FF2B5EF4-FFF2-40B4-BE49-F238E27FC236}">
                <a16:creationId xmlns:a16="http://schemas.microsoft.com/office/drawing/2014/main" id="{6DC11B18-5207-486F-A31F-FA3463CF8BF7}"/>
              </a:ext>
            </a:extLst>
          </p:cNvPr>
          <p:cNvSpPr>
            <a:spLocks noGrp="1"/>
          </p:cNvSpPr>
          <p:nvPr>
            <p:ph type="title"/>
          </p:nvPr>
        </p:nvSpPr>
        <p:spPr>
          <a:xfrm>
            <a:off x="493204" y="548680"/>
            <a:ext cx="8229600" cy="665742"/>
          </a:xfrm>
          <a:noFill/>
        </p:spPr>
        <p:style>
          <a:lnRef idx="0">
            <a:schemeClr val="accent1"/>
          </a:lnRef>
          <a:fillRef idx="3">
            <a:schemeClr val="accent1"/>
          </a:fillRef>
          <a:effectRef idx="3">
            <a:schemeClr val="accent1"/>
          </a:effectRef>
          <a:fontRef idx="minor">
            <a:schemeClr val="lt1"/>
          </a:fontRef>
        </p:style>
        <p:txBody>
          <a:bodyPr/>
          <a:lstStyle/>
          <a:p>
            <a:pPr eaLnBrk="1" hangingPunct="1"/>
            <a:r>
              <a:rPr lang="zh-TW" altLang="en-US" dirty="0">
                <a:solidFill>
                  <a:srgbClr val="0000FF"/>
                </a:solidFill>
                <a:latin typeface="微軟正黑體" pitchFamily="34" charset="-120"/>
                <a:ea typeface="微軟正黑體" pitchFamily="34" charset="-120"/>
              </a:rPr>
              <a:t>其他入學管道</a:t>
            </a:r>
            <a:r>
              <a:rPr lang="en-US" altLang="zh-TW" dirty="0">
                <a:solidFill>
                  <a:srgbClr val="0000FF"/>
                </a:solidFill>
                <a:latin typeface="微軟正黑體" pitchFamily="34" charset="-120"/>
                <a:ea typeface="微軟正黑體" pitchFamily="34" charset="-120"/>
              </a:rPr>
              <a:t>-</a:t>
            </a:r>
            <a:r>
              <a:rPr lang="zh-TW" altLang="en-US" dirty="0">
                <a:solidFill>
                  <a:srgbClr val="0000FF"/>
                </a:solidFill>
                <a:latin typeface="微軟正黑體" pitchFamily="34" charset="-120"/>
                <a:ea typeface="微軟正黑體" pitchFamily="34" charset="-120"/>
              </a:rPr>
              <a:t>建教合作班</a:t>
            </a:r>
            <a:r>
              <a:rPr lang="en-US" altLang="zh-TW" sz="2400" dirty="0">
                <a:solidFill>
                  <a:srgbClr val="0000FF"/>
                </a:solidFill>
                <a:latin typeface="微軟正黑體" pitchFamily="34" charset="-120"/>
                <a:ea typeface="微軟正黑體" pitchFamily="34" charset="-120"/>
              </a:rPr>
              <a:t>(2/2)</a:t>
            </a:r>
            <a:endParaRPr lang="zh-TW" altLang="en-US" sz="2400" dirty="0">
              <a:solidFill>
                <a:srgbClr val="0000FF"/>
              </a:solidFill>
              <a:latin typeface="微軟正黑體" pitchFamily="34" charset="-120"/>
              <a:ea typeface="微軟正黑體" pitchFamily="34" charset="-120"/>
            </a:endParaRPr>
          </a:p>
        </p:txBody>
      </p:sp>
      <p:sp>
        <p:nvSpPr>
          <p:cNvPr id="4" name="投影片編號版面配置區 3"/>
          <p:cNvSpPr>
            <a:spLocks noGrp="1"/>
          </p:cNvSpPr>
          <p:nvPr>
            <p:ph type="sldNum" sz="quarter" idx="12"/>
          </p:nvPr>
        </p:nvSpPr>
        <p:spPr/>
        <p:txBody>
          <a:bodyPr/>
          <a:lstStyle/>
          <a:p>
            <a:pPr>
              <a:defRPr/>
            </a:pPr>
            <a:fld id="{AEA80BD9-FBD2-4823-8DD9-AD465B6E9F25}" type="slidenum">
              <a:rPr lang="zh-TW" altLang="en-US" smtClean="0"/>
              <a:pPr>
                <a:defRPr/>
              </a:pPr>
              <a:t>76</a:t>
            </a:fld>
            <a:endParaRPr lang="zh-TW" altLang="en-US"/>
          </a:p>
        </p:txBody>
      </p:sp>
    </p:spTree>
  </p:cSld>
  <p:clrMapOvr>
    <a:masterClrMapping/>
  </p:clrMapOvr>
  <p:transition spd="slow"/>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extLst>
              <p:ext uri="{D42A27DB-BD31-4B8C-83A1-F6EECF244321}">
                <p14:modId xmlns:p14="http://schemas.microsoft.com/office/powerpoint/2010/main" val="3704634509"/>
              </p:ext>
            </p:extLst>
          </p:nvPr>
        </p:nvGraphicFramePr>
        <p:xfrm>
          <a:off x="857224" y="3007511"/>
          <a:ext cx="8064896" cy="3600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標題 1"/>
          <p:cNvSpPr txBox="1">
            <a:spLocks/>
          </p:cNvSpPr>
          <p:nvPr/>
        </p:nvSpPr>
        <p:spPr bwMode="auto">
          <a:xfrm>
            <a:off x="857224" y="500042"/>
            <a:ext cx="7572428" cy="725470"/>
          </a:xfrm>
          <a:prstGeom prst="rect">
            <a:avLst/>
          </a:prstGeom>
          <a:noFill/>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200" b="0"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rPr>
              <a:t>其他入學管道</a:t>
            </a:r>
            <a:r>
              <a:rPr kumimoji="0" lang="en-US" altLang="zh-TW" sz="4200" b="0"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rPr>
              <a:t>-</a:t>
            </a:r>
            <a:r>
              <a:rPr kumimoji="0" lang="zh-TW" altLang="en-US" sz="4200" b="0"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rPr>
              <a:t>實用技能學程</a:t>
            </a:r>
            <a:endParaRPr kumimoji="0" lang="zh-TW" altLang="en-US" sz="2400" b="0"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endParaRPr>
          </a:p>
        </p:txBody>
      </p:sp>
      <p:sp>
        <p:nvSpPr>
          <p:cNvPr id="10" name="雲朵形圖說文字 9"/>
          <p:cNvSpPr/>
          <p:nvPr/>
        </p:nvSpPr>
        <p:spPr>
          <a:xfrm>
            <a:off x="1475656" y="1279164"/>
            <a:ext cx="6020742" cy="1640455"/>
          </a:xfrm>
          <a:prstGeom prst="cloudCallout">
            <a:avLst/>
          </a:prstGeom>
          <a:solidFill>
            <a:srgbClr val="CCECFF"/>
          </a:solidFill>
          <a:ln>
            <a:solidFill>
              <a:schemeClr val="accent6">
                <a:lumMod val="7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000" b="1" dirty="0">
                <a:solidFill>
                  <a:srgbClr val="7030A0"/>
                </a:solidFill>
                <a:latin typeface="微軟正黑體" pitchFamily="34" charset="-120"/>
                <a:ea typeface="微軟正黑體" pitchFamily="34" charset="-120"/>
              </a:rPr>
              <a:t>課程設計是延續國中技藝教育課程，專為具有技藝傾向、就業意願和想學習一技之長的學生所設計的學習環境。</a:t>
            </a:r>
          </a:p>
        </p:txBody>
      </p:sp>
      <p:sp>
        <p:nvSpPr>
          <p:cNvPr id="6" name="投影片編號版面配置區 5"/>
          <p:cNvSpPr>
            <a:spLocks noGrp="1"/>
          </p:cNvSpPr>
          <p:nvPr>
            <p:ph type="sldNum" sz="quarter" idx="12"/>
          </p:nvPr>
        </p:nvSpPr>
        <p:spPr/>
        <p:txBody>
          <a:bodyPr/>
          <a:lstStyle/>
          <a:p>
            <a:pPr>
              <a:defRPr/>
            </a:pPr>
            <a:fld id="{604DAE74-67B2-4B0E-A11F-247CBDD13095}" type="slidenum">
              <a:rPr lang="zh-TW" altLang="en-US" smtClean="0"/>
              <a:pPr>
                <a:defRPr/>
              </a:pPr>
              <a:t>77</a:t>
            </a:fld>
            <a:endParaRPr lang="zh-TW" altLang="en-US"/>
          </a:p>
        </p:txBody>
      </p:sp>
    </p:spTree>
  </p:cSld>
  <p:clrMapOvr>
    <a:masterClrMapping/>
  </p:clrMapOvr>
  <p:transition spd="slow"/>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p:cNvGraphicFramePr/>
          <p:nvPr/>
        </p:nvGraphicFramePr>
        <p:xfrm>
          <a:off x="642910" y="1571612"/>
          <a:ext cx="8064896" cy="4929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標題 1"/>
          <p:cNvSpPr txBox="1">
            <a:spLocks/>
          </p:cNvSpPr>
          <p:nvPr/>
        </p:nvSpPr>
        <p:spPr bwMode="auto">
          <a:xfrm>
            <a:off x="857224" y="500042"/>
            <a:ext cx="7572428" cy="725470"/>
          </a:xfrm>
          <a:prstGeom prst="rect">
            <a:avLst/>
          </a:prstGeom>
          <a:noFill/>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4200" b="0"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rPr>
              <a:t>特殊身分學生入學</a:t>
            </a:r>
            <a:endParaRPr kumimoji="0" lang="zh-TW" altLang="en-US" sz="2400" b="0"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endParaRPr>
          </a:p>
        </p:txBody>
      </p:sp>
      <p:sp>
        <p:nvSpPr>
          <p:cNvPr id="6" name="投影片編號版面配置區 5"/>
          <p:cNvSpPr>
            <a:spLocks noGrp="1"/>
          </p:cNvSpPr>
          <p:nvPr>
            <p:ph type="sldNum" sz="quarter" idx="12"/>
          </p:nvPr>
        </p:nvSpPr>
        <p:spPr/>
        <p:txBody>
          <a:bodyPr/>
          <a:lstStyle/>
          <a:p>
            <a:pPr>
              <a:defRPr/>
            </a:pPr>
            <a:fld id="{604DAE74-67B2-4B0E-A11F-247CBDD13095}" type="slidenum">
              <a:rPr lang="zh-TW" altLang="en-US" smtClean="0"/>
              <a:pPr>
                <a:defRPr/>
              </a:pPr>
              <a:t>78</a:t>
            </a:fld>
            <a:endParaRPr lang="zh-TW" altLang="en-US"/>
          </a:p>
        </p:txBody>
      </p:sp>
    </p:spTree>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投影片編號版面配置區 5"/>
          <p:cNvSpPr txBox="1">
            <a:spLocks noGrp="1"/>
          </p:cNvSpPr>
          <p:nvPr/>
        </p:nvSpPr>
        <p:spPr bwMode="auto">
          <a:xfrm>
            <a:off x="146050" y="6210300"/>
            <a:ext cx="457200" cy="457200"/>
          </a:xfrm>
          <a:prstGeom prst="ellipse">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lstStyle>
            <a:lvl1pPr>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algn="ctr" fontAlgn="auto">
              <a:spcBef>
                <a:spcPct val="0"/>
              </a:spcBef>
              <a:spcAft>
                <a:spcPts val="0"/>
              </a:spcAft>
              <a:buFontTx/>
              <a:buNone/>
              <a:defRPr/>
            </a:pPr>
            <a:fld id="{8C61A42F-C090-4844-A33F-E057DBD75558}" type="slidenum">
              <a:rPr lang="zh-TW" altLang="en-US" sz="2000">
                <a:solidFill>
                  <a:srgbClr val="898989"/>
                </a:solidFill>
                <a:latin typeface="Arial" pitchFamily="34" charset="0"/>
                <a:cs typeface="+mj-cs"/>
              </a:rPr>
              <a:pPr algn="ctr" fontAlgn="auto">
                <a:spcBef>
                  <a:spcPct val="0"/>
                </a:spcBef>
                <a:spcAft>
                  <a:spcPts val="0"/>
                </a:spcAft>
                <a:buFontTx/>
                <a:buNone/>
                <a:defRPr/>
              </a:pPr>
              <a:t>79</a:t>
            </a:fld>
            <a:endParaRPr lang="en-US" altLang="zh-TW" sz="2000">
              <a:solidFill>
                <a:srgbClr val="898989"/>
              </a:solidFill>
              <a:latin typeface="Arial" pitchFamily="34" charset="0"/>
              <a:cs typeface="+mj-cs"/>
            </a:endParaRPr>
          </a:p>
        </p:txBody>
      </p:sp>
      <p:grpSp>
        <p:nvGrpSpPr>
          <p:cNvPr id="8" name="群組 7"/>
          <p:cNvGrpSpPr/>
          <p:nvPr/>
        </p:nvGrpSpPr>
        <p:grpSpPr>
          <a:xfrm>
            <a:off x="1331640" y="746085"/>
            <a:ext cx="6408712" cy="2202942"/>
            <a:chOff x="384334" y="3321882"/>
            <a:chExt cx="5380689" cy="708480"/>
          </a:xfrm>
        </p:grpSpPr>
        <p:sp>
          <p:nvSpPr>
            <p:cNvPr id="10" name="圓角矩形 9"/>
            <p:cNvSpPr/>
            <p:nvPr/>
          </p:nvSpPr>
          <p:spPr>
            <a:xfrm>
              <a:off x="384334" y="3321882"/>
              <a:ext cx="5380689" cy="708480"/>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圓角矩形 4"/>
            <p:cNvSpPr txBox="1"/>
            <p:nvPr/>
          </p:nvSpPr>
          <p:spPr>
            <a:xfrm>
              <a:off x="418919" y="3356467"/>
              <a:ext cx="5311519" cy="63931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377" tIns="0" rIns="203377" bIns="0" numCol="1" spcCol="1270" anchor="ctr" anchorCtr="0">
              <a:noAutofit/>
            </a:bodyPr>
            <a:lstStyle/>
            <a:p>
              <a:pPr lvl="0" algn="l" defTabSz="1244600">
                <a:lnSpc>
                  <a:spcPct val="90000"/>
                </a:lnSpc>
                <a:spcBef>
                  <a:spcPct val="0"/>
                </a:spcBef>
                <a:spcAft>
                  <a:spcPct val="35000"/>
                </a:spcAft>
              </a:pPr>
              <a:r>
                <a:rPr lang="zh-TW" altLang="en-US" b="1" kern="1200" dirty="0" smtClean="0">
                  <a:solidFill>
                    <a:schemeClr val="tx1"/>
                  </a:solidFill>
                  <a:latin typeface="微軟正黑體" panose="020B0604030504040204" pitchFamily="34" charset="-120"/>
                  <a:ea typeface="微軟正黑體" panose="020B0604030504040204" pitchFamily="34" charset="-120"/>
                </a:rPr>
                <a:t>四、認識自己，選擇未來</a:t>
              </a:r>
              <a:endParaRPr lang="zh-TW" altLang="en-US" b="1" kern="1200" dirty="0">
                <a:solidFill>
                  <a:schemeClr val="tx1"/>
                </a:solidFill>
                <a:latin typeface="微軟正黑體" panose="020B0604030504040204" pitchFamily="34" charset="-120"/>
                <a:ea typeface="微軟正黑體" panose="020B0604030504040204" pitchFamily="34" charset="-120"/>
              </a:endParaRPr>
            </a:p>
          </p:txBody>
        </p:sp>
      </p:grpSp>
      <p:sp>
        <p:nvSpPr>
          <p:cNvPr id="9" name="矩形 8"/>
          <p:cNvSpPr/>
          <p:nvPr/>
        </p:nvSpPr>
        <p:spPr>
          <a:xfrm>
            <a:off x="2051720" y="6281462"/>
            <a:ext cx="7614592" cy="584775"/>
          </a:xfrm>
          <a:prstGeom prst="rect">
            <a:avLst/>
          </a:prstGeom>
        </p:spPr>
        <p:txBody>
          <a:bodyPr wrap="square">
            <a:spAutoFit/>
          </a:bodyPr>
          <a:lstStyle/>
          <a:p>
            <a:r>
              <a:rPr lang="zh-TW" altLang="en-US" b="1" dirty="0">
                <a:solidFill>
                  <a:schemeClr val="tx2">
                    <a:lumMod val="60000"/>
                    <a:lumOff val="40000"/>
                  </a:schemeClr>
                </a:solidFill>
                <a:latin typeface="微軟正黑體" panose="020B0604030504040204" pitchFamily="34" charset="-120"/>
                <a:ea typeface="微軟正黑體" panose="020B0604030504040204" pitchFamily="34" charset="-120"/>
              </a:rPr>
              <a:t>適性選擇所</a:t>
            </a:r>
            <a:r>
              <a:rPr lang="zh-TW" altLang="en-US" b="1" dirty="0" smtClean="0">
                <a:solidFill>
                  <a:schemeClr val="tx2">
                    <a:lumMod val="60000"/>
                    <a:lumOff val="40000"/>
                  </a:schemeClr>
                </a:solidFill>
                <a:latin typeface="微軟正黑體" panose="020B0604030504040204" pitchFamily="34" charset="-120"/>
                <a:ea typeface="微軟正黑體" panose="020B0604030504040204" pitchFamily="34" charset="-120"/>
              </a:rPr>
              <a:t>愛</a:t>
            </a:r>
            <a:r>
              <a:rPr lang="zh-TW" altLang="en-US" dirty="0">
                <a:solidFill>
                  <a:schemeClr val="tx2">
                    <a:lumMod val="60000"/>
                    <a:lumOff val="40000"/>
                  </a:schemeClr>
                </a:solidFill>
                <a:latin typeface="Wingdings" panose="05000000000000000000" pitchFamily="2" charset="2"/>
                <a:ea typeface="微軟正黑體" panose="020B0604030504040204" pitchFamily="34" charset="-120"/>
              </a:rPr>
              <a:t> </a:t>
            </a:r>
            <a:r>
              <a:rPr lang="zh-TW" altLang="en-US" dirty="0" smtClean="0">
                <a:solidFill>
                  <a:schemeClr val="tx2">
                    <a:lumMod val="60000"/>
                    <a:lumOff val="40000"/>
                  </a:schemeClr>
                </a:solidFill>
                <a:latin typeface="Wingdings" panose="05000000000000000000" pitchFamily="2" charset="2"/>
                <a:ea typeface="微軟正黑體" panose="020B0604030504040204" pitchFamily="34" charset="-120"/>
              </a:rPr>
              <a:t> </a:t>
            </a:r>
            <a:r>
              <a:rPr lang="zh-TW" altLang="en-US" b="1" dirty="0" smtClean="0">
                <a:solidFill>
                  <a:schemeClr val="tx2">
                    <a:lumMod val="60000"/>
                    <a:lumOff val="40000"/>
                  </a:schemeClr>
                </a:solidFill>
                <a:latin typeface="微軟正黑體" panose="020B0604030504040204" pitchFamily="34" charset="-120"/>
                <a:ea typeface="微軟正黑體" panose="020B0604030504040204" pitchFamily="34" charset="-120"/>
              </a:rPr>
              <a:t>適</a:t>
            </a:r>
            <a:r>
              <a:rPr lang="zh-TW" altLang="en-US" b="1" dirty="0">
                <a:solidFill>
                  <a:schemeClr val="tx2">
                    <a:lumMod val="60000"/>
                    <a:lumOff val="40000"/>
                  </a:schemeClr>
                </a:solidFill>
                <a:latin typeface="微軟正黑體" panose="020B0604030504040204" pitchFamily="34" charset="-120"/>
                <a:ea typeface="微軟正黑體" panose="020B0604030504040204" pitchFamily="34" charset="-120"/>
              </a:rPr>
              <a:t>性揚才</a:t>
            </a:r>
            <a:endParaRPr lang="zh-TW" altLang="en-US" dirty="0">
              <a:solidFill>
                <a:schemeClr val="tx2">
                  <a:lumMod val="60000"/>
                  <a:lumOff val="40000"/>
                </a:schemeClr>
              </a:solidFill>
            </a:endParaRPr>
          </a:p>
        </p:txBody>
      </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25" y="4108353"/>
            <a:ext cx="1826732" cy="2115163"/>
          </a:xfrm>
          <a:prstGeom prst="rect">
            <a:avLst/>
          </a:prstGeom>
        </p:spPr>
      </p:pic>
      <p:pic>
        <p:nvPicPr>
          <p:cNvPr id="12" name="圖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7945" y="4108353"/>
            <a:ext cx="1826578" cy="2114984"/>
          </a:xfrm>
          <a:prstGeom prst="rect">
            <a:avLst/>
          </a:prstGeom>
        </p:spPr>
      </p:pic>
      <p:pic>
        <p:nvPicPr>
          <p:cNvPr id="15" name="圖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8293" y="4094611"/>
            <a:ext cx="1850314" cy="2142468"/>
          </a:xfrm>
          <a:prstGeom prst="rect">
            <a:avLst/>
          </a:prstGeom>
        </p:spPr>
      </p:pic>
      <p:pic>
        <p:nvPicPr>
          <p:cNvPr id="16" name="圖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4963" y="4097415"/>
            <a:ext cx="1826940" cy="2115404"/>
          </a:xfrm>
          <a:prstGeom prst="rect">
            <a:avLst/>
          </a:prstGeom>
        </p:spPr>
      </p:pic>
      <p:pic>
        <p:nvPicPr>
          <p:cNvPr id="17" name="圖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7422" y="4108353"/>
            <a:ext cx="1826578" cy="2114984"/>
          </a:xfrm>
          <a:prstGeom prst="rect">
            <a:avLst/>
          </a:prstGeom>
        </p:spPr>
      </p:pic>
      <p:sp>
        <p:nvSpPr>
          <p:cNvPr id="5" name="投影片編號版面配置區 4"/>
          <p:cNvSpPr>
            <a:spLocks noGrp="1"/>
          </p:cNvSpPr>
          <p:nvPr>
            <p:ph type="sldNum" sz="quarter" idx="12"/>
          </p:nvPr>
        </p:nvSpPr>
        <p:spPr/>
        <p:txBody>
          <a:bodyPr/>
          <a:lstStyle/>
          <a:p>
            <a:pPr>
              <a:defRPr/>
            </a:pPr>
            <a:fld id="{3CE42ADA-063B-4023-A091-EF8D4CD9B090}" type="slidenum">
              <a:rPr lang="zh-TW" altLang="en-US" smtClean="0"/>
              <a:pPr>
                <a:defRPr/>
              </a:pPr>
              <a:t>79</a:t>
            </a:fld>
            <a:endParaRPr lang="zh-TW" altLang="en-US"/>
          </a:p>
        </p:txBody>
      </p:sp>
    </p:spTree>
    <p:extLst>
      <p:ext uri="{BB962C8B-B14F-4D97-AF65-F5344CB8AC3E}">
        <p14:creationId xmlns:p14="http://schemas.microsoft.com/office/powerpoint/2010/main" val="397079624"/>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投影片編號版面配置區 5"/>
          <p:cNvSpPr txBox="1">
            <a:spLocks noGrp="1"/>
          </p:cNvSpPr>
          <p:nvPr/>
        </p:nvSpPr>
        <p:spPr bwMode="auto">
          <a:xfrm>
            <a:off x="146050" y="6210300"/>
            <a:ext cx="457200" cy="457200"/>
          </a:xfrm>
          <a:prstGeom prst="ellipse">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lstStyle>
            <a:lvl1pPr>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algn="ctr" fontAlgn="auto">
              <a:spcBef>
                <a:spcPct val="0"/>
              </a:spcBef>
              <a:spcAft>
                <a:spcPts val="0"/>
              </a:spcAft>
              <a:buFontTx/>
              <a:buNone/>
              <a:defRPr/>
            </a:pPr>
            <a:fld id="{8C61A42F-C090-4844-A33F-E057DBD75558}" type="slidenum">
              <a:rPr lang="zh-TW" altLang="en-US" sz="2000">
                <a:solidFill>
                  <a:srgbClr val="898989"/>
                </a:solidFill>
                <a:latin typeface="Arial" pitchFamily="34" charset="0"/>
                <a:cs typeface="+mj-cs"/>
              </a:rPr>
              <a:pPr algn="ctr" fontAlgn="auto">
                <a:spcBef>
                  <a:spcPct val="0"/>
                </a:spcBef>
                <a:spcAft>
                  <a:spcPts val="0"/>
                </a:spcAft>
                <a:buFontTx/>
                <a:buNone/>
                <a:defRPr/>
              </a:pPr>
              <a:t>8</a:t>
            </a:fld>
            <a:endParaRPr lang="en-US" altLang="zh-TW" sz="2000">
              <a:solidFill>
                <a:srgbClr val="898989"/>
              </a:solidFill>
              <a:latin typeface="Arial" pitchFamily="34" charset="0"/>
              <a:cs typeface="+mj-cs"/>
            </a:endParaRPr>
          </a:p>
        </p:txBody>
      </p:sp>
      <p:sp>
        <p:nvSpPr>
          <p:cNvPr id="13" name="矩形 12">
            <a:extLst>
              <a:ext uri="{FF2B5EF4-FFF2-40B4-BE49-F238E27FC236}">
                <a16:creationId xmlns:a16="http://schemas.microsoft.com/office/drawing/2014/main" id="{E2430957-18EA-4979-AD62-91E35790EB97}"/>
              </a:ext>
            </a:extLst>
          </p:cNvPr>
          <p:cNvSpPr/>
          <p:nvPr/>
        </p:nvSpPr>
        <p:spPr>
          <a:xfrm>
            <a:off x="603250" y="2300378"/>
            <a:ext cx="8217222" cy="538297"/>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9" name="圓角矩形 10">
            <a:extLst>
              <a:ext uri="{FF2B5EF4-FFF2-40B4-BE49-F238E27FC236}">
                <a16:creationId xmlns:a16="http://schemas.microsoft.com/office/drawing/2014/main" id="{F818C177-CF3C-4124-AC42-8B1FDE6185AD}"/>
              </a:ext>
            </a:extLst>
          </p:cNvPr>
          <p:cNvSpPr/>
          <p:nvPr/>
        </p:nvSpPr>
        <p:spPr>
          <a:xfrm>
            <a:off x="827584" y="1472286"/>
            <a:ext cx="7545251" cy="1656184"/>
          </a:xfrm>
          <a:prstGeom prst="roundRect">
            <a:avLst/>
          </a:prstGeom>
          <a:solidFill>
            <a:srgbClr val="FF99FF"/>
          </a:solidFill>
          <a:ln>
            <a:solidFill>
              <a:schemeClr val="bg1"/>
            </a:solidFill>
          </a:ln>
        </p:spPr>
        <p:style>
          <a:lnRef idx="2">
            <a:schemeClr val="accent2">
              <a:shade val="50000"/>
            </a:schemeClr>
          </a:lnRef>
          <a:fillRef idx="1">
            <a:schemeClr val="accent2"/>
          </a:fillRef>
          <a:effectRef idx="0">
            <a:schemeClr val="accent2"/>
          </a:effectRef>
          <a:fontRef idx="minor">
            <a:schemeClr val="lt1"/>
          </a:fontRef>
        </p:style>
        <p:txBody>
          <a:bodyPr/>
          <a:lstStyle/>
          <a:p>
            <a:endParaRPr lang="zh-TW" altLang="en-US" dirty="0"/>
          </a:p>
        </p:txBody>
      </p:sp>
      <p:sp>
        <p:nvSpPr>
          <p:cNvPr id="2" name="矩形 1">
            <a:extLst>
              <a:ext uri="{FF2B5EF4-FFF2-40B4-BE49-F238E27FC236}">
                <a16:creationId xmlns:a16="http://schemas.microsoft.com/office/drawing/2014/main" id="{ACC9B87C-27B4-4707-95E0-DA4C9FC11D62}"/>
              </a:ext>
            </a:extLst>
          </p:cNvPr>
          <p:cNvSpPr/>
          <p:nvPr/>
        </p:nvSpPr>
        <p:spPr>
          <a:xfrm>
            <a:off x="1043608" y="1977212"/>
            <a:ext cx="3775393" cy="646331"/>
          </a:xfrm>
          <a:prstGeom prst="rect">
            <a:avLst/>
          </a:prstGeom>
        </p:spPr>
        <p:txBody>
          <a:bodyPr wrap="none">
            <a:spAutoFit/>
          </a:bodyPr>
          <a:lstStyle/>
          <a:p>
            <a:r>
              <a:rPr lang="zh-TW" altLang="en-US" b="1" dirty="0">
                <a:solidFill>
                  <a:prstClr val="black"/>
                </a:solidFill>
                <a:latin typeface="微軟正黑體" pitchFamily="34" charset="-120"/>
                <a:ea typeface="微軟正黑體" pitchFamily="34" charset="-120"/>
              </a:rPr>
              <a:t>二、</a:t>
            </a:r>
            <a:r>
              <a:rPr lang="zh-TW" altLang="en-US" sz="3600" b="1" dirty="0">
                <a:solidFill>
                  <a:prstClr val="black"/>
                </a:solidFill>
                <a:latin typeface="微軟正黑體" pitchFamily="34" charset="-120"/>
                <a:ea typeface="微軟正黑體" pitchFamily="34" charset="-120"/>
              </a:rPr>
              <a:t>國中教育會考</a:t>
            </a:r>
            <a:endParaRPr lang="zh-TW" altLang="en-US" dirty="0"/>
          </a:p>
        </p:txBody>
      </p:sp>
      <p:sp>
        <p:nvSpPr>
          <p:cNvPr id="3" name="矩形 2"/>
          <p:cNvSpPr/>
          <p:nvPr/>
        </p:nvSpPr>
        <p:spPr>
          <a:xfrm>
            <a:off x="1887729" y="6128891"/>
            <a:ext cx="5531797" cy="584775"/>
          </a:xfrm>
          <a:prstGeom prst="rect">
            <a:avLst/>
          </a:prstGeom>
        </p:spPr>
        <p:txBody>
          <a:bodyPr wrap="square">
            <a:spAutoFit/>
          </a:bodyPr>
          <a:lstStyle/>
          <a:p>
            <a:r>
              <a:rPr lang="zh-TW" altLang="en-US" b="1" dirty="0">
                <a:solidFill>
                  <a:schemeClr val="tx2">
                    <a:lumMod val="60000"/>
                    <a:lumOff val="40000"/>
                  </a:schemeClr>
                </a:solidFill>
                <a:latin typeface="微軟正黑體" panose="020B0604030504040204" pitchFamily="34" charset="-120"/>
                <a:ea typeface="微軟正黑體" panose="020B0604030504040204" pitchFamily="34" charset="-120"/>
              </a:rPr>
              <a:t>適性選擇所</a:t>
            </a:r>
            <a:r>
              <a:rPr lang="zh-TW" altLang="en-US" b="1" dirty="0" smtClean="0">
                <a:solidFill>
                  <a:schemeClr val="tx2">
                    <a:lumMod val="60000"/>
                    <a:lumOff val="40000"/>
                  </a:schemeClr>
                </a:solidFill>
                <a:latin typeface="微軟正黑體" panose="020B0604030504040204" pitchFamily="34" charset="-120"/>
                <a:ea typeface="微軟正黑體" panose="020B0604030504040204" pitchFamily="34" charset="-120"/>
              </a:rPr>
              <a:t>愛</a:t>
            </a:r>
            <a:r>
              <a:rPr lang="zh-TW" altLang="en-US" dirty="0">
                <a:solidFill>
                  <a:schemeClr val="tx2">
                    <a:lumMod val="60000"/>
                    <a:lumOff val="40000"/>
                  </a:schemeClr>
                </a:solidFill>
                <a:latin typeface="Wingdings" panose="05000000000000000000" pitchFamily="2" charset="2"/>
                <a:ea typeface="微軟正黑體" panose="020B0604030504040204" pitchFamily="34" charset="-120"/>
              </a:rPr>
              <a:t> </a:t>
            </a:r>
            <a:r>
              <a:rPr lang="zh-TW" altLang="en-US" dirty="0" smtClean="0">
                <a:solidFill>
                  <a:schemeClr val="tx2">
                    <a:lumMod val="60000"/>
                    <a:lumOff val="40000"/>
                  </a:schemeClr>
                </a:solidFill>
                <a:latin typeface="Wingdings" panose="05000000000000000000" pitchFamily="2" charset="2"/>
                <a:ea typeface="微軟正黑體" panose="020B0604030504040204" pitchFamily="34" charset="-120"/>
              </a:rPr>
              <a:t> </a:t>
            </a:r>
            <a:r>
              <a:rPr lang="zh-TW" altLang="en-US" b="1" dirty="0" smtClean="0">
                <a:solidFill>
                  <a:schemeClr val="tx2">
                    <a:lumMod val="60000"/>
                    <a:lumOff val="40000"/>
                  </a:schemeClr>
                </a:solidFill>
                <a:latin typeface="微軟正黑體" panose="020B0604030504040204" pitchFamily="34" charset="-120"/>
                <a:ea typeface="微軟正黑體" panose="020B0604030504040204" pitchFamily="34" charset="-120"/>
              </a:rPr>
              <a:t>適</a:t>
            </a:r>
            <a:r>
              <a:rPr lang="zh-TW" altLang="en-US" b="1" dirty="0">
                <a:solidFill>
                  <a:schemeClr val="tx2">
                    <a:lumMod val="60000"/>
                    <a:lumOff val="40000"/>
                  </a:schemeClr>
                </a:solidFill>
                <a:latin typeface="微軟正黑體" panose="020B0604030504040204" pitchFamily="34" charset="-120"/>
                <a:ea typeface="微軟正黑體" panose="020B0604030504040204" pitchFamily="34" charset="-120"/>
              </a:rPr>
              <a:t>性揚才</a:t>
            </a:r>
            <a:endParaRPr lang="zh-TW" altLang="en-US" dirty="0">
              <a:solidFill>
                <a:schemeClr val="tx2">
                  <a:lumMod val="60000"/>
                  <a:lumOff val="40000"/>
                </a:schemeClr>
              </a:solidFill>
            </a:endParaRPr>
          </a:p>
        </p:txBody>
      </p:sp>
      <p:pic>
        <p:nvPicPr>
          <p:cNvPr id="4" name="圖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730" y="3608269"/>
            <a:ext cx="2292722" cy="2413019"/>
          </a:xfrm>
          <a:prstGeom prst="rect">
            <a:avLst/>
          </a:prstGeom>
        </p:spPr>
      </p:pic>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4049" y="3608269"/>
            <a:ext cx="2415478" cy="2470375"/>
          </a:xfrm>
          <a:prstGeom prst="rect">
            <a:avLst/>
          </a:prstGeom>
        </p:spPr>
      </p:pic>
      <p:sp>
        <p:nvSpPr>
          <p:cNvPr id="8" name="投影片編號版面配置區 7"/>
          <p:cNvSpPr>
            <a:spLocks noGrp="1"/>
          </p:cNvSpPr>
          <p:nvPr>
            <p:ph type="sldNum" sz="quarter" idx="12"/>
          </p:nvPr>
        </p:nvSpPr>
        <p:spPr/>
        <p:txBody>
          <a:bodyPr/>
          <a:lstStyle/>
          <a:p>
            <a:pPr>
              <a:defRPr/>
            </a:pPr>
            <a:fld id="{3CE42ADA-063B-4023-A091-EF8D4CD9B090}" type="slidenum">
              <a:rPr lang="zh-TW" altLang="en-US" smtClean="0"/>
              <a:pPr>
                <a:defRPr/>
              </a:pPr>
              <a:t>8</a:t>
            </a:fld>
            <a:endParaRPr lang="zh-TW" altLang="en-US"/>
          </a:p>
        </p:txBody>
      </p:sp>
    </p:spTree>
    <p:extLst>
      <p:ext uri="{BB962C8B-B14F-4D97-AF65-F5344CB8AC3E}">
        <p14:creationId xmlns:p14="http://schemas.microsoft.com/office/powerpoint/2010/main" val="3943337593"/>
      </p:ext>
    </p:extLst>
  </p:cSld>
  <p:clrMapOvr>
    <a:masterClrMapping/>
  </p:clrMapOvr>
  <p:transition spd="slow"/>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投影片編號版面配置區 7"/>
          <p:cNvSpPr>
            <a:spLocks noGrp="1"/>
          </p:cNvSpPr>
          <p:nvPr>
            <p:ph type="sldNum" sz="quarter" idx="12"/>
          </p:nvPr>
        </p:nvSpPr>
        <p:spPr/>
        <p:txBody>
          <a:bodyPr/>
          <a:lstStyle/>
          <a:p>
            <a:pPr>
              <a:defRPr/>
            </a:pPr>
            <a:r>
              <a:rPr lang="en-US" altLang="zh-TW" dirty="0" smtClean="0"/>
              <a:t>79</a:t>
            </a:r>
            <a:endParaRPr lang="zh-TW" altLang="en-US" dirty="0"/>
          </a:p>
        </p:txBody>
      </p:sp>
      <p:pic>
        <p:nvPicPr>
          <p:cNvPr id="4" name="圖片 3"/>
          <p:cNvPicPr>
            <a:picLocks noChangeAspect="1"/>
          </p:cNvPicPr>
          <p:nvPr/>
        </p:nvPicPr>
        <p:blipFill rotWithShape="1">
          <a:blip r:embed="rId2">
            <a:extLst>
              <a:ext uri="{28A0092B-C50C-407E-A947-70E740481C1C}">
                <a14:useLocalDpi xmlns:a14="http://schemas.microsoft.com/office/drawing/2010/main" val="0"/>
              </a:ext>
            </a:extLst>
          </a:blip>
          <a:srcRect b="5789"/>
          <a:stretch/>
        </p:blipFill>
        <p:spPr>
          <a:xfrm>
            <a:off x="323528" y="789671"/>
            <a:ext cx="4381500" cy="5231618"/>
          </a:xfrm>
          <a:prstGeom prst="rect">
            <a:avLst/>
          </a:prstGeom>
        </p:spPr>
      </p:pic>
      <p:pic>
        <p:nvPicPr>
          <p:cNvPr id="6" name="圖片 5"/>
          <p:cNvPicPr>
            <a:picLocks noChangeAspect="1"/>
          </p:cNvPicPr>
          <p:nvPr/>
        </p:nvPicPr>
        <p:blipFill rotWithShape="1">
          <a:blip r:embed="rId3">
            <a:extLst>
              <a:ext uri="{28A0092B-C50C-407E-A947-70E740481C1C}">
                <a14:useLocalDpi xmlns:a14="http://schemas.microsoft.com/office/drawing/2010/main" val="0"/>
              </a:ext>
            </a:extLst>
          </a:blip>
          <a:srcRect b="10086"/>
          <a:stretch/>
        </p:blipFill>
        <p:spPr>
          <a:xfrm>
            <a:off x="4499992" y="1233868"/>
            <a:ext cx="4410075" cy="4787421"/>
          </a:xfrm>
          <a:prstGeom prst="rect">
            <a:avLst/>
          </a:prstGeom>
        </p:spPr>
      </p:pic>
    </p:spTree>
    <p:extLst>
      <p:ext uri="{BB962C8B-B14F-4D97-AF65-F5344CB8AC3E}">
        <p14:creationId xmlns:p14="http://schemas.microsoft.com/office/powerpoint/2010/main" val="1776328751"/>
      </p:ext>
    </p:extLst>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文字方塊 1"/>
          <p:cNvSpPr txBox="1">
            <a:spLocks noChangeArrowheads="1"/>
          </p:cNvSpPr>
          <p:nvPr/>
        </p:nvSpPr>
        <p:spPr bwMode="auto">
          <a:xfrm>
            <a:off x="2484438" y="849313"/>
            <a:ext cx="4176712" cy="646112"/>
          </a:xfrm>
          <a:prstGeom prst="rect">
            <a:avLst/>
          </a:prstGeom>
          <a:noFill/>
          <a:ln w="9525">
            <a:noFill/>
            <a:miter lim="800000"/>
            <a:headEnd/>
            <a:tailEnd/>
          </a:ln>
        </p:spPr>
        <p:txBody>
          <a:bodyPr>
            <a:spAutoFit/>
          </a:bodyPr>
          <a:lstStyle/>
          <a:p>
            <a:r>
              <a:rPr kumimoji="0" lang="zh-TW" altLang="en-US" sz="3600" b="1">
                <a:solidFill>
                  <a:schemeClr val="accent1"/>
                </a:solidFill>
                <a:latin typeface="微軟正黑體" pitchFamily="34" charset="-120"/>
                <a:ea typeface="微軟正黑體" pitchFamily="34" charset="-120"/>
              </a:rPr>
              <a:t>適性入學  多元進路</a:t>
            </a:r>
          </a:p>
        </p:txBody>
      </p:sp>
      <p:graphicFrame>
        <p:nvGraphicFramePr>
          <p:cNvPr id="3" name="資料庫圖表 2"/>
          <p:cNvGraphicFramePr/>
          <p:nvPr>
            <p:extLst>
              <p:ext uri="{D42A27DB-BD31-4B8C-83A1-F6EECF244321}">
                <p14:modId xmlns:p14="http://schemas.microsoft.com/office/powerpoint/2010/main" val="2396238920"/>
              </p:ext>
            </p:extLst>
          </p:nvPr>
        </p:nvGraphicFramePr>
        <p:xfrm>
          <a:off x="621871" y="1172815"/>
          <a:ext cx="3556716"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資料庫圖表 3"/>
          <p:cNvGraphicFramePr/>
          <p:nvPr>
            <p:extLst>
              <p:ext uri="{D42A27DB-BD31-4B8C-83A1-F6EECF244321}">
                <p14:modId xmlns:p14="http://schemas.microsoft.com/office/powerpoint/2010/main" val="1126707451"/>
              </p:ext>
            </p:extLst>
          </p:nvPr>
        </p:nvGraphicFramePr>
        <p:xfrm>
          <a:off x="4404294" y="1254477"/>
          <a:ext cx="3840113" cy="541866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73060" name="文字方塊 4"/>
          <p:cNvSpPr txBox="1">
            <a:spLocks noChangeArrowheads="1"/>
          </p:cNvSpPr>
          <p:nvPr/>
        </p:nvSpPr>
        <p:spPr bwMode="auto">
          <a:xfrm>
            <a:off x="1116013" y="2883939"/>
            <a:ext cx="719137" cy="401638"/>
          </a:xfrm>
          <a:prstGeom prst="rect">
            <a:avLst/>
          </a:prstGeom>
          <a:noFill/>
          <a:ln w="9525">
            <a:noFill/>
            <a:miter lim="800000"/>
            <a:headEnd/>
            <a:tailEnd/>
          </a:ln>
        </p:spPr>
        <p:txBody>
          <a:bodyPr>
            <a:spAutoFit/>
          </a:bodyPr>
          <a:lstStyle/>
          <a:p>
            <a:r>
              <a:rPr lang="zh-TW" altLang="en-US" sz="2000" b="1" dirty="0">
                <a:solidFill>
                  <a:srgbClr val="C00000"/>
                </a:solidFill>
                <a:latin typeface="微軟正黑體 Light"/>
                <a:ea typeface="微軟正黑體 Light"/>
                <a:cs typeface="微軟正黑體 Light"/>
              </a:rPr>
              <a:t>跨區</a:t>
            </a:r>
          </a:p>
        </p:txBody>
      </p:sp>
      <p:sp>
        <p:nvSpPr>
          <p:cNvPr id="173061" name="文字方塊 5"/>
          <p:cNvSpPr txBox="1">
            <a:spLocks noChangeArrowheads="1"/>
          </p:cNvSpPr>
          <p:nvPr/>
        </p:nvSpPr>
        <p:spPr bwMode="auto">
          <a:xfrm>
            <a:off x="4500563" y="2004500"/>
            <a:ext cx="719137" cy="400050"/>
          </a:xfrm>
          <a:prstGeom prst="rect">
            <a:avLst/>
          </a:prstGeom>
          <a:noFill/>
          <a:ln w="9525">
            <a:noFill/>
            <a:miter lim="800000"/>
            <a:headEnd/>
            <a:tailEnd/>
          </a:ln>
        </p:spPr>
        <p:txBody>
          <a:bodyPr>
            <a:spAutoFit/>
          </a:bodyPr>
          <a:lstStyle/>
          <a:p>
            <a:r>
              <a:rPr lang="zh-TW" altLang="en-US" sz="2000" b="1" dirty="0">
                <a:solidFill>
                  <a:srgbClr val="C00000"/>
                </a:solidFill>
                <a:latin typeface="微軟正黑體 Light" panose="020B0304030504040204" pitchFamily="34" charset="-120"/>
                <a:ea typeface="微軟正黑體 Light" panose="020B0304030504040204" pitchFamily="34" charset="-120"/>
                <a:cs typeface="微軟正黑體 Light"/>
              </a:rPr>
              <a:t>跨區</a:t>
            </a:r>
          </a:p>
        </p:txBody>
      </p:sp>
      <p:sp>
        <p:nvSpPr>
          <p:cNvPr id="173062" name="文字方塊 6"/>
          <p:cNvSpPr txBox="1">
            <a:spLocks noChangeArrowheads="1"/>
          </p:cNvSpPr>
          <p:nvPr/>
        </p:nvSpPr>
        <p:spPr bwMode="auto">
          <a:xfrm>
            <a:off x="4947859" y="2866487"/>
            <a:ext cx="720725" cy="401638"/>
          </a:xfrm>
          <a:prstGeom prst="rect">
            <a:avLst/>
          </a:prstGeom>
          <a:noFill/>
          <a:ln w="9525">
            <a:noFill/>
            <a:miter lim="800000"/>
            <a:headEnd/>
            <a:tailEnd/>
          </a:ln>
        </p:spPr>
        <p:txBody>
          <a:bodyPr>
            <a:spAutoFit/>
          </a:bodyPr>
          <a:lstStyle/>
          <a:p>
            <a:r>
              <a:rPr lang="zh-TW" altLang="en-US" sz="2000" b="1" dirty="0">
                <a:solidFill>
                  <a:srgbClr val="C00000"/>
                </a:solidFill>
                <a:latin typeface="微軟正黑體 Light"/>
                <a:ea typeface="微軟正黑體 Light"/>
                <a:cs typeface="微軟正黑體 Light"/>
              </a:rPr>
              <a:t>跨區</a:t>
            </a:r>
          </a:p>
        </p:txBody>
      </p:sp>
      <p:sp>
        <p:nvSpPr>
          <p:cNvPr id="173063" name="文字方塊 7"/>
          <p:cNvSpPr txBox="1">
            <a:spLocks noChangeArrowheads="1"/>
          </p:cNvSpPr>
          <p:nvPr/>
        </p:nvSpPr>
        <p:spPr bwMode="auto">
          <a:xfrm>
            <a:off x="5055696" y="3788338"/>
            <a:ext cx="720725" cy="400050"/>
          </a:xfrm>
          <a:prstGeom prst="rect">
            <a:avLst/>
          </a:prstGeom>
          <a:noFill/>
          <a:ln w="9525">
            <a:noFill/>
            <a:miter lim="800000"/>
            <a:headEnd/>
            <a:tailEnd/>
          </a:ln>
        </p:spPr>
        <p:txBody>
          <a:bodyPr>
            <a:spAutoFit/>
          </a:bodyPr>
          <a:lstStyle/>
          <a:p>
            <a:r>
              <a:rPr lang="zh-TW" altLang="en-US" sz="2000" b="1" dirty="0">
                <a:solidFill>
                  <a:srgbClr val="C00000"/>
                </a:solidFill>
                <a:latin typeface="微軟正黑體 Light"/>
                <a:ea typeface="微軟正黑體 Light"/>
                <a:cs typeface="微軟正黑體 Light"/>
              </a:rPr>
              <a:t>跨區</a:t>
            </a:r>
          </a:p>
        </p:txBody>
      </p:sp>
      <p:sp>
        <p:nvSpPr>
          <p:cNvPr id="173064" name="文字方塊 8"/>
          <p:cNvSpPr txBox="1">
            <a:spLocks noChangeArrowheads="1"/>
          </p:cNvSpPr>
          <p:nvPr/>
        </p:nvSpPr>
        <p:spPr bwMode="auto">
          <a:xfrm>
            <a:off x="1223169" y="3710162"/>
            <a:ext cx="720725" cy="400050"/>
          </a:xfrm>
          <a:prstGeom prst="rect">
            <a:avLst/>
          </a:prstGeom>
          <a:noFill/>
          <a:ln w="9525">
            <a:noFill/>
            <a:miter lim="800000"/>
            <a:headEnd/>
            <a:tailEnd/>
          </a:ln>
        </p:spPr>
        <p:txBody>
          <a:bodyPr>
            <a:spAutoFit/>
          </a:bodyPr>
          <a:lstStyle/>
          <a:p>
            <a:r>
              <a:rPr lang="zh-TW" altLang="en-US" sz="2000" b="1" dirty="0">
                <a:solidFill>
                  <a:srgbClr val="C00000"/>
                </a:solidFill>
                <a:latin typeface="微軟正黑體 Light"/>
                <a:ea typeface="微軟正黑體 Light"/>
                <a:cs typeface="微軟正黑體 Light"/>
              </a:rPr>
              <a:t>跨區</a:t>
            </a:r>
          </a:p>
        </p:txBody>
      </p:sp>
      <p:sp>
        <p:nvSpPr>
          <p:cNvPr id="173065" name="文字方塊 9"/>
          <p:cNvSpPr txBox="1">
            <a:spLocks noChangeArrowheads="1"/>
          </p:cNvSpPr>
          <p:nvPr/>
        </p:nvSpPr>
        <p:spPr bwMode="auto">
          <a:xfrm>
            <a:off x="220663" y="2060575"/>
            <a:ext cx="1223962" cy="400050"/>
          </a:xfrm>
          <a:prstGeom prst="rect">
            <a:avLst/>
          </a:prstGeom>
          <a:noFill/>
          <a:ln w="9525">
            <a:noFill/>
            <a:miter lim="800000"/>
            <a:headEnd/>
            <a:tailEnd/>
          </a:ln>
        </p:spPr>
        <p:txBody>
          <a:bodyPr>
            <a:spAutoFit/>
          </a:bodyPr>
          <a:lstStyle/>
          <a:p>
            <a:r>
              <a:rPr lang="zh-TW" altLang="en-US" sz="2000" b="1" dirty="0">
                <a:solidFill>
                  <a:srgbClr val="0000FF"/>
                </a:solidFill>
                <a:latin typeface="微軟正黑體 Light"/>
                <a:ea typeface="微軟正黑體 Light"/>
                <a:cs typeface="微軟正黑體 Light"/>
              </a:rPr>
              <a:t>不可跨區</a:t>
            </a:r>
          </a:p>
        </p:txBody>
      </p:sp>
      <p:sp>
        <p:nvSpPr>
          <p:cNvPr id="173066" name="文字方塊 10"/>
          <p:cNvSpPr txBox="1">
            <a:spLocks noChangeArrowheads="1"/>
          </p:cNvSpPr>
          <p:nvPr/>
        </p:nvSpPr>
        <p:spPr bwMode="auto">
          <a:xfrm>
            <a:off x="4920124" y="4652963"/>
            <a:ext cx="720725" cy="400050"/>
          </a:xfrm>
          <a:prstGeom prst="rect">
            <a:avLst/>
          </a:prstGeom>
          <a:noFill/>
          <a:ln w="9525">
            <a:noFill/>
            <a:miter lim="800000"/>
            <a:headEnd/>
            <a:tailEnd/>
          </a:ln>
        </p:spPr>
        <p:txBody>
          <a:bodyPr>
            <a:spAutoFit/>
          </a:bodyPr>
          <a:lstStyle/>
          <a:p>
            <a:r>
              <a:rPr lang="zh-TW" altLang="en-US" sz="2000" b="1" dirty="0">
                <a:solidFill>
                  <a:srgbClr val="C00000"/>
                </a:solidFill>
                <a:latin typeface="微軟正黑體 Light"/>
                <a:ea typeface="微軟正黑體 Light"/>
                <a:cs typeface="微軟正黑體 Light"/>
              </a:rPr>
              <a:t>跨區</a:t>
            </a:r>
          </a:p>
        </p:txBody>
      </p:sp>
      <p:sp>
        <p:nvSpPr>
          <p:cNvPr id="173067" name="文字方塊 12"/>
          <p:cNvSpPr txBox="1">
            <a:spLocks noChangeArrowheads="1"/>
          </p:cNvSpPr>
          <p:nvPr/>
        </p:nvSpPr>
        <p:spPr bwMode="auto">
          <a:xfrm>
            <a:off x="611188" y="4471988"/>
            <a:ext cx="1223962" cy="400050"/>
          </a:xfrm>
          <a:prstGeom prst="rect">
            <a:avLst/>
          </a:prstGeom>
          <a:noFill/>
          <a:ln w="9525">
            <a:noFill/>
            <a:miter lim="800000"/>
            <a:headEnd/>
            <a:tailEnd/>
          </a:ln>
        </p:spPr>
        <p:txBody>
          <a:bodyPr>
            <a:spAutoFit/>
          </a:bodyPr>
          <a:lstStyle/>
          <a:p>
            <a:r>
              <a:rPr lang="zh-TW" altLang="en-US" sz="2000" b="1">
                <a:solidFill>
                  <a:srgbClr val="0000FF"/>
                </a:solidFill>
                <a:latin typeface="微軟正黑體 Light"/>
                <a:ea typeface="微軟正黑體 Light"/>
                <a:cs typeface="微軟正黑體 Light"/>
              </a:rPr>
              <a:t>不可跨區</a:t>
            </a:r>
          </a:p>
        </p:txBody>
      </p:sp>
      <p:sp>
        <p:nvSpPr>
          <p:cNvPr id="173068" name="文字方塊 13"/>
          <p:cNvSpPr txBox="1">
            <a:spLocks noChangeArrowheads="1"/>
          </p:cNvSpPr>
          <p:nvPr/>
        </p:nvSpPr>
        <p:spPr bwMode="auto">
          <a:xfrm>
            <a:off x="4140200" y="5548313"/>
            <a:ext cx="1223962" cy="400050"/>
          </a:xfrm>
          <a:prstGeom prst="rect">
            <a:avLst/>
          </a:prstGeom>
          <a:noFill/>
          <a:ln w="9525">
            <a:noFill/>
            <a:miter lim="800000"/>
            <a:headEnd/>
            <a:tailEnd/>
          </a:ln>
        </p:spPr>
        <p:txBody>
          <a:bodyPr>
            <a:spAutoFit/>
          </a:bodyPr>
          <a:lstStyle/>
          <a:p>
            <a:r>
              <a:rPr lang="zh-TW" altLang="en-US" sz="2000" b="1" dirty="0">
                <a:solidFill>
                  <a:srgbClr val="0000FF"/>
                </a:solidFill>
                <a:latin typeface="微軟正黑體 Light"/>
                <a:ea typeface="微軟正黑體 Light"/>
                <a:cs typeface="微軟正黑體 Light"/>
              </a:rPr>
              <a:t>不可跨區</a:t>
            </a:r>
          </a:p>
        </p:txBody>
      </p:sp>
      <p:sp>
        <p:nvSpPr>
          <p:cNvPr id="173069" name="文字方塊 14"/>
          <p:cNvSpPr txBox="1">
            <a:spLocks noChangeArrowheads="1"/>
          </p:cNvSpPr>
          <p:nvPr/>
        </p:nvSpPr>
        <p:spPr bwMode="auto">
          <a:xfrm>
            <a:off x="220663" y="5348288"/>
            <a:ext cx="1223962" cy="400050"/>
          </a:xfrm>
          <a:prstGeom prst="rect">
            <a:avLst/>
          </a:prstGeom>
          <a:noFill/>
          <a:ln w="9525">
            <a:noFill/>
            <a:miter lim="800000"/>
            <a:headEnd/>
            <a:tailEnd/>
          </a:ln>
        </p:spPr>
        <p:txBody>
          <a:bodyPr>
            <a:spAutoFit/>
          </a:bodyPr>
          <a:lstStyle/>
          <a:p>
            <a:r>
              <a:rPr lang="zh-TW" altLang="en-US" sz="2000" b="1" dirty="0">
                <a:solidFill>
                  <a:srgbClr val="0000FF"/>
                </a:solidFill>
                <a:latin typeface="微軟正黑體 Light"/>
                <a:ea typeface="微軟正黑體 Light"/>
                <a:cs typeface="微軟正黑體 Light"/>
              </a:rPr>
              <a:t>不可跨區</a:t>
            </a:r>
          </a:p>
        </p:txBody>
      </p:sp>
      <p:sp>
        <p:nvSpPr>
          <p:cNvPr id="6" name="投影片編號版面配置區 5"/>
          <p:cNvSpPr>
            <a:spLocks noGrp="1"/>
          </p:cNvSpPr>
          <p:nvPr>
            <p:ph type="sldNum" sz="quarter" idx="12"/>
          </p:nvPr>
        </p:nvSpPr>
        <p:spPr/>
        <p:txBody>
          <a:bodyPr/>
          <a:lstStyle/>
          <a:p>
            <a:pPr>
              <a:defRPr/>
            </a:pPr>
            <a:fld id="{9FAB1D76-CEA3-4A92-994D-840DA437F45D}" type="slidenum">
              <a:rPr lang="zh-TW" altLang="en-US" smtClean="0"/>
              <a:pPr>
                <a:defRPr/>
              </a:pPr>
              <a:t>81</a:t>
            </a:fld>
            <a:endParaRPr lang="en-US" altLang="zh-TW"/>
          </a:p>
        </p:txBody>
      </p:sp>
    </p:spTree>
  </p:cSld>
  <p:clrMapOvr>
    <a:masterClrMapping/>
  </p:clrMapOvr>
  <p:transition spd="slow"/>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descr="LN-0126.png"/>
          <p:cNvPicPr>
            <a:picLocks noChangeAspect="1"/>
          </p:cNvPicPr>
          <p:nvPr/>
        </p:nvPicPr>
        <p:blipFill rotWithShape="1">
          <a:blip r:embed="rId2" cstate="print">
            <a:duotone>
              <a:schemeClr val="bg2">
                <a:shade val="45000"/>
                <a:satMod val="135000"/>
              </a:schemeClr>
              <a:prstClr val="white"/>
            </a:duotone>
            <a:extLst/>
          </a:blip>
          <a:srcRect/>
          <a:stretch/>
        </p:blipFill>
        <p:spPr>
          <a:xfrm>
            <a:off x="367323" y="4957809"/>
            <a:ext cx="8352928" cy="1639543"/>
          </a:xfrm>
          <a:prstGeom prst="rect">
            <a:avLst/>
          </a:prstGeom>
        </p:spPr>
      </p:pic>
      <p:sp>
        <p:nvSpPr>
          <p:cNvPr id="31" name="矩形 30"/>
          <p:cNvSpPr/>
          <p:nvPr/>
        </p:nvSpPr>
        <p:spPr>
          <a:xfrm>
            <a:off x="1187450" y="2065338"/>
            <a:ext cx="1300163" cy="1508125"/>
          </a:xfrm>
          <a:prstGeom prst="rect">
            <a:avLst/>
          </a:prstGeom>
          <a:solidFill>
            <a:schemeClr val="tx2">
              <a:lumMod val="20000"/>
              <a:lumOff val="80000"/>
            </a:schemeClr>
          </a:solidFill>
          <a:ln>
            <a:solidFill>
              <a:schemeClr val="bg1"/>
            </a:solidFill>
          </a:ln>
          <a:effectLst/>
        </p:spPr>
        <p:txBody>
          <a:bodyPr anchor="ctr">
            <a:spAutoFit/>
          </a:bodyPr>
          <a:lstStyle/>
          <a:p>
            <a:pPr algn="ctr" defTabSz="457200" fontAlgn="auto">
              <a:spcBef>
                <a:spcPts val="0"/>
              </a:spcBef>
              <a:spcAft>
                <a:spcPts val="0"/>
              </a:spcAft>
              <a:defRPr/>
            </a:pPr>
            <a:endParaRPr lang="en-US" altLang="zh-TW" sz="3600" b="1" dirty="0">
              <a:latin typeface="微軟正黑體"/>
              <a:ea typeface="微軟正黑體"/>
              <a:cs typeface="微軟正黑體"/>
            </a:endParaRPr>
          </a:p>
          <a:p>
            <a:pPr algn="ctr" defTabSz="457200" fontAlgn="auto">
              <a:spcBef>
                <a:spcPts val="0"/>
              </a:spcBef>
              <a:spcAft>
                <a:spcPts val="0"/>
              </a:spcAft>
              <a:defRPr/>
            </a:pPr>
            <a:r>
              <a:rPr lang="zh-TW" altLang="en-US" sz="2000" b="1" dirty="0">
                <a:latin typeface="微軟正黑體"/>
                <a:ea typeface="微軟正黑體"/>
                <a:cs typeface="微軟正黑體"/>
              </a:rPr>
              <a:t>課程特色</a:t>
            </a:r>
            <a:endParaRPr lang="en-US" altLang="zh-TW" sz="2000" b="1" dirty="0">
              <a:latin typeface="微軟正黑體"/>
              <a:ea typeface="微軟正黑體"/>
              <a:cs typeface="微軟正黑體"/>
            </a:endParaRPr>
          </a:p>
          <a:p>
            <a:pPr algn="ctr" defTabSz="457200" fontAlgn="auto">
              <a:spcBef>
                <a:spcPts val="0"/>
              </a:spcBef>
              <a:spcAft>
                <a:spcPts val="0"/>
              </a:spcAft>
              <a:defRPr/>
            </a:pPr>
            <a:endParaRPr lang="en-US" altLang="zh-TW" sz="3600" b="1" dirty="0">
              <a:latin typeface="微軟正黑體"/>
              <a:ea typeface="微軟正黑體"/>
              <a:cs typeface="微軟正黑體"/>
            </a:endParaRPr>
          </a:p>
        </p:txBody>
      </p:sp>
      <p:sp>
        <p:nvSpPr>
          <p:cNvPr id="33" name="矩形 32"/>
          <p:cNvSpPr/>
          <p:nvPr/>
        </p:nvSpPr>
        <p:spPr>
          <a:xfrm>
            <a:off x="1187450" y="3644900"/>
            <a:ext cx="1300163" cy="661988"/>
          </a:xfrm>
          <a:prstGeom prst="rect">
            <a:avLst/>
          </a:prstGeom>
          <a:solidFill>
            <a:schemeClr val="tx2">
              <a:lumMod val="20000"/>
              <a:lumOff val="80000"/>
            </a:schemeClr>
          </a:solidFill>
          <a:ln>
            <a:solidFill>
              <a:schemeClr val="bg1"/>
            </a:solidFill>
          </a:ln>
          <a:effectLst/>
        </p:spPr>
        <p:txBody>
          <a:bodyPr anchor="ctr">
            <a:spAutoFit/>
          </a:bodyPr>
          <a:lstStyle/>
          <a:p>
            <a:pPr algn="ctr" defTabSz="457200" fontAlgn="auto">
              <a:spcBef>
                <a:spcPts val="0"/>
              </a:spcBef>
              <a:spcAft>
                <a:spcPts val="0"/>
              </a:spcAft>
              <a:defRPr/>
            </a:pPr>
            <a:endParaRPr lang="en-US" altLang="zh-TW" sz="900" b="1" dirty="0">
              <a:latin typeface="微軟正黑體"/>
              <a:ea typeface="微軟正黑體"/>
              <a:cs typeface="微軟正黑體"/>
            </a:endParaRPr>
          </a:p>
          <a:p>
            <a:pPr algn="ctr" defTabSz="457200" fontAlgn="auto">
              <a:spcBef>
                <a:spcPts val="0"/>
              </a:spcBef>
              <a:spcAft>
                <a:spcPts val="0"/>
              </a:spcAft>
              <a:defRPr/>
            </a:pPr>
            <a:r>
              <a:rPr lang="zh-TW" altLang="en-US" sz="2000" b="1" dirty="0">
                <a:latin typeface="微軟正黑體"/>
                <a:ea typeface="微軟正黑體"/>
                <a:cs typeface="微軟正黑體"/>
              </a:rPr>
              <a:t>性     向</a:t>
            </a:r>
            <a:endParaRPr lang="en-US" altLang="zh-TW" sz="2000" b="1" dirty="0">
              <a:latin typeface="微軟正黑體"/>
              <a:ea typeface="微軟正黑體"/>
              <a:cs typeface="微軟正黑體"/>
            </a:endParaRPr>
          </a:p>
          <a:p>
            <a:pPr algn="ctr" defTabSz="457200" fontAlgn="auto">
              <a:spcBef>
                <a:spcPts val="0"/>
              </a:spcBef>
              <a:spcAft>
                <a:spcPts val="0"/>
              </a:spcAft>
              <a:defRPr/>
            </a:pPr>
            <a:endParaRPr lang="zh-TW" altLang="en-US" sz="700" b="1" dirty="0">
              <a:latin typeface="微軟正黑體"/>
              <a:ea typeface="微軟正黑體"/>
              <a:cs typeface="微軟正黑體"/>
            </a:endParaRPr>
          </a:p>
        </p:txBody>
      </p:sp>
      <p:sp>
        <p:nvSpPr>
          <p:cNvPr id="35" name="矩形 34"/>
          <p:cNvSpPr/>
          <p:nvPr/>
        </p:nvSpPr>
        <p:spPr>
          <a:xfrm>
            <a:off x="1187450" y="4391025"/>
            <a:ext cx="1300163" cy="923925"/>
          </a:xfrm>
          <a:prstGeom prst="rect">
            <a:avLst/>
          </a:prstGeom>
          <a:solidFill>
            <a:schemeClr val="tx2">
              <a:lumMod val="20000"/>
              <a:lumOff val="80000"/>
            </a:schemeClr>
          </a:solidFill>
          <a:ln>
            <a:solidFill>
              <a:schemeClr val="bg1"/>
            </a:solidFill>
          </a:ln>
          <a:effectLst/>
        </p:spPr>
        <p:txBody>
          <a:bodyPr anchor="ctr">
            <a:spAutoFit/>
          </a:bodyPr>
          <a:lstStyle/>
          <a:p>
            <a:pPr algn="ctr" defTabSz="457200" fontAlgn="auto">
              <a:spcBef>
                <a:spcPts val="0"/>
              </a:spcBef>
              <a:spcAft>
                <a:spcPts val="0"/>
              </a:spcAft>
              <a:defRPr/>
            </a:pPr>
            <a:endParaRPr lang="en-US" altLang="zh-TW" sz="1800" b="1" dirty="0">
              <a:latin typeface="微軟正黑體"/>
              <a:ea typeface="微軟正黑體"/>
              <a:cs typeface="微軟正黑體"/>
            </a:endParaRPr>
          </a:p>
          <a:p>
            <a:pPr algn="ctr" defTabSz="457200" fontAlgn="auto">
              <a:spcBef>
                <a:spcPts val="0"/>
              </a:spcBef>
              <a:spcAft>
                <a:spcPts val="0"/>
              </a:spcAft>
              <a:defRPr/>
            </a:pPr>
            <a:r>
              <a:rPr lang="zh-TW" altLang="en-US" sz="1800" b="1" dirty="0">
                <a:latin typeface="微軟正黑體"/>
                <a:ea typeface="微軟正黑體"/>
                <a:cs typeface="微軟正黑體"/>
              </a:rPr>
              <a:t>未來發展</a:t>
            </a:r>
            <a:endParaRPr lang="en-US" altLang="zh-TW" sz="1800" b="1" dirty="0">
              <a:latin typeface="微軟正黑體"/>
              <a:ea typeface="微軟正黑體"/>
              <a:cs typeface="微軟正黑體"/>
            </a:endParaRPr>
          </a:p>
          <a:p>
            <a:pPr algn="ctr" defTabSz="457200" fontAlgn="auto">
              <a:spcBef>
                <a:spcPts val="0"/>
              </a:spcBef>
              <a:spcAft>
                <a:spcPts val="0"/>
              </a:spcAft>
              <a:defRPr/>
            </a:pPr>
            <a:endParaRPr lang="zh-TW" altLang="en-US" sz="1800" b="1" dirty="0">
              <a:latin typeface="微軟正黑體"/>
              <a:ea typeface="微軟正黑體"/>
              <a:cs typeface="微軟正黑體"/>
            </a:endParaRPr>
          </a:p>
        </p:txBody>
      </p:sp>
      <p:sp>
        <p:nvSpPr>
          <p:cNvPr id="39" name="矩形 38"/>
          <p:cNvSpPr/>
          <p:nvPr/>
        </p:nvSpPr>
        <p:spPr>
          <a:xfrm>
            <a:off x="2555875" y="2052638"/>
            <a:ext cx="2876550" cy="1508125"/>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defTabSz="457200" fontAlgn="auto">
              <a:spcBef>
                <a:spcPts val="0"/>
              </a:spcBef>
              <a:spcAft>
                <a:spcPts val="0"/>
              </a:spcAft>
              <a:buFont typeface="Arial" pitchFamily="34" charset="0"/>
              <a:buChar char="•"/>
              <a:defRPr/>
            </a:pPr>
            <a:endParaRPr lang="en-US" altLang="zh-CN" sz="1100" dirty="0">
              <a:latin typeface="微軟正黑體"/>
              <a:ea typeface="微軟正黑體"/>
              <a:cs typeface="微軟正黑體"/>
            </a:endParaRPr>
          </a:p>
          <a:p>
            <a:pPr marL="171450" indent="-171450" defTabSz="457200" fontAlgn="auto">
              <a:spcBef>
                <a:spcPts val="0"/>
              </a:spcBef>
              <a:spcAft>
                <a:spcPts val="0"/>
              </a:spcAft>
              <a:buFont typeface="Arial" pitchFamily="34" charset="0"/>
              <a:buChar char="•"/>
              <a:defRPr/>
            </a:pPr>
            <a:r>
              <a:rPr lang="zh-CN" altLang="en-US" sz="1800" dirty="0">
                <a:latin typeface="標楷體" panose="03000509000000000000" pitchFamily="65" charset="-120"/>
                <a:ea typeface="標楷體" panose="03000509000000000000" pitchFamily="65" charset="-120"/>
                <a:cs typeface="微軟正黑體"/>
              </a:rPr>
              <a:t>以</a:t>
            </a:r>
            <a:r>
              <a:rPr lang="zh-CN" altLang="en-US" sz="1800" dirty="0">
                <a:solidFill>
                  <a:srgbClr val="FF0000"/>
                </a:solidFill>
                <a:latin typeface="標楷體" panose="03000509000000000000" pitchFamily="65" charset="-120"/>
                <a:ea typeface="標楷體" panose="03000509000000000000" pitchFamily="65" charset="-120"/>
                <a:cs typeface="微軟正黑體"/>
              </a:rPr>
              <a:t>專門技術</a:t>
            </a:r>
            <a:r>
              <a:rPr lang="zh-CN" altLang="en-US" sz="1800" dirty="0">
                <a:latin typeface="標楷體" panose="03000509000000000000" pitchFamily="65" charset="-120"/>
                <a:ea typeface="標楷體" panose="03000509000000000000" pitchFamily="65" charset="-120"/>
                <a:cs typeface="微軟正黑體"/>
              </a:rPr>
              <a:t>為導向</a:t>
            </a:r>
            <a:endParaRPr lang="en-US" altLang="zh-CN" sz="1800" dirty="0">
              <a:latin typeface="標楷體" panose="03000509000000000000" pitchFamily="65" charset="-120"/>
              <a:ea typeface="標楷體" panose="03000509000000000000" pitchFamily="65" charset="-120"/>
              <a:cs typeface="微軟正黑體"/>
            </a:endParaRPr>
          </a:p>
          <a:p>
            <a:pPr marL="171450" indent="-171450" defTabSz="457200" fontAlgn="auto">
              <a:spcBef>
                <a:spcPts val="0"/>
              </a:spcBef>
              <a:spcAft>
                <a:spcPts val="0"/>
              </a:spcAft>
              <a:buFont typeface="Arial" pitchFamily="34" charset="0"/>
              <a:buChar char="•"/>
              <a:defRPr/>
            </a:pPr>
            <a:r>
              <a:rPr lang="zh-CN" altLang="en-US" sz="1800" dirty="0">
                <a:latin typeface="標楷體" panose="03000509000000000000" pitchFamily="65" charset="-120"/>
                <a:ea typeface="標楷體" panose="03000509000000000000" pitchFamily="65" charset="-120"/>
                <a:cs typeface="微軟正黑體"/>
              </a:rPr>
              <a:t>著重務實技術方面的專業實作實習課程</a:t>
            </a:r>
            <a:r>
              <a:rPr lang="en-US" altLang="zh-TW" sz="1800" dirty="0">
                <a:latin typeface="標楷體" panose="03000509000000000000" pitchFamily="65" charset="-120"/>
                <a:ea typeface="標楷體" panose="03000509000000000000" pitchFamily="65" charset="-120"/>
                <a:cs typeface="微軟正黑體"/>
              </a:rPr>
              <a:t>〈</a:t>
            </a:r>
            <a:r>
              <a:rPr lang="zh-CN" altLang="en-US" sz="1800" dirty="0">
                <a:latin typeface="標楷體" panose="03000509000000000000" pitchFamily="65" charset="-120"/>
                <a:ea typeface="標楷體" panose="03000509000000000000" pitchFamily="65" charset="-120"/>
                <a:cs typeface="微軟正黑體"/>
              </a:rPr>
              <a:t>如</a:t>
            </a:r>
            <a:r>
              <a:rPr lang="zh-TW" altLang="en-US" sz="1800" dirty="0">
                <a:latin typeface="標楷體" panose="03000509000000000000" pitchFamily="65" charset="-120"/>
                <a:ea typeface="標楷體" panose="03000509000000000000" pitchFamily="65" charset="-120"/>
                <a:cs typeface="微軟正黑體"/>
              </a:rPr>
              <a:t>：</a:t>
            </a:r>
            <a:r>
              <a:rPr lang="zh-CN" altLang="en-US" sz="1800" dirty="0">
                <a:latin typeface="標楷體" panose="03000509000000000000" pitchFamily="65" charset="-120"/>
                <a:ea typeface="標楷體" panose="03000509000000000000" pitchFamily="65" charset="-120"/>
                <a:cs typeface="微軟正黑體"/>
              </a:rPr>
              <a:t>實務專題、實習課程</a:t>
            </a:r>
            <a:r>
              <a:rPr lang="en-US" altLang="zh-TW" sz="1800" dirty="0">
                <a:latin typeface="標楷體" panose="03000509000000000000" pitchFamily="65" charset="-120"/>
                <a:ea typeface="標楷體" panose="03000509000000000000" pitchFamily="65" charset="-120"/>
                <a:cs typeface="微軟正黑體"/>
              </a:rPr>
              <a:t>〉</a:t>
            </a:r>
            <a:endParaRPr lang="en-US" altLang="zh-TW" sz="1400" dirty="0">
              <a:latin typeface="標楷體" panose="03000509000000000000" pitchFamily="65" charset="-120"/>
              <a:ea typeface="標楷體" panose="03000509000000000000" pitchFamily="65" charset="-120"/>
              <a:cs typeface="微軟正黑體"/>
            </a:endParaRPr>
          </a:p>
          <a:p>
            <a:pPr marL="171450" indent="-171450" defTabSz="457200" fontAlgn="auto">
              <a:spcBef>
                <a:spcPts val="0"/>
              </a:spcBef>
              <a:spcAft>
                <a:spcPts val="0"/>
              </a:spcAft>
              <a:buFont typeface="Arial" pitchFamily="34" charset="0"/>
              <a:buChar char="•"/>
              <a:defRPr/>
            </a:pPr>
            <a:endParaRPr lang="en-US" altLang="zh-CN" sz="900" dirty="0">
              <a:latin typeface="標楷體" panose="03000509000000000000" pitchFamily="65" charset="-120"/>
              <a:ea typeface="標楷體" panose="03000509000000000000" pitchFamily="65" charset="-120"/>
              <a:cs typeface="微軟正黑體"/>
            </a:endParaRPr>
          </a:p>
        </p:txBody>
      </p:sp>
      <p:sp>
        <p:nvSpPr>
          <p:cNvPr id="42" name="矩形 41"/>
          <p:cNvSpPr/>
          <p:nvPr/>
        </p:nvSpPr>
        <p:spPr>
          <a:xfrm>
            <a:off x="5513388" y="2038350"/>
            <a:ext cx="2874962" cy="1522413"/>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defTabSz="457200" fontAlgn="auto">
              <a:spcBef>
                <a:spcPts val="0"/>
              </a:spcBef>
              <a:spcAft>
                <a:spcPts val="0"/>
              </a:spcAft>
              <a:buFont typeface="Arial" pitchFamily="34" charset="0"/>
              <a:buChar char="•"/>
              <a:defRPr/>
            </a:pPr>
            <a:endParaRPr lang="en-US" altLang="zh-CN" sz="1100" dirty="0">
              <a:latin typeface="微軟正黑體"/>
              <a:ea typeface="微軟正黑體"/>
              <a:cs typeface="微軟正黑體"/>
            </a:endParaRPr>
          </a:p>
          <a:p>
            <a:pPr marL="171450" indent="-171450" defTabSz="457200" fontAlgn="auto">
              <a:spcBef>
                <a:spcPts val="0"/>
              </a:spcBef>
              <a:spcAft>
                <a:spcPts val="0"/>
              </a:spcAft>
              <a:buFont typeface="Arial" pitchFamily="34" charset="0"/>
              <a:buChar char="•"/>
              <a:defRPr/>
            </a:pPr>
            <a:r>
              <a:rPr lang="zh-CN" altLang="en-US" sz="1600" dirty="0">
                <a:latin typeface="標楷體" panose="03000509000000000000" pitchFamily="65" charset="-120"/>
                <a:ea typeface="標楷體" panose="03000509000000000000" pitchFamily="65" charset="-120"/>
                <a:cs typeface="微軟正黑體"/>
              </a:rPr>
              <a:t>以學術</a:t>
            </a:r>
            <a:r>
              <a:rPr lang="zh-TW" altLang="en-US" sz="1600" dirty="0">
                <a:latin typeface="標楷體" panose="03000509000000000000" pitchFamily="65" charset="-120"/>
                <a:ea typeface="標楷體" panose="03000509000000000000" pitchFamily="65" charset="-120"/>
                <a:cs typeface="微軟正黑體"/>
              </a:rPr>
              <a:t>知能</a:t>
            </a:r>
            <a:r>
              <a:rPr lang="zh-CN" altLang="en-US" sz="1600" dirty="0">
                <a:latin typeface="標楷體" panose="03000509000000000000" pitchFamily="65" charset="-120"/>
                <a:ea typeface="標楷體" panose="03000509000000000000" pitchFamily="65" charset="-120"/>
                <a:cs typeface="微軟正黑體"/>
              </a:rPr>
              <a:t>為導向</a:t>
            </a:r>
            <a:endParaRPr lang="en-US" altLang="zh-CN" sz="1600" dirty="0">
              <a:latin typeface="標楷體" panose="03000509000000000000" pitchFamily="65" charset="-120"/>
              <a:ea typeface="標楷體" panose="03000509000000000000" pitchFamily="65" charset="-120"/>
              <a:cs typeface="微軟正黑體"/>
            </a:endParaRPr>
          </a:p>
          <a:p>
            <a:pPr marL="171450" indent="-171450" defTabSz="457200" fontAlgn="auto">
              <a:spcBef>
                <a:spcPts val="0"/>
              </a:spcBef>
              <a:spcAft>
                <a:spcPts val="0"/>
              </a:spcAft>
              <a:buFont typeface="Arial" pitchFamily="34" charset="0"/>
              <a:buChar char="•"/>
              <a:defRPr/>
            </a:pPr>
            <a:r>
              <a:rPr lang="zh-CN" altLang="en-US" sz="1600" dirty="0">
                <a:latin typeface="標楷體" panose="03000509000000000000" pitchFamily="65" charset="-120"/>
                <a:ea typeface="標楷體" panose="03000509000000000000" pitchFamily="65" charset="-120"/>
                <a:cs typeface="微軟正黑體"/>
              </a:rPr>
              <a:t>著重基礎知識學科課程</a:t>
            </a:r>
            <a:r>
              <a:rPr lang="en-US" altLang="zh-TW" sz="1600" dirty="0">
                <a:latin typeface="標楷體" panose="03000509000000000000" pitchFamily="65" charset="-120"/>
                <a:ea typeface="標楷體" panose="03000509000000000000" pitchFamily="65" charset="-120"/>
                <a:cs typeface="微軟正黑體"/>
              </a:rPr>
              <a:t>〈</a:t>
            </a:r>
            <a:r>
              <a:rPr lang="zh-CN" altLang="en-US" sz="1600" dirty="0">
                <a:latin typeface="標楷體" panose="03000509000000000000" pitchFamily="65" charset="-120"/>
                <a:ea typeface="標楷體" panose="03000509000000000000" pitchFamily="65" charset="-120"/>
                <a:cs typeface="微軟正黑體"/>
              </a:rPr>
              <a:t>如</a:t>
            </a:r>
            <a:r>
              <a:rPr lang="zh-TW" altLang="en-US" sz="1600" dirty="0">
                <a:latin typeface="標楷體" panose="03000509000000000000" pitchFamily="65" charset="-120"/>
                <a:ea typeface="標楷體" panose="03000509000000000000" pitchFamily="65" charset="-120"/>
                <a:cs typeface="微軟正黑體"/>
              </a:rPr>
              <a:t>：</a:t>
            </a:r>
            <a:r>
              <a:rPr lang="zh-CN" altLang="en-US" sz="1600" dirty="0">
                <a:latin typeface="標楷體" panose="03000509000000000000" pitchFamily="65" charset="-120"/>
                <a:ea typeface="標楷體" panose="03000509000000000000" pitchFamily="65" charset="-120"/>
                <a:cs typeface="微軟正黑體"/>
              </a:rPr>
              <a:t>國文、英語、數學物理、地理、歷史、生物等</a:t>
            </a:r>
            <a:r>
              <a:rPr lang="en-US" altLang="zh-TW" sz="1600" dirty="0">
                <a:latin typeface="標楷體" panose="03000509000000000000" pitchFamily="65" charset="-120"/>
                <a:ea typeface="標楷體" panose="03000509000000000000" pitchFamily="65" charset="-120"/>
                <a:cs typeface="微軟正黑體"/>
              </a:rPr>
              <a:t>〉</a:t>
            </a:r>
            <a:endParaRPr lang="en-US" altLang="zh-TW" sz="1000" dirty="0">
              <a:latin typeface="標楷體" panose="03000509000000000000" pitchFamily="65" charset="-120"/>
              <a:ea typeface="標楷體" panose="03000509000000000000" pitchFamily="65" charset="-120"/>
              <a:cs typeface="微軟正黑體"/>
            </a:endParaRPr>
          </a:p>
          <a:p>
            <a:pPr defTabSz="457200" fontAlgn="auto">
              <a:spcBef>
                <a:spcPts val="0"/>
              </a:spcBef>
              <a:spcAft>
                <a:spcPts val="0"/>
              </a:spcAft>
              <a:defRPr/>
            </a:pPr>
            <a:endParaRPr lang="en-US" altLang="zh-TW" sz="1000" dirty="0">
              <a:latin typeface="微軟正黑體"/>
              <a:ea typeface="微軟正黑體"/>
              <a:cs typeface="微軟正黑體"/>
            </a:endParaRPr>
          </a:p>
          <a:p>
            <a:pPr marL="171450" indent="-171450" defTabSz="457200" fontAlgn="auto">
              <a:spcBef>
                <a:spcPts val="0"/>
              </a:spcBef>
              <a:spcAft>
                <a:spcPts val="0"/>
              </a:spcAft>
              <a:buFont typeface="Arial" pitchFamily="34" charset="0"/>
              <a:buChar char="•"/>
              <a:defRPr/>
            </a:pPr>
            <a:endParaRPr lang="en-US" altLang="zh-CN" sz="500" dirty="0">
              <a:latin typeface="微軟正黑體"/>
              <a:ea typeface="微軟正黑體"/>
              <a:cs typeface="微軟正黑體"/>
            </a:endParaRPr>
          </a:p>
        </p:txBody>
      </p:sp>
      <p:sp>
        <p:nvSpPr>
          <p:cNvPr id="43" name="矩形 42"/>
          <p:cNvSpPr/>
          <p:nvPr/>
        </p:nvSpPr>
        <p:spPr>
          <a:xfrm>
            <a:off x="2555875" y="3660775"/>
            <a:ext cx="2876550" cy="646113"/>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defTabSz="457200" fontAlgn="auto">
              <a:spcBef>
                <a:spcPts val="0"/>
              </a:spcBef>
              <a:spcAft>
                <a:spcPts val="0"/>
              </a:spcAft>
              <a:buFont typeface="Arial" pitchFamily="34" charset="0"/>
              <a:buChar char="•"/>
              <a:defRPr/>
            </a:pPr>
            <a:r>
              <a:rPr lang="zh-CN" altLang="en-US" sz="1800" dirty="0">
                <a:solidFill>
                  <a:srgbClr val="FF0000"/>
                </a:solidFill>
                <a:latin typeface="標楷體" panose="03000509000000000000" pitchFamily="65" charset="-120"/>
                <a:ea typeface="標楷體" panose="03000509000000000000" pitchFamily="65" charset="-120"/>
                <a:cs typeface="微軟正黑體"/>
              </a:rPr>
              <a:t>操作性向強</a:t>
            </a:r>
            <a:endParaRPr lang="en-US" altLang="zh-CN" sz="1800" dirty="0">
              <a:solidFill>
                <a:srgbClr val="FF0000"/>
              </a:solidFill>
              <a:latin typeface="標楷體" panose="03000509000000000000" pitchFamily="65" charset="-120"/>
              <a:ea typeface="標楷體" panose="03000509000000000000" pitchFamily="65" charset="-120"/>
              <a:cs typeface="微軟正黑體"/>
            </a:endParaRPr>
          </a:p>
          <a:p>
            <a:pPr marL="171450" indent="-171450" defTabSz="457200" fontAlgn="auto">
              <a:spcBef>
                <a:spcPts val="0"/>
              </a:spcBef>
              <a:spcAft>
                <a:spcPts val="0"/>
              </a:spcAft>
              <a:buFont typeface="Arial" pitchFamily="34" charset="0"/>
              <a:buChar char="•"/>
              <a:defRPr/>
            </a:pPr>
            <a:r>
              <a:rPr lang="zh-CN" altLang="en-US" sz="1800" dirty="0">
                <a:latin typeface="標楷體" panose="03000509000000000000" pitchFamily="65" charset="-120"/>
                <a:ea typeface="標楷體" panose="03000509000000000000" pitchFamily="65" charset="-120"/>
                <a:cs typeface="微軟正黑體"/>
              </a:rPr>
              <a:t>喜歡動手實際操作</a:t>
            </a:r>
            <a:endParaRPr lang="zh-TW" altLang="en-US" sz="1800" dirty="0">
              <a:latin typeface="標楷體" panose="03000509000000000000" pitchFamily="65" charset="-120"/>
              <a:ea typeface="標楷體" panose="03000509000000000000" pitchFamily="65" charset="-120"/>
              <a:cs typeface="微軟正黑體"/>
            </a:endParaRPr>
          </a:p>
        </p:txBody>
      </p:sp>
      <p:sp>
        <p:nvSpPr>
          <p:cNvPr id="46" name="矩形 45"/>
          <p:cNvSpPr/>
          <p:nvPr/>
        </p:nvSpPr>
        <p:spPr>
          <a:xfrm>
            <a:off x="5513388" y="3652838"/>
            <a:ext cx="2874962" cy="661987"/>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defTabSz="457200" fontAlgn="auto">
              <a:spcBef>
                <a:spcPts val="0"/>
              </a:spcBef>
              <a:spcAft>
                <a:spcPts val="0"/>
              </a:spcAft>
              <a:buFont typeface="Arial" pitchFamily="34" charset="0"/>
              <a:buChar char="•"/>
              <a:defRPr/>
            </a:pPr>
            <a:endParaRPr lang="en-US" altLang="zh-CN" sz="400" dirty="0">
              <a:latin typeface="微軟正黑體"/>
              <a:ea typeface="微軟正黑體"/>
              <a:cs typeface="微軟正黑體"/>
            </a:endParaRPr>
          </a:p>
          <a:p>
            <a:pPr marL="171450" indent="-171450" defTabSz="457200" fontAlgn="auto">
              <a:spcBef>
                <a:spcPts val="0"/>
              </a:spcBef>
              <a:spcAft>
                <a:spcPts val="0"/>
              </a:spcAft>
              <a:buFont typeface="Arial" pitchFamily="34" charset="0"/>
              <a:buChar char="•"/>
              <a:defRPr/>
            </a:pPr>
            <a:r>
              <a:rPr lang="zh-CN" altLang="en-US" sz="1600" dirty="0">
                <a:latin typeface="標楷體" panose="03000509000000000000" pitchFamily="65" charset="-120"/>
                <a:ea typeface="標楷體" panose="03000509000000000000" pitchFamily="65" charset="-120"/>
                <a:cs typeface="微軟正黑體"/>
              </a:rPr>
              <a:t>學術性向強</a:t>
            </a:r>
            <a:endParaRPr lang="en-US" altLang="zh-CN" sz="1600" dirty="0">
              <a:latin typeface="標楷體" panose="03000509000000000000" pitchFamily="65" charset="-120"/>
              <a:ea typeface="標楷體" panose="03000509000000000000" pitchFamily="65" charset="-120"/>
              <a:cs typeface="微軟正黑體"/>
            </a:endParaRPr>
          </a:p>
          <a:p>
            <a:pPr marL="171450" indent="-171450" defTabSz="457200" fontAlgn="auto">
              <a:spcBef>
                <a:spcPts val="0"/>
              </a:spcBef>
              <a:spcAft>
                <a:spcPts val="0"/>
              </a:spcAft>
              <a:buFont typeface="Arial" pitchFamily="34" charset="0"/>
              <a:buChar char="•"/>
              <a:defRPr/>
            </a:pPr>
            <a:r>
              <a:rPr lang="zh-CN" altLang="en-US" sz="1600" dirty="0">
                <a:latin typeface="標楷體" panose="03000509000000000000" pitchFamily="65" charset="-120"/>
                <a:ea typeface="標楷體" panose="03000509000000000000" pitchFamily="65" charset="-120"/>
                <a:cs typeface="微軟正黑體"/>
              </a:rPr>
              <a:t>對學術研究興趣較濃</a:t>
            </a:r>
            <a:endParaRPr lang="en-US" altLang="zh-CN" sz="1600" dirty="0">
              <a:latin typeface="標楷體" panose="03000509000000000000" pitchFamily="65" charset="-120"/>
              <a:ea typeface="標楷體" panose="03000509000000000000" pitchFamily="65" charset="-120"/>
              <a:cs typeface="微軟正黑體"/>
            </a:endParaRPr>
          </a:p>
          <a:p>
            <a:pPr marL="171450" indent="-171450" defTabSz="457200" fontAlgn="auto">
              <a:spcBef>
                <a:spcPts val="0"/>
              </a:spcBef>
              <a:spcAft>
                <a:spcPts val="0"/>
              </a:spcAft>
              <a:buFont typeface="Arial" pitchFamily="34" charset="0"/>
              <a:buChar char="•"/>
              <a:defRPr/>
            </a:pPr>
            <a:endParaRPr lang="en-US" altLang="zh-CN" sz="100" dirty="0">
              <a:latin typeface="微軟正黑體"/>
              <a:ea typeface="微軟正黑體"/>
              <a:cs typeface="微軟正黑體"/>
            </a:endParaRPr>
          </a:p>
        </p:txBody>
      </p:sp>
      <p:sp>
        <p:nvSpPr>
          <p:cNvPr id="49" name="矩形 48"/>
          <p:cNvSpPr/>
          <p:nvPr/>
        </p:nvSpPr>
        <p:spPr>
          <a:xfrm>
            <a:off x="2555875" y="4391025"/>
            <a:ext cx="2876550" cy="923925"/>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defTabSz="457200" fontAlgn="auto">
              <a:spcBef>
                <a:spcPts val="0"/>
              </a:spcBef>
              <a:spcAft>
                <a:spcPts val="0"/>
              </a:spcAft>
              <a:buFont typeface="Arial" pitchFamily="34" charset="0"/>
              <a:buChar char="•"/>
              <a:defRPr/>
            </a:pPr>
            <a:r>
              <a:rPr lang="zh-CN" altLang="en-US" sz="1800" dirty="0">
                <a:latin typeface="標楷體" panose="03000509000000000000" pitchFamily="65" charset="-120"/>
                <a:ea typeface="標楷體" panose="03000509000000000000" pitchFamily="65" charset="-120"/>
                <a:cs typeface="微軟正黑體"/>
              </a:rPr>
              <a:t>較強的</a:t>
            </a:r>
            <a:r>
              <a:rPr lang="zh-CN" altLang="en-US" sz="1800" dirty="0">
                <a:solidFill>
                  <a:srgbClr val="FF0000"/>
                </a:solidFill>
                <a:latin typeface="標楷體" panose="03000509000000000000" pitchFamily="65" charset="-120"/>
                <a:ea typeface="標楷體" panose="03000509000000000000" pitchFamily="65" charset="-120"/>
                <a:cs typeface="微軟正黑體"/>
              </a:rPr>
              <a:t>實務及技術能力</a:t>
            </a:r>
            <a:endParaRPr lang="en-US" altLang="zh-CN" sz="1800" dirty="0">
              <a:solidFill>
                <a:srgbClr val="FF0000"/>
              </a:solidFill>
              <a:latin typeface="標楷體" panose="03000509000000000000" pitchFamily="65" charset="-120"/>
              <a:ea typeface="標楷體" panose="03000509000000000000" pitchFamily="65" charset="-120"/>
              <a:cs typeface="微軟正黑體"/>
            </a:endParaRPr>
          </a:p>
          <a:p>
            <a:pPr marL="171450" indent="-171450" defTabSz="457200" fontAlgn="auto">
              <a:spcBef>
                <a:spcPts val="0"/>
              </a:spcBef>
              <a:spcAft>
                <a:spcPts val="0"/>
              </a:spcAft>
              <a:buFont typeface="Arial" pitchFamily="34" charset="0"/>
              <a:buChar char="•"/>
              <a:defRPr/>
            </a:pPr>
            <a:r>
              <a:rPr lang="zh-CN" altLang="en-US" sz="1800" dirty="0">
                <a:latin typeface="標楷體" panose="03000509000000000000" pitchFamily="65" charset="-120"/>
                <a:ea typeface="標楷體" panose="03000509000000000000" pitchFamily="65" charset="-120"/>
                <a:cs typeface="微軟正黑體"/>
              </a:rPr>
              <a:t>所學和</a:t>
            </a:r>
            <a:r>
              <a:rPr lang="zh-CN" altLang="en-US" sz="1800" dirty="0">
                <a:solidFill>
                  <a:srgbClr val="FF0000"/>
                </a:solidFill>
                <a:latin typeface="標楷體" panose="03000509000000000000" pitchFamily="65" charset="-120"/>
                <a:ea typeface="標楷體" panose="03000509000000000000" pitchFamily="65" charset="-120"/>
                <a:cs typeface="微軟正黑體"/>
              </a:rPr>
              <a:t>職場所需能力接軌</a:t>
            </a:r>
            <a:endParaRPr lang="en-US" altLang="zh-CN" sz="1800" dirty="0">
              <a:solidFill>
                <a:srgbClr val="FF0000"/>
              </a:solidFill>
              <a:latin typeface="標楷體" panose="03000509000000000000" pitchFamily="65" charset="-120"/>
              <a:ea typeface="標楷體" panose="03000509000000000000" pitchFamily="65" charset="-120"/>
              <a:cs typeface="微軟正黑體"/>
            </a:endParaRPr>
          </a:p>
          <a:p>
            <a:pPr marL="171450" indent="-171450" defTabSz="457200" fontAlgn="auto">
              <a:spcBef>
                <a:spcPts val="0"/>
              </a:spcBef>
              <a:spcAft>
                <a:spcPts val="0"/>
              </a:spcAft>
              <a:buFont typeface="Arial" pitchFamily="34" charset="0"/>
              <a:buChar char="•"/>
              <a:defRPr/>
            </a:pPr>
            <a:r>
              <a:rPr lang="zh-CN" altLang="en-US" sz="1800" dirty="0">
                <a:latin typeface="標楷體" panose="03000509000000000000" pitchFamily="65" charset="-120"/>
                <a:ea typeface="標楷體" panose="03000509000000000000" pitchFamily="65" charset="-120"/>
                <a:cs typeface="微軟正黑體"/>
              </a:rPr>
              <a:t>升學、就業管道兼具</a:t>
            </a:r>
          </a:p>
        </p:txBody>
      </p:sp>
      <p:sp>
        <p:nvSpPr>
          <p:cNvPr id="50" name="矩形 49"/>
          <p:cNvSpPr/>
          <p:nvPr/>
        </p:nvSpPr>
        <p:spPr>
          <a:xfrm>
            <a:off x="5513388" y="4398963"/>
            <a:ext cx="2874962" cy="908050"/>
          </a:xfrm>
          <a:prstGeom prst="rect">
            <a:avLst/>
          </a:prstGeom>
          <a:solidFill>
            <a:schemeClr val="tx2">
              <a:lumMod val="20000"/>
              <a:lumOff val="80000"/>
            </a:schemeClr>
          </a:solidFill>
          <a:ln>
            <a:solidFill>
              <a:schemeClr val="bg1"/>
            </a:solidFill>
          </a:ln>
          <a:effectLst/>
        </p:spPr>
        <p:txBody>
          <a:bodyPr anchor="ctr">
            <a:spAutoFit/>
          </a:bodyPr>
          <a:lstStyle/>
          <a:p>
            <a:pPr marL="171450" indent="-171450" defTabSz="457200" fontAlgn="auto">
              <a:spcBef>
                <a:spcPts val="0"/>
              </a:spcBef>
              <a:spcAft>
                <a:spcPts val="0"/>
              </a:spcAft>
              <a:buFont typeface="Arial" pitchFamily="34" charset="0"/>
              <a:buChar char="•"/>
              <a:defRPr/>
            </a:pPr>
            <a:endParaRPr lang="en-US" altLang="zh-CN" sz="900" dirty="0">
              <a:latin typeface="微軟正黑體"/>
              <a:ea typeface="微軟正黑體"/>
              <a:cs typeface="微軟正黑體"/>
            </a:endParaRPr>
          </a:p>
          <a:p>
            <a:pPr marL="171450" indent="-171450" defTabSz="457200" fontAlgn="auto">
              <a:spcBef>
                <a:spcPts val="0"/>
              </a:spcBef>
              <a:spcAft>
                <a:spcPts val="0"/>
              </a:spcAft>
              <a:buFont typeface="Arial" pitchFamily="34" charset="0"/>
              <a:buChar char="•"/>
              <a:defRPr/>
            </a:pPr>
            <a:r>
              <a:rPr lang="en-US" altLang="zh-CN" sz="1600" dirty="0" err="1">
                <a:latin typeface="標楷體" panose="03000509000000000000" pitchFamily="65" charset="-120"/>
                <a:ea typeface="標楷體" panose="03000509000000000000" pitchFamily="65" charset="-120"/>
                <a:cs typeface="微軟正黑體"/>
              </a:rPr>
              <a:t>偏具知識型工作知能</a:t>
            </a:r>
            <a:endParaRPr lang="en-US" altLang="zh-CN" sz="1600" dirty="0">
              <a:latin typeface="標楷體" panose="03000509000000000000" pitchFamily="65" charset="-120"/>
              <a:ea typeface="標楷體" panose="03000509000000000000" pitchFamily="65" charset="-120"/>
              <a:cs typeface="微軟正黑體"/>
            </a:endParaRPr>
          </a:p>
          <a:p>
            <a:pPr marL="171450" indent="-171450" defTabSz="457200" fontAlgn="auto">
              <a:spcBef>
                <a:spcPts val="0"/>
              </a:spcBef>
              <a:spcAft>
                <a:spcPts val="0"/>
              </a:spcAft>
              <a:buFont typeface="Arial" pitchFamily="34" charset="0"/>
              <a:buChar char="•"/>
              <a:defRPr/>
            </a:pPr>
            <a:r>
              <a:rPr lang="en-US" altLang="zh-CN" sz="1600" dirty="0" err="1">
                <a:latin typeface="標楷體" panose="03000509000000000000" pitchFamily="65" charset="-120"/>
                <a:ea typeface="標楷體" panose="03000509000000000000" pitchFamily="65" charset="-120"/>
                <a:cs typeface="微軟正黑體"/>
              </a:rPr>
              <a:t>基礎學科強、實務職能較弱</a:t>
            </a:r>
            <a:endParaRPr lang="en-US" altLang="zh-CN" sz="1600" dirty="0">
              <a:latin typeface="標楷體" panose="03000509000000000000" pitchFamily="65" charset="-120"/>
              <a:ea typeface="標楷體" panose="03000509000000000000" pitchFamily="65" charset="-120"/>
              <a:cs typeface="微軟正黑體"/>
            </a:endParaRPr>
          </a:p>
          <a:p>
            <a:pPr marL="171450" indent="-171450" defTabSz="457200" fontAlgn="auto">
              <a:spcBef>
                <a:spcPts val="0"/>
              </a:spcBef>
              <a:spcAft>
                <a:spcPts val="0"/>
              </a:spcAft>
              <a:buFont typeface="Arial" pitchFamily="34" charset="0"/>
              <a:buChar char="•"/>
              <a:defRPr/>
            </a:pPr>
            <a:endParaRPr lang="en-US" altLang="zh-CN" sz="1000" dirty="0">
              <a:latin typeface="標楷體" panose="03000509000000000000" pitchFamily="65" charset="-120"/>
              <a:ea typeface="標楷體" panose="03000509000000000000" pitchFamily="65" charset="-120"/>
              <a:cs typeface="微軟正黑體"/>
            </a:endParaRPr>
          </a:p>
        </p:txBody>
      </p:sp>
      <p:sp>
        <p:nvSpPr>
          <p:cNvPr id="4" name="矩形 3"/>
          <p:cNvSpPr>
            <a:spLocks noChangeArrowheads="1"/>
          </p:cNvSpPr>
          <p:nvPr/>
        </p:nvSpPr>
        <p:spPr bwMode="auto">
          <a:xfrm>
            <a:off x="1187450" y="1570038"/>
            <a:ext cx="1300163" cy="368300"/>
          </a:xfrm>
          <a:prstGeom prst="rect">
            <a:avLst/>
          </a:prstGeom>
          <a:solidFill>
            <a:srgbClr val="1098D3"/>
          </a:solidFill>
          <a:ln w="9525">
            <a:solidFill>
              <a:schemeClr val="bg1"/>
            </a:solidFill>
            <a:miter lim="800000"/>
            <a:headEnd/>
            <a:tailEnd/>
          </a:ln>
        </p:spPr>
        <p:txBody>
          <a:bodyPr anchor="ctr">
            <a:spAutoFit/>
          </a:bodyPr>
          <a:lstStyle/>
          <a:p>
            <a:pPr algn="ctr" defTabSz="457200"/>
            <a:r>
              <a:rPr lang="zh-TW" altLang="en-US" sz="1800" b="1">
                <a:solidFill>
                  <a:schemeClr val="bg1"/>
                </a:solidFill>
                <a:latin typeface="微軟正黑體" pitchFamily="34" charset="-120"/>
                <a:ea typeface="微軟正黑體" pitchFamily="34" charset="-120"/>
              </a:rPr>
              <a:t>類別</a:t>
            </a:r>
            <a:r>
              <a:rPr lang="en-US" altLang="zh-TW" sz="1800" b="1">
                <a:solidFill>
                  <a:schemeClr val="bg1"/>
                </a:solidFill>
                <a:latin typeface="微軟正黑體" pitchFamily="34" charset="-120"/>
                <a:ea typeface="微軟正黑體" pitchFamily="34" charset="-120"/>
              </a:rPr>
              <a:t>/</a:t>
            </a:r>
            <a:r>
              <a:rPr lang="zh-TW" altLang="en-US" sz="1800" b="1">
                <a:solidFill>
                  <a:schemeClr val="bg1"/>
                </a:solidFill>
                <a:latin typeface="微軟正黑體" pitchFamily="34" charset="-120"/>
                <a:ea typeface="微軟正黑體" pitchFamily="34" charset="-120"/>
              </a:rPr>
              <a:t>項目</a:t>
            </a:r>
          </a:p>
        </p:txBody>
      </p:sp>
      <p:sp>
        <p:nvSpPr>
          <p:cNvPr id="28" name="矩形 27"/>
          <p:cNvSpPr>
            <a:spLocks noChangeArrowheads="1"/>
          </p:cNvSpPr>
          <p:nvPr/>
        </p:nvSpPr>
        <p:spPr bwMode="auto">
          <a:xfrm>
            <a:off x="2555875" y="1570038"/>
            <a:ext cx="2876550" cy="368300"/>
          </a:xfrm>
          <a:prstGeom prst="rect">
            <a:avLst/>
          </a:prstGeom>
          <a:solidFill>
            <a:srgbClr val="1098D3"/>
          </a:solidFill>
          <a:ln w="9525">
            <a:solidFill>
              <a:schemeClr val="bg1"/>
            </a:solidFill>
            <a:miter lim="800000"/>
            <a:headEnd/>
            <a:tailEnd/>
          </a:ln>
        </p:spPr>
        <p:txBody>
          <a:bodyPr anchor="ctr">
            <a:spAutoFit/>
          </a:bodyPr>
          <a:lstStyle/>
          <a:p>
            <a:pPr algn="ctr" defTabSz="457200"/>
            <a:r>
              <a:rPr lang="zh-TW" altLang="en-US" sz="1800" b="1">
                <a:solidFill>
                  <a:schemeClr val="bg1"/>
                </a:solidFill>
                <a:latin typeface="微軟正黑體" pitchFamily="34" charset="-120"/>
                <a:ea typeface="微軟正黑體" pitchFamily="34" charset="-120"/>
              </a:rPr>
              <a:t>技職學校</a:t>
            </a:r>
          </a:p>
        </p:txBody>
      </p:sp>
      <p:sp>
        <p:nvSpPr>
          <p:cNvPr id="29" name="矩形 28"/>
          <p:cNvSpPr>
            <a:spLocks noChangeArrowheads="1"/>
          </p:cNvSpPr>
          <p:nvPr/>
        </p:nvSpPr>
        <p:spPr bwMode="auto">
          <a:xfrm>
            <a:off x="5513388" y="1570038"/>
            <a:ext cx="2874962" cy="368300"/>
          </a:xfrm>
          <a:prstGeom prst="rect">
            <a:avLst/>
          </a:prstGeom>
          <a:solidFill>
            <a:srgbClr val="1098D3"/>
          </a:solidFill>
          <a:ln w="9525">
            <a:solidFill>
              <a:schemeClr val="bg1"/>
            </a:solidFill>
            <a:miter lim="800000"/>
            <a:headEnd/>
            <a:tailEnd/>
          </a:ln>
        </p:spPr>
        <p:txBody>
          <a:bodyPr anchor="ctr">
            <a:spAutoFit/>
          </a:bodyPr>
          <a:lstStyle/>
          <a:p>
            <a:pPr algn="ctr" defTabSz="457200"/>
            <a:r>
              <a:rPr lang="zh-TW" altLang="en-US" sz="1800" b="1">
                <a:solidFill>
                  <a:schemeClr val="bg1"/>
                </a:solidFill>
                <a:latin typeface="微軟正黑體" pitchFamily="34" charset="-120"/>
                <a:ea typeface="微軟正黑體" pitchFamily="34" charset="-120"/>
              </a:rPr>
              <a:t>高中</a:t>
            </a:r>
          </a:p>
        </p:txBody>
      </p:sp>
      <p:sp>
        <p:nvSpPr>
          <p:cNvPr id="56" name="文字方塊 55"/>
          <p:cNvSpPr txBox="1"/>
          <p:nvPr/>
        </p:nvSpPr>
        <p:spPr>
          <a:xfrm>
            <a:off x="357158" y="857232"/>
            <a:ext cx="2890828" cy="400110"/>
          </a:xfrm>
          <a:prstGeom prst="homePlate">
            <a:avLst/>
          </a:prstGeom>
          <a:solidFill>
            <a:schemeClr val="accent5">
              <a:lumMod val="60000"/>
              <a:lumOff val="40000"/>
            </a:schemeClr>
          </a:solidFill>
        </p:spPr>
        <p:txBody>
          <a:bodyPr wrap="square" anchor="ctr">
            <a:spAutoFit/>
          </a:bodyPr>
          <a:lstStyle/>
          <a:p>
            <a:pPr algn="r" defTabSz="457200" fontAlgn="auto">
              <a:spcBef>
                <a:spcPts val="0"/>
              </a:spcBef>
              <a:spcAft>
                <a:spcPts val="0"/>
              </a:spcAft>
              <a:defRPr/>
            </a:pPr>
            <a:r>
              <a:rPr kumimoji="0" lang="zh-TW" altLang="en-US" sz="2000" b="1" dirty="0">
                <a:solidFill>
                  <a:schemeClr val="tx2">
                    <a:lumMod val="75000"/>
                  </a:schemeClr>
                </a:solidFill>
                <a:latin typeface="微軟正黑體" pitchFamily="34" charset="-120"/>
                <a:ea typeface="微軟正黑體" pitchFamily="34" charset="-120"/>
              </a:rPr>
              <a:t>技職與高中進路分析</a:t>
            </a:r>
          </a:p>
        </p:txBody>
      </p:sp>
      <p:sp>
        <p:nvSpPr>
          <p:cNvPr id="181266" name="投影片編號版面配置區 5"/>
          <p:cNvSpPr txBox="1">
            <a:spLocks noGrp="1"/>
          </p:cNvSpPr>
          <p:nvPr/>
        </p:nvSpPr>
        <p:spPr bwMode="auto">
          <a:xfrm>
            <a:off x="6831013" y="6453188"/>
            <a:ext cx="2133600" cy="365125"/>
          </a:xfrm>
          <a:prstGeom prst="rect">
            <a:avLst/>
          </a:prstGeom>
          <a:noFill/>
          <a:ln w="9525">
            <a:noFill/>
            <a:miter lim="800000"/>
            <a:headEnd/>
            <a:tailEnd/>
          </a:ln>
        </p:spPr>
        <p:txBody>
          <a:bodyPr/>
          <a:lstStyle/>
          <a:p>
            <a:pPr algn="r" defTabSz="457200" eaLnBrk="0" hangingPunct="0"/>
            <a:fld id="{66EAC088-E492-4CE3-9FEF-23792BEC520C}" type="slidenum">
              <a:rPr lang="zh-CN" altLang="en-US" sz="1600">
                <a:solidFill>
                  <a:schemeClr val="bg1"/>
                </a:solidFill>
                <a:latin typeface="微軟正黑體" pitchFamily="34" charset="-120"/>
                <a:ea typeface="微軟正黑體" pitchFamily="34" charset="-120"/>
              </a:rPr>
              <a:pPr algn="r" defTabSz="457200" eaLnBrk="0" hangingPunct="0"/>
              <a:t>82</a:t>
            </a:fld>
            <a:endParaRPr lang="en-US" altLang="zh-CN" sz="1600" dirty="0">
              <a:solidFill>
                <a:schemeClr val="bg1"/>
              </a:solidFill>
              <a:latin typeface="微軟正黑體" pitchFamily="34" charset="-120"/>
              <a:ea typeface="微軟正黑體" pitchFamily="34" charset="-120"/>
            </a:endParaRPr>
          </a:p>
        </p:txBody>
      </p:sp>
      <p:sp>
        <p:nvSpPr>
          <p:cNvPr id="5" name="投影片編號版面配置區 4"/>
          <p:cNvSpPr>
            <a:spLocks noGrp="1"/>
          </p:cNvSpPr>
          <p:nvPr>
            <p:ph type="sldNum" sz="quarter" idx="12"/>
          </p:nvPr>
        </p:nvSpPr>
        <p:spPr/>
        <p:txBody>
          <a:bodyPr/>
          <a:lstStyle/>
          <a:p>
            <a:pPr>
              <a:defRPr/>
            </a:pPr>
            <a:fld id="{83CDAA5D-8561-4D0E-96E0-D0F0542699B0}" type="slidenum">
              <a:rPr lang="zh-CN" altLang="en-US" smtClean="0"/>
              <a:pPr>
                <a:defRPr/>
              </a:pPr>
              <a:t>82</a:t>
            </a:fld>
            <a:endParaRPr lang="zh-CN" altLang="en-US"/>
          </a:p>
        </p:txBody>
      </p:sp>
    </p:spTree>
    <p:extLst>
      <p:ext uri="{BB962C8B-B14F-4D97-AF65-F5344CB8AC3E}">
        <p14:creationId xmlns:p14="http://schemas.microsoft.com/office/powerpoint/2010/main" val="1408105724"/>
      </p:ext>
    </p:extLst>
  </p:cSld>
  <p:clrMapOvr>
    <a:masterClrMapping/>
  </p:clrMapOvr>
  <p:transition spd="slow"/>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標題設計.png"/>
          <p:cNvPicPr>
            <a:picLocks noChangeAspect="1"/>
          </p:cNvPicPr>
          <p:nvPr/>
        </p:nvPicPr>
        <p:blipFill>
          <a:blip r:embed="rId3" cstate="print"/>
          <a:srcRect/>
          <a:stretch>
            <a:fillRect/>
          </a:stretch>
        </p:blipFill>
        <p:spPr bwMode="auto">
          <a:xfrm>
            <a:off x="1187450" y="-315913"/>
            <a:ext cx="6624638" cy="1546226"/>
          </a:xfrm>
          <a:prstGeom prst="rect">
            <a:avLst/>
          </a:prstGeom>
          <a:noFill/>
          <a:ln w="9525">
            <a:noFill/>
            <a:miter lim="800000"/>
            <a:headEnd/>
            <a:tailEnd/>
          </a:ln>
        </p:spPr>
      </p:pic>
      <p:sp>
        <p:nvSpPr>
          <p:cNvPr id="6" name="標題 1"/>
          <p:cNvSpPr>
            <a:spLocks noGrp="1"/>
          </p:cNvSpPr>
          <p:nvPr>
            <p:ph type="title" idx="4294967295"/>
          </p:nvPr>
        </p:nvSpPr>
        <p:spPr>
          <a:xfrm>
            <a:off x="0" y="620713"/>
            <a:ext cx="7521575" cy="549275"/>
          </a:xfrm>
        </p:spPr>
        <p:txBody>
          <a:bodyPr rtlCol="0">
            <a:normAutofit fontScale="90000"/>
          </a:bodyPr>
          <a:lstStyle/>
          <a:p>
            <a:pPr eaLnBrk="1" fontAlgn="auto" hangingPunct="1">
              <a:spcAft>
                <a:spcPts val="0"/>
              </a:spcAft>
              <a:defRPr/>
            </a:pPr>
            <a:r>
              <a:rPr lang="zh-TW" altLang="en-US" b="1" kern="1200" dirty="0">
                <a:solidFill>
                  <a:schemeClr val="bg1"/>
                </a:solidFill>
                <a:latin typeface="微軟正黑體"/>
                <a:ea typeface="微軟正黑體"/>
                <a:cs typeface="微軟正黑體"/>
              </a:rPr>
              <a:t>認識自己  選擇未來</a:t>
            </a:r>
          </a:p>
        </p:txBody>
      </p:sp>
      <p:sp>
        <p:nvSpPr>
          <p:cNvPr id="176132" name="投影片編號版面配置區 4"/>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42E9C2F3-C6D9-41D3-B39F-C6F66DBA1B45}" type="slidenum">
              <a:rPr lang="zh-CN" altLang="en-US" sz="1600">
                <a:solidFill>
                  <a:schemeClr val="bg1"/>
                </a:solidFill>
                <a:latin typeface="微軟正黑體" pitchFamily="34" charset="-120"/>
                <a:ea typeface="微軟正黑體" pitchFamily="34" charset="-120"/>
              </a:rPr>
              <a:pPr algn="r" defTabSz="457200" eaLnBrk="0" hangingPunct="0"/>
              <a:t>83</a:t>
            </a:fld>
            <a:endParaRPr lang="en-US" altLang="zh-CN" sz="1600">
              <a:solidFill>
                <a:schemeClr val="bg1"/>
              </a:solidFill>
              <a:latin typeface="微軟正黑體" pitchFamily="34" charset="-120"/>
              <a:ea typeface="微軟正黑體" pitchFamily="34" charset="-120"/>
            </a:endParaRPr>
          </a:p>
        </p:txBody>
      </p:sp>
      <p:pic>
        <p:nvPicPr>
          <p:cNvPr id="18" name="Picture 15"/>
          <p:cNvPicPr>
            <a:picLocks noChangeAspect="1"/>
          </p:cNvPicPr>
          <p:nvPr/>
        </p:nvPicPr>
        <p:blipFill>
          <a:blip r:embed="rId4" cstate="print"/>
          <a:srcRect/>
          <a:stretch>
            <a:fillRect/>
          </a:stretch>
        </p:blipFill>
        <p:spPr bwMode="auto">
          <a:xfrm>
            <a:off x="1692275" y="1196975"/>
            <a:ext cx="5616575" cy="3051175"/>
          </a:xfrm>
          <a:prstGeom prst="rect">
            <a:avLst/>
          </a:prstGeom>
          <a:noFill/>
          <a:ln w="9525">
            <a:noFill/>
            <a:miter lim="800000"/>
            <a:headEnd/>
            <a:tailEnd/>
          </a:ln>
        </p:spPr>
      </p:pic>
      <p:pic>
        <p:nvPicPr>
          <p:cNvPr id="27" name="Picture 4"/>
          <p:cNvPicPr>
            <a:picLocks noChangeAspect="1" noChangeArrowheads="1"/>
          </p:cNvPicPr>
          <p:nvPr/>
        </p:nvPicPr>
        <p:blipFill>
          <a:blip r:embed="rId5" cstate="print"/>
          <a:srcRect/>
          <a:stretch>
            <a:fillRect/>
          </a:stretch>
        </p:blipFill>
        <p:spPr bwMode="auto">
          <a:xfrm rot="15320052">
            <a:off x="4749801" y="2890837"/>
            <a:ext cx="381000" cy="777875"/>
          </a:xfrm>
          <a:prstGeom prst="rect">
            <a:avLst/>
          </a:prstGeom>
          <a:noFill/>
          <a:effectLst>
            <a:outerShdw blurRad="50800" dist="38100" dir="5400000" algn="t" rotWithShape="0">
              <a:prstClr val="black">
                <a:alpha val="40000"/>
              </a:prstClr>
            </a:outerShdw>
          </a:effectLst>
          <a:extLst/>
        </p:spPr>
      </p:pic>
      <p:grpSp>
        <p:nvGrpSpPr>
          <p:cNvPr id="17" name="群組 16"/>
          <p:cNvGrpSpPr>
            <a:grpSpLocks/>
          </p:cNvGrpSpPr>
          <p:nvPr/>
        </p:nvGrpSpPr>
        <p:grpSpPr bwMode="auto">
          <a:xfrm>
            <a:off x="684213" y="4076700"/>
            <a:ext cx="2519362" cy="2111375"/>
            <a:chOff x="930672" y="5451692"/>
            <a:chExt cx="2304256" cy="2110211"/>
          </a:xfrm>
        </p:grpSpPr>
        <p:pic>
          <p:nvPicPr>
            <p:cNvPr id="176142" name="圖片 3" descr="b1.png"/>
            <p:cNvPicPr>
              <a:picLocks noChangeAspect="1"/>
            </p:cNvPicPr>
            <p:nvPr/>
          </p:nvPicPr>
          <p:blipFill>
            <a:blip r:embed="rId6" cstate="print"/>
            <a:srcRect/>
            <a:stretch>
              <a:fillRect/>
            </a:stretch>
          </p:blipFill>
          <p:spPr bwMode="auto">
            <a:xfrm>
              <a:off x="930672" y="5451692"/>
              <a:ext cx="2304256" cy="2110211"/>
            </a:xfrm>
            <a:prstGeom prst="rect">
              <a:avLst/>
            </a:prstGeom>
            <a:noFill/>
            <a:ln w="9525">
              <a:noFill/>
              <a:miter lim="800000"/>
              <a:headEnd/>
              <a:tailEnd/>
            </a:ln>
          </p:spPr>
        </p:pic>
        <p:sp>
          <p:nvSpPr>
            <p:cNvPr id="21" name="文字方塊 20"/>
            <p:cNvSpPr txBox="1"/>
            <p:nvPr/>
          </p:nvSpPr>
          <p:spPr>
            <a:xfrm>
              <a:off x="1115070" y="5630981"/>
              <a:ext cx="1800427" cy="1199488"/>
            </a:xfrm>
            <a:prstGeom prst="rect">
              <a:avLst/>
            </a:prstGeom>
            <a:noFill/>
          </p:spPr>
          <p:txBody>
            <a:bodyPr>
              <a:spAutoFit/>
            </a:bodyPr>
            <a:lstStyle/>
            <a:p>
              <a:pPr defTabSz="457200" fontAlgn="auto">
                <a:spcBef>
                  <a:spcPts val="0"/>
                </a:spcBef>
                <a:spcAft>
                  <a:spcPts val="0"/>
                </a:spcAft>
                <a:defRPr/>
              </a:pPr>
              <a:r>
                <a:rPr lang="zh-TW" altLang="en-US" sz="1800" b="1" dirty="0">
                  <a:solidFill>
                    <a:schemeClr val="tx2">
                      <a:lumMod val="75000"/>
                    </a:schemeClr>
                  </a:solidFill>
                  <a:latin typeface="+mn-lt"/>
                  <a:ea typeface="+mn-ea"/>
                </a:rPr>
                <a:t>每個人都是獨一無二的，各有不同的性向、興趣與能力。</a:t>
              </a:r>
              <a:endParaRPr lang="en-US" altLang="zh-TW" sz="1800" b="1" dirty="0">
                <a:solidFill>
                  <a:schemeClr val="tx2">
                    <a:lumMod val="75000"/>
                  </a:schemeClr>
                </a:solidFill>
                <a:latin typeface="+mn-lt"/>
                <a:ea typeface="+mn-ea"/>
              </a:endParaRPr>
            </a:p>
          </p:txBody>
        </p:sp>
      </p:grpSp>
      <p:grpSp>
        <p:nvGrpSpPr>
          <p:cNvPr id="28" name="群組 27"/>
          <p:cNvGrpSpPr>
            <a:grpSpLocks/>
          </p:cNvGrpSpPr>
          <p:nvPr/>
        </p:nvGrpSpPr>
        <p:grpSpPr bwMode="auto">
          <a:xfrm>
            <a:off x="3348038" y="4076700"/>
            <a:ext cx="2520950" cy="2111375"/>
            <a:chOff x="3295591" y="4253331"/>
            <a:chExt cx="2304256" cy="2110211"/>
          </a:xfrm>
        </p:grpSpPr>
        <p:pic>
          <p:nvPicPr>
            <p:cNvPr id="176140" name="圖片 14" descr="b1.png"/>
            <p:cNvPicPr>
              <a:picLocks noChangeAspect="1"/>
            </p:cNvPicPr>
            <p:nvPr/>
          </p:nvPicPr>
          <p:blipFill>
            <a:blip r:embed="rId6" cstate="print"/>
            <a:srcRect/>
            <a:stretch>
              <a:fillRect/>
            </a:stretch>
          </p:blipFill>
          <p:spPr bwMode="auto">
            <a:xfrm>
              <a:off x="3295591" y="4253331"/>
              <a:ext cx="2304256" cy="2110211"/>
            </a:xfrm>
            <a:prstGeom prst="rect">
              <a:avLst/>
            </a:prstGeom>
            <a:noFill/>
            <a:ln w="9525">
              <a:noFill/>
              <a:miter lim="800000"/>
              <a:headEnd/>
              <a:tailEnd/>
            </a:ln>
          </p:spPr>
        </p:pic>
        <p:sp>
          <p:nvSpPr>
            <p:cNvPr id="30" name="矩形 29"/>
            <p:cNvSpPr/>
            <p:nvPr/>
          </p:nvSpPr>
          <p:spPr>
            <a:xfrm>
              <a:off x="3408772" y="4431033"/>
              <a:ext cx="1942946" cy="1757980"/>
            </a:xfrm>
            <a:prstGeom prst="rect">
              <a:avLst/>
            </a:prstGeom>
          </p:spPr>
          <p:txBody>
            <a:bodyPr>
              <a:spAutoFit/>
            </a:bodyPr>
            <a:lstStyle>
              <a:lvl1pPr>
                <a:defRPr kumimoji="1">
                  <a:solidFill>
                    <a:schemeClr val="tx1"/>
                  </a:solidFill>
                  <a:latin typeface="Calibri" pitchFamily="34" charset="0"/>
                  <a:ea typeface="新細明體" charset="-120"/>
                </a:defRPr>
              </a:lvl1pPr>
              <a:lvl2pPr marL="742950" indent="-285750">
                <a:defRPr kumimoji="1">
                  <a:solidFill>
                    <a:schemeClr val="tx1"/>
                  </a:solidFill>
                  <a:latin typeface="Calibri" pitchFamily="34" charset="0"/>
                  <a:ea typeface="新細明體" charset="-120"/>
                </a:defRPr>
              </a:lvl2pPr>
              <a:lvl3pPr marL="1143000" indent="-228600">
                <a:defRPr kumimoji="1">
                  <a:solidFill>
                    <a:schemeClr val="tx1"/>
                  </a:solidFill>
                  <a:latin typeface="Calibri" pitchFamily="34" charset="0"/>
                  <a:ea typeface="新細明體" charset="-120"/>
                </a:defRPr>
              </a:lvl3pPr>
              <a:lvl4pPr marL="1600200" indent="-228600">
                <a:defRPr kumimoji="1">
                  <a:solidFill>
                    <a:schemeClr val="tx1"/>
                  </a:solidFill>
                  <a:latin typeface="Calibri" pitchFamily="34" charset="0"/>
                  <a:ea typeface="新細明體" charset="-120"/>
                </a:defRPr>
              </a:lvl4pPr>
              <a:lvl5pPr marL="2057400" indent="-228600">
                <a:defRPr kumimoji="1">
                  <a:solidFill>
                    <a:schemeClr val="tx1"/>
                  </a:solidFill>
                  <a:latin typeface="Calibri" pitchFamily="34" charset="0"/>
                  <a:ea typeface="新細明體" charset="-120"/>
                </a:defRPr>
              </a:lvl5pPr>
              <a:lvl6pPr marL="2514600" indent="-228600" defTabSz="457200" eaLnBrk="0" fontAlgn="base" hangingPunct="0">
                <a:spcBef>
                  <a:spcPct val="0"/>
                </a:spcBef>
                <a:spcAft>
                  <a:spcPct val="0"/>
                </a:spcAft>
                <a:defRPr kumimoji="1">
                  <a:solidFill>
                    <a:schemeClr val="tx1"/>
                  </a:solidFill>
                  <a:latin typeface="Calibri" pitchFamily="34" charset="0"/>
                  <a:ea typeface="新細明體" charset="-120"/>
                </a:defRPr>
              </a:lvl6pPr>
              <a:lvl7pPr marL="2971800" indent="-228600" defTabSz="457200" eaLnBrk="0" fontAlgn="base" hangingPunct="0">
                <a:spcBef>
                  <a:spcPct val="0"/>
                </a:spcBef>
                <a:spcAft>
                  <a:spcPct val="0"/>
                </a:spcAft>
                <a:defRPr kumimoji="1">
                  <a:solidFill>
                    <a:schemeClr val="tx1"/>
                  </a:solidFill>
                  <a:latin typeface="Calibri" pitchFamily="34" charset="0"/>
                  <a:ea typeface="新細明體" charset="-120"/>
                </a:defRPr>
              </a:lvl7pPr>
              <a:lvl8pPr marL="3429000" indent="-228600" defTabSz="457200" eaLnBrk="0" fontAlgn="base" hangingPunct="0">
                <a:spcBef>
                  <a:spcPct val="0"/>
                </a:spcBef>
                <a:spcAft>
                  <a:spcPct val="0"/>
                </a:spcAft>
                <a:defRPr kumimoji="1">
                  <a:solidFill>
                    <a:schemeClr val="tx1"/>
                  </a:solidFill>
                  <a:latin typeface="Calibri" pitchFamily="34" charset="0"/>
                  <a:ea typeface="新細明體" charset="-120"/>
                </a:defRPr>
              </a:lvl8pPr>
              <a:lvl9pPr marL="3886200" indent="-228600" defTabSz="457200" eaLnBrk="0" fontAlgn="base" hangingPunct="0">
                <a:spcBef>
                  <a:spcPct val="0"/>
                </a:spcBef>
                <a:spcAft>
                  <a:spcPct val="0"/>
                </a:spcAft>
                <a:defRPr kumimoji="1">
                  <a:solidFill>
                    <a:schemeClr val="tx1"/>
                  </a:solidFill>
                  <a:latin typeface="Calibri" pitchFamily="34" charset="0"/>
                  <a:ea typeface="新細明體" charset="-120"/>
                </a:defRPr>
              </a:lvl9pPr>
            </a:lstStyle>
            <a:p>
              <a:pPr defTabSz="457200">
                <a:lnSpc>
                  <a:spcPts val="2600"/>
                </a:lnSpc>
                <a:defRPr/>
              </a:pPr>
              <a:r>
                <a:rPr lang="zh-TW" altLang="en-US" sz="1800" b="1" dirty="0">
                  <a:solidFill>
                    <a:schemeClr val="tx2">
                      <a:lumMod val="75000"/>
                    </a:schemeClr>
                  </a:solidFill>
                </a:rPr>
                <a:t>國中階段各學科的學習及生涯試探活動，可以幫助學生自我探索、了解個人潛能。</a:t>
              </a:r>
              <a:endParaRPr lang="zh-TW" altLang="zh-TW" sz="1800" b="1" dirty="0">
                <a:solidFill>
                  <a:schemeClr val="tx2">
                    <a:lumMod val="75000"/>
                  </a:schemeClr>
                </a:solidFill>
              </a:endParaRPr>
            </a:p>
          </p:txBody>
        </p:sp>
      </p:grpSp>
      <p:grpSp>
        <p:nvGrpSpPr>
          <p:cNvPr id="31" name="群組 30"/>
          <p:cNvGrpSpPr>
            <a:grpSpLocks/>
          </p:cNvGrpSpPr>
          <p:nvPr/>
        </p:nvGrpSpPr>
        <p:grpSpPr bwMode="auto">
          <a:xfrm>
            <a:off x="5940425" y="4076700"/>
            <a:ext cx="2520950" cy="2111375"/>
            <a:chOff x="5724601" y="4259061"/>
            <a:chExt cx="2304256" cy="2110211"/>
          </a:xfrm>
        </p:grpSpPr>
        <p:pic>
          <p:nvPicPr>
            <p:cNvPr id="176138" name="圖片 18" descr="b1.png"/>
            <p:cNvPicPr>
              <a:picLocks noChangeAspect="1"/>
            </p:cNvPicPr>
            <p:nvPr/>
          </p:nvPicPr>
          <p:blipFill>
            <a:blip r:embed="rId6" cstate="print"/>
            <a:srcRect/>
            <a:stretch>
              <a:fillRect/>
            </a:stretch>
          </p:blipFill>
          <p:spPr bwMode="auto">
            <a:xfrm>
              <a:off x="5724601" y="4259061"/>
              <a:ext cx="2304256" cy="2110211"/>
            </a:xfrm>
            <a:prstGeom prst="rect">
              <a:avLst/>
            </a:prstGeom>
            <a:noFill/>
            <a:ln w="9525">
              <a:noFill/>
              <a:miter lim="800000"/>
              <a:headEnd/>
              <a:tailEnd/>
            </a:ln>
          </p:spPr>
        </p:pic>
        <p:sp>
          <p:nvSpPr>
            <p:cNvPr id="33" name="矩形 32"/>
            <p:cNvSpPr/>
            <p:nvPr/>
          </p:nvSpPr>
          <p:spPr>
            <a:xfrm>
              <a:off x="5910334" y="4449456"/>
              <a:ext cx="1816706" cy="1129677"/>
            </a:xfrm>
            <a:prstGeom prst="rect">
              <a:avLst/>
            </a:prstGeom>
          </p:spPr>
          <p:txBody>
            <a:bodyPr>
              <a:spAutoFit/>
            </a:bodyPr>
            <a:lstStyle/>
            <a:p>
              <a:pPr defTabSz="457200" fontAlgn="auto">
                <a:lnSpc>
                  <a:spcPts val="2700"/>
                </a:lnSpc>
                <a:spcBef>
                  <a:spcPts val="1200"/>
                </a:spcBef>
                <a:spcAft>
                  <a:spcPts val="0"/>
                </a:spcAft>
                <a:defRPr/>
              </a:pPr>
              <a:r>
                <a:rPr lang="zh-TW" altLang="en-US" sz="1800" b="1" dirty="0">
                  <a:solidFill>
                    <a:schemeClr val="tx2">
                      <a:lumMod val="75000"/>
                    </a:schemeClr>
                  </a:solidFill>
                  <a:latin typeface="+mn-lt"/>
                  <a:ea typeface="+mn-ea"/>
                </a:rPr>
                <a:t>瞭解性向和興趣，可作為未來升學與就業之參考。</a:t>
              </a:r>
              <a:endParaRPr lang="zh-TW" altLang="zh-TW" sz="1800" b="1" dirty="0">
                <a:solidFill>
                  <a:schemeClr val="tx2">
                    <a:lumMod val="75000"/>
                  </a:schemeClr>
                </a:solidFill>
                <a:latin typeface="+mn-lt"/>
                <a:ea typeface="+mn-ea"/>
              </a:endParaRPr>
            </a:p>
          </p:txBody>
        </p:sp>
      </p:grpSp>
      <p:sp>
        <p:nvSpPr>
          <p:cNvPr id="5" name="投影片編號版面配置區 4"/>
          <p:cNvSpPr>
            <a:spLocks noGrp="1"/>
          </p:cNvSpPr>
          <p:nvPr>
            <p:ph type="sldNum" sz="quarter" idx="12"/>
          </p:nvPr>
        </p:nvSpPr>
        <p:spPr/>
        <p:txBody>
          <a:bodyPr/>
          <a:lstStyle/>
          <a:p>
            <a:pPr>
              <a:defRPr/>
            </a:pPr>
            <a:fld id="{83CDAA5D-8561-4D0E-96E0-D0F0542699B0}" type="slidenum">
              <a:rPr lang="zh-CN" altLang="en-US" smtClean="0"/>
              <a:pPr>
                <a:defRPr/>
              </a:pPr>
              <a:t>83</a:t>
            </a:fld>
            <a:endParaRPr lang="zh-CN" altLang="en-US"/>
          </a:p>
        </p:txBody>
      </p:sp>
    </p:spTree>
    <p:extLst>
      <p:ext uri="{BB962C8B-B14F-4D97-AF65-F5344CB8AC3E}">
        <p14:creationId xmlns:p14="http://schemas.microsoft.com/office/powerpoint/2010/main" val="2375239644"/>
      </p:ext>
    </p:extLst>
  </p:cSld>
  <p:clrMapOvr>
    <a:masterClrMapping/>
  </p:clrMapOvr>
  <p:transition spd="slow"/>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3" cstate="print"/>
          <a:stretch>
            <a:fillRect/>
          </a:stretch>
        </p:blipFill>
        <p:spPr>
          <a:xfrm>
            <a:off x="2411413" y="3848100"/>
            <a:ext cx="3721100" cy="2652713"/>
          </a:xfrm>
          <a:prstGeom prst="rect">
            <a:avLst/>
          </a:prstGeom>
          <a:effectLst>
            <a:outerShdw blurRad="50800" dist="38100" dir="5400000" algn="t" rotWithShape="0">
              <a:prstClr val="black">
                <a:alpha val="40000"/>
              </a:prstClr>
            </a:outerShdw>
          </a:effectLst>
        </p:spPr>
      </p:pic>
      <p:pic>
        <p:nvPicPr>
          <p:cNvPr id="5" name="圖片 4" descr="插圖1.png"/>
          <p:cNvPicPr>
            <a:picLocks noChangeAspect="1"/>
          </p:cNvPicPr>
          <p:nvPr/>
        </p:nvPicPr>
        <p:blipFill>
          <a:blip r:embed="rId4" cstate="print"/>
          <a:stretch>
            <a:fillRect/>
          </a:stretch>
        </p:blipFill>
        <p:spPr>
          <a:xfrm>
            <a:off x="939800" y="1839913"/>
            <a:ext cx="3286125" cy="2647950"/>
          </a:xfrm>
          <a:prstGeom prst="rect">
            <a:avLst/>
          </a:prstGeom>
          <a:effectLst>
            <a:outerShdw blurRad="76200" dir="13500000" sy="23000" kx="1200000" algn="br" rotWithShape="0">
              <a:prstClr val="black">
                <a:alpha val="20000"/>
              </a:prstClr>
            </a:outerShdw>
          </a:effectLst>
        </p:spPr>
      </p:pic>
      <p:sp>
        <p:nvSpPr>
          <p:cNvPr id="9" name="TextBox 8"/>
          <p:cNvSpPr txBox="1">
            <a:spLocks noChangeArrowheads="1"/>
          </p:cNvSpPr>
          <p:nvPr/>
        </p:nvSpPr>
        <p:spPr bwMode="auto">
          <a:xfrm>
            <a:off x="923925" y="620713"/>
            <a:ext cx="5181600" cy="584200"/>
          </a:xfrm>
          <a:prstGeom prst="rect">
            <a:avLst/>
          </a:prstGeom>
          <a:noFill/>
          <a:ln w="9525">
            <a:noFill/>
            <a:miter lim="800000"/>
            <a:headEnd/>
            <a:tailEnd/>
          </a:ln>
        </p:spPr>
        <p:txBody>
          <a:bodyPr>
            <a:spAutoFit/>
          </a:bodyPr>
          <a:lstStyle/>
          <a:p>
            <a:pPr defTabSz="457200"/>
            <a:r>
              <a:rPr lang="zh-TW" altLang="en-US" b="1">
                <a:solidFill>
                  <a:srgbClr val="595959"/>
                </a:solidFill>
                <a:latin typeface="微軟正黑體" pitchFamily="34" charset="-120"/>
                <a:ea typeface="微軟正黑體" pitchFamily="34" charset="-120"/>
              </a:rPr>
              <a:t>全球化趨勢下，我們的未來</a:t>
            </a:r>
            <a:endParaRPr lang="zh-CN" altLang="en-US" sz="1800">
              <a:solidFill>
                <a:srgbClr val="595959"/>
              </a:solidFill>
              <a:ea typeface="SimSun" pitchFamily="2" charset="-122"/>
            </a:endParaRPr>
          </a:p>
        </p:txBody>
      </p:sp>
      <p:sp>
        <p:nvSpPr>
          <p:cNvPr id="10" name="TextBox 9"/>
          <p:cNvSpPr txBox="1">
            <a:spLocks noChangeArrowheads="1"/>
          </p:cNvSpPr>
          <p:nvPr/>
        </p:nvSpPr>
        <p:spPr bwMode="auto">
          <a:xfrm>
            <a:off x="4787900" y="1484313"/>
            <a:ext cx="3600450" cy="2232025"/>
          </a:xfrm>
          <a:prstGeom prst="rect">
            <a:avLst/>
          </a:prstGeom>
          <a:noFill/>
          <a:ln w="9525">
            <a:noFill/>
            <a:miter lim="800000"/>
            <a:headEnd/>
            <a:tailEnd/>
          </a:ln>
        </p:spPr>
        <p:txBody>
          <a:bodyPr>
            <a:spAutoFit/>
          </a:bodyPr>
          <a:lstStyle/>
          <a:p>
            <a:pPr defTabSz="457200">
              <a:spcBef>
                <a:spcPts val="600"/>
              </a:spcBef>
            </a:pPr>
            <a:r>
              <a:rPr lang="zh-TW" altLang="en-US" sz="2800" b="1" dirty="0">
                <a:solidFill>
                  <a:srgbClr val="31859C"/>
                </a:solidFill>
                <a:latin typeface="微軟正黑體" pitchFamily="34" charset="-120"/>
                <a:ea typeface="微軟正黑體" pitchFamily="34" charset="-120"/>
              </a:rPr>
              <a:t>瞭解自己</a:t>
            </a:r>
            <a:endParaRPr lang="en-US" altLang="zh-TW" sz="2800" b="1" dirty="0">
              <a:solidFill>
                <a:srgbClr val="31859C"/>
              </a:solidFill>
              <a:latin typeface="微軟正黑體" pitchFamily="34" charset="-120"/>
              <a:ea typeface="微軟正黑體" pitchFamily="34" charset="-120"/>
            </a:endParaRPr>
          </a:p>
          <a:p>
            <a:pPr defTabSz="457200">
              <a:spcBef>
                <a:spcPts val="600"/>
              </a:spcBef>
            </a:pPr>
            <a:r>
              <a:rPr lang="zh-TW" altLang="en-US" sz="2800" b="1" dirty="0">
                <a:solidFill>
                  <a:srgbClr val="31859C"/>
                </a:solidFill>
                <a:latin typeface="微軟正黑體" pitchFamily="34" charset="-120"/>
                <a:ea typeface="微軟正黑體" pitchFamily="34" charset="-120"/>
              </a:rPr>
              <a:t>興趣、性向與能力，</a:t>
            </a:r>
            <a:endParaRPr lang="en-US" altLang="zh-TW" sz="2800" b="1" dirty="0">
              <a:solidFill>
                <a:srgbClr val="31859C"/>
              </a:solidFill>
              <a:latin typeface="微軟正黑體" pitchFamily="34" charset="-120"/>
              <a:ea typeface="微軟正黑體" pitchFamily="34" charset="-120"/>
            </a:endParaRPr>
          </a:p>
          <a:p>
            <a:pPr defTabSz="457200">
              <a:spcBef>
                <a:spcPts val="600"/>
              </a:spcBef>
            </a:pPr>
            <a:r>
              <a:rPr lang="zh-TW" altLang="en-US" sz="2800" b="1" dirty="0">
                <a:solidFill>
                  <a:srgbClr val="31859C"/>
                </a:solidFill>
                <a:latin typeface="微軟正黑體" pitchFamily="34" charset="-120"/>
                <a:ea typeface="微軟正黑體" pitchFamily="34" charset="-120"/>
              </a:rPr>
              <a:t>也需知道就業與</a:t>
            </a:r>
            <a:endParaRPr lang="en-US" altLang="zh-TW" sz="2800" b="1" dirty="0">
              <a:solidFill>
                <a:srgbClr val="31859C"/>
              </a:solidFill>
              <a:latin typeface="微軟正黑體" pitchFamily="34" charset="-120"/>
              <a:ea typeface="微軟正黑體" pitchFamily="34" charset="-120"/>
            </a:endParaRPr>
          </a:p>
          <a:p>
            <a:pPr defTabSz="457200">
              <a:spcBef>
                <a:spcPts val="600"/>
              </a:spcBef>
            </a:pPr>
            <a:r>
              <a:rPr lang="zh-TW" altLang="en-US" sz="2800" b="1" dirty="0">
                <a:solidFill>
                  <a:srgbClr val="31859C"/>
                </a:solidFill>
                <a:latin typeface="微軟正黑體" pitchFamily="34" charset="-120"/>
                <a:ea typeface="微軟正黑體" pitchFamily="34" charset="-120"/>
              </a:rPr>
              <a:t>教育環境的變化。</a:t>
            </a:r>
            <a:endParaRPr lang="en-US" altLang="zh-TW" sz="2800" b="1" dirty="0">
              <a:solidFill>
                <a:srgbClr val="31859C"/>
              </a:solidFill>
              <a:latin typeface="微軟正黑體" pitchFamily="34" charset="-120"/>
              <a:ea typeface="微軟正黑體" pitchFamily="34" charset="-120"/>
            </a:endParaRPr>
          </a:p>
          <a:p>
            <a:pPr defTabSz="457200"/>
            <a:endParaRPr lang="zh-CN" altLang="en-US" sz="1200" dirty="0">
              <a:solidFill>
                <a:srgbClr val="31859C"/>
              </a:solidFill>
              <a:ea typeface="SimSun" pitchFamily="2" charset="-122"/>
            </a:endParaRPr>
          </a:p>
        </p:txBody>
      </p:sp>
      <p:sp>
        <p:nvSpPr>
          <p:cNvPr id="12" name="長方形 11"/>
          <p:cNvSpPr/>
          <p:nvPr/>
        </p:nvSpPr>
        <p:spPr>
          <a:xfrm>
            <a:off x="4908550" y="3933825"/>
            <a:ext cx="3168650" cy="1384300"/>
          </a:xfrm>
          <a:prstGeom prst="rect">
            <a:avLst/>
          </a:prstGeom>
        </p:spPr>
        <p:txBody>
          <a:bodyPr>
            <a:spAutoFit/>
          </a:bodyPr>
          <a:lstStyle/>
          <a:p>
            <a:pPr defTabSz="457200" fontAlgn="auto">
              <a:spcBef>
                <a:spcPts val="0"/>
              </a:spcBef>
              <a:spcAft>
                <a:spcPts val="0"/>
              </a:spcAft>
              <a:defRPr/>
            </a:pPr>
            <a:r>
              <a:rPr lang="zh-TW" altLang="en-US" sz="2800" b="1" dirty="0">
                <a:solidFill>
                  <a:schemeClr val="tx1">
                    <a:lumMod val="65000"/>
                    <a:lumOff val="35000"/>
                  </a:schemeClr>
                </a:solidFill>
                <a:latin typeface="微軟正黑體"/>
                <a:ea typeface="微軟正黑體"/>
                <a:cs typeface="微軟正黑體"/>
              </a:rPr>
              <a:t>想一想，</a:t>
            </a:r>
            <a:endParaRPr lang="en-US" altLang="zh-TW" sz="2800" b="1" dirty="0">
              <a:solidFill>
                <a:schemeClr val="tx1">
                  <a:lumMod val="65000"/>
                  <a:lumOff val="35000"/>
                </a:schemeClr>
              </a:solidFill>
              <a:latin typeface="微軟正黑體"/>
              <a:ea typeface="微軟正黑體"/>
              <a:cs typeface="微軟正黑體"/>
            </a:endParaRPr>
          </a:p>
          <a:p>
            <a:pPr defTabSz="457200" fontAlgn="auto">
              <a:spcBef>
                <a:spcPts val="0"/>
              </a:spcBef>
              <a:spcAft>
                <a:spcPts val="0"/>
              </a:spcAft>
              <a:defRPr/>
            </a:pPr>
            <a:r>
              <a:rPr lang="zh-TW" altLang="en-US" sz="2800" b="1" dirty="0">
                <a:solidFill>
                  <a:schemeClr val="tx1">
                    <a:lumMod val="65000"/>
                    <a:lumOff val="35000"/>
                  </a:schemeClr>
                </a:solidFill>
                <a:latin typeface="微軟正黑體"/>
                <a:ea typeface="微軟正黑體"/>
                <a:cs typeface="微軟正黑體"/>
              </a:rPr>
              <a:t>哪一條進路</a:t>
            </a:r>
            <a:endParaRPr lang="en-US" altLang="zh-TW" sz="2800" b="1" dirty="0">
              <a:solidFill>
                <a:schemeClr val="tx1">
                  <a:lumMod val="65000"/>
                  <a:lumOff val="35000"/>
                </a:schemeClr>
              </a:solidFill>
              <a:latin typeface="微軟正黑體"/>
              <a:ea typeface="微軟正黑體"/>
              <a:cs typeface="微軟正黑體"/>
            </a:endParaRPr>
          </a:p>
          <a:p>
            <a:pPr defTabSz="457200" fontAlgn="auto">
              <a:spcBef>
                <a:spcPts val="0"/>
              </a:spcBef>
              <a:spcAft>
                <a:spcPts val="0"/>
              </a:spcAft>
              <a:defRPr/>
            </a:pPr>
            <a:r>
              <a:rPr lang="zh-TW" altLang="en-US" sz="2800" b="1" dirty="0">
                <a:solidFill>
                  <a:schemeClr val="tx1">
                    <a:lumMod val="65000"/>
                    <a:lumOff val="35000"/>
                  </a:schemeClr>
                </a:solidFill>
                <a:latin typeface="微軟正黑體"/>
                <a:ea typeface="微軟正黑體"/>
                <a:cs typeface="微軟正黑體"/>
              </a:rPr>
              <a:t>最適合自己</a:t>
            </a:r>
            <a:endParaRPr lang="en-US" altLang="zh-TW" sz="2800" b="1" dirty="0">
              <a:solidFill>
                <a:schemeClr val="tx1">
                  <a:lumMod val="65000"/>
                  <a:lumOff val="35000"/>
                </a:schemeClr>
              </a:solidFill>
              <a:latin typeface="微軟正黑體"/>
              <a:ea typeface="微軟正黑體"/>
              <a:cs typeface="微軟正黑體"/>
            </a:endParaRPr>
          </a:p>
        </p:txBody>
      </p:sp>
      <p:sp>
        <p:nvSpPr>
          <p:cNvPr id="3" name="矩形 2"/>
          <p:cNvSpPr>
            <a:spLocks noChangeArrowheads="1"/>
          </p:cNvSpPr>
          <p:nvPr/>
        </p:nvSpPr>
        <p:spPr bwMode="auto">
          <a:xfrm>
            <a:off x="923925" y="1201738"/>
            <a:ext cx="2646363" cy="584200"/>
          </a:xfrm>
          <a:prstGeom prst="rect">
            <a:avLst/>
          </a:prstGeom>
          <a:noFill/>
          <a:ln w="9525">
            <a:noFill/>
            <a:miter lim="800000"/>
            <a:headEnd/>
            <a:tailEnd/>
          </a:ln>
        </p:spPr>
        <p:txBody>
          <a:bodyPr wrap="none">
            <a:spAutoFit/>
          </a:bodyPr>
          <a:lstStyle/>
          <a:p>
            <a:pPr defTabSz="457200"/>
            <a:r>
              <a:rPr lang="zh-TW" altLang="en-US" b="1">
                <a:latin typeface="微軟正黑體" pitchFamily="34" charset="-120"/>
                <a:ea typeface="微軟正黑體" pitchFamily="34" charset="-120"/>
              </a:rPr>
              <a:t>不斷在改變！</a:t>
            </a:r>
            <a:endParaRPr lang="en-US" altLang="zh-TW" b="1">
              <a:latin typeface="微軟正黑體" pitchFamily="34" charset="-120"/>
              <a:ea typeface="微軟正黑體" pitchFamily="34" charset="-120"/>
            </a:endParaRPr>
          </a:p>
        </p:txBody>
      </p:sp>
      <p:pic>
        <p:nvPicPr>
          <p:cNvPr id="15" name="圖片 14"/>
          <p:cNvPicPr>
            <a:picLocks noChangeAspect="1"/>
          </p:cNvPicPr>
          <p:nvPr/>
        </p:nvPicPr>
        <p:blipFill>
          <a:blip r:embed="rId5" cstate="print">
            <a:duotone>
              <a:prstClr val="black"/>
              <a:schemeClr val="accent2">
                <a:tint val="45000"/>
                <a:satMod val="400000"/>
              </a:schemeClr>
            </a:duotone>
            <a:extLst/>
          </a:blip>
          <a:srcRect/>
          <a:stretch>
            <a:fillRect/>
          </a:stretch>
        </p:blipFill>
        <p:spPr bwMode="auto">
          <a:xfrm rot="21321226">
            <a:off x="6990380" y="4582309"/>
            <a:ext cx="688741" cy="1067799"/>
          </a:xfrm>
          <a:prstGeom prst="rect">
            <a:avLst/>
          </a:prstGeom>
          <a:noFill/>
          <a:ln>
            <a:noFill/>
          </a:ln>
          <a:extLst/>
        </p:spPr>
      </p:pic>
      <p:pic>
        <p:nvPicPr>
          <p:cNvPr id="16" name="圖片 18"/>
          <p:cNvPicPr>
            <a:picLocks noChangeAspect="1"/>
          </p:cNvPicPr>
          <p:nvPr/>
        </p:nvPicPr>
        <p:blipFill>
          <a:blip r:embed="rId6" cstate="print">
            <a:duotone>
              <a:prstClr val="black"/>
              <a:schemeClr val="accent1">
                <a:tint val="45000"/>
                <a:satMod val="400000"/>
              </a:schemeClr>
            </a:duotone>
            <a:extLst/>
          </a:blip>
          <a:srcRect/>
          <a:stretch>
            <a:fillRect/>
          </a:stretch>
        </p:blipFill>
        <p:spPr bwMode="auto">
          <a:xfrm rot="20990092">
            <a:off x="7430482" y="4201476"/>
            <a:ext cx="688741" cy="1067799"/>
          </a:xfrm>
          <a:prstGeom prst="rect">
            <a:avLst/>
          </a:prstGeom>
          <a:noFill/>
          <a:ln>
            <a:noFill/>
          </a:ln>
          <a:extLst/>
        </p:spPr>
      </p:pic>
      <p:pic>
        <p:nvPicPr>
          <p:cNvPr id="6" name="03.mp3">
            <a:hlinkClick r:id="" action="ppaction://media"/>
          </p:cNvPr>
          <p:cNvPicPr>
            <a:picLocks noRot="1" noChangeAspect="1"/>
          </p:cNvPicPr>
          <p:nvPr>
            <a:audioFile r:link="rId1"/>
          </p:nvPr>
        </p:nvPicPr>
        <p:blipFill>
          <a:blip r:embed="rId7" cstate="print"/>
          <a:srcRect/>
          <a:stretch>
            <a:fillRect/>
          </a:stretch>
        </p:blipFill>
        <p:spPr bwMode="auto">
          <a:xfrm>
            <a:off x="8786813" y="6762750"/>
            <a:ext cx="2438400" cy="2438400"/>
          </a:xfrm>
          <a:prstGeom prst="rect">
            <a:avLst/>
          </a:prstGeom>
          <a:noFill/>
          <a:ln w="9525">
            <a:noFill/>
            <a:miter lim="800000"/>
            <a:headEnd/>
            <a:tailEnd/>
          </a:ln>
        </p:spPr>
      </p:pic>
      <p:grpSp>
        <p:nvGrpSpPr>
          <p:cNvPr id="13" name="群組 12"/>
          <p:cNvGrpSpPr>
            <a:grpSpLocks/>
          </p:cNvGrpSpPr>
          <p:nvPr/>
        </p:nvGrpSpPr>
        <p:grpSpPr bwMode="auto">
          <a:xfrm>
            <a:off x="923925" y="3994150"/>
            <a:ext cx="1801813" cy="2506663"/>
            <a:chOff x="923925" y="3994150"/>
            <a:chExt cx="1801828" cy="2506663"/>
          </a:xfrm>
        </p:grpSpPr>
        <p:pic>
          <p:nvPicPr>
            <p:cNvPr id="178189" name="圖片 3" descr="指標.png"/>
            <p:cNvPicPr>
              <a:picLocks noChangeAspect="1"/>
            </p:cNvPicPr>
            <p:nvPr/>
          </p:nvPicPr>
          <p:blipFill>
            <a:blip r:embed="rId8" cstate="print"/>
            <a:srcRect/>
            <a:stretch>
              <a:fillRect/>
            </a:stretch>
          </p:blipFill>
          <p:spPr bwMode="auto">
            <a:xfrm>
              <a:off x="923925" y="3994150"/>
              <a:ext cx="1747838" cy="2506663"/>
            </a:xfrm>
            <a:prstGeom prst="rect">
              <a:avLst/>
            </a:prstGeom>
            <a:noFill/>
            <a:ln w="9525">
              <a:noFill/>
              <a:miter lim="800000"/>
              <a:headEnd/>
              <a:tailEnd/>
            </a:ln>
          </p:spPr>
        </p:pic>
        <p:sp>
          <p:nvSpPr>
            <p:cNvPr id="7" name="文字方塊 6"/>
            <p:cNvSpPr txBox="1"/>
            <p:nvPr/>
          </p:nvSpPr>
          <p:spPr>
            <a:xfrm rot="21318519">
              <a:off x="1474793" y="4462463"/>
              <a:ext cx="646117" cy="369887"/>
            </a:xfrm>
            <a:prstGeom prst="rect">
              <a:avLst/>
            </a:prstGeom>
            <a:noFill/>
          </p:spPr>
          <p:txBody>
            <a:bodyPr wrap="none">
              <a:spAutoFit/>
            </a:bodyPr>
            <a:lstStyle/>
            <a:p>
              <a:pPr defTabSz="457200" fontAlgn="auto">
                <a:spcBef>
                  <a:spcPts val="0"/>
                </a:spcBef>
                <a:spcAft>
                  <a:spcPts val="0"/>
                </a:spcAft>
                <a:defRPr/>
              </a:pPr>
              <a:r>
                <a:rPr kumimoji="0" lang="zh-TW" altLang="en-US" sz="1800" b="1" dirty="0">
                  <a:solidFill>
                    <a:schemeClr val="tx1">
                      <a:lumMod val="65000"/>
                      <a:lumOff val="35000"/>
                    </a:schemeClr>
                  </a:solidFill>
                  <a:latin typeface="標楷體" panose="03000509000000000000" pitchFamily="65" charset="-120"/>
                  <a:ea typeface="標楷體" pitchFamily="65" charset="-120"/>
                </a:rPr>
                <a:t>高中</a:t>
              </a:r>
            </a:p>
          </p:txBody>
        </p:sp>
        <p:sp>
          <p:nvSpPr>
            <p:cNvPr id="14" name="文字方塊 13"/>
            <p:cNvSpPr txBox="1"/>
            <p:nvPr/>
          </p:nvSpPr>
          <p:spPr>
            <a:xfrm rot="372001">
              <a:off x="1254128" y="5022850"/>
              <a:ext cx="646118" cy="369888"/>
            </a:xfrm>
            <a:prstGeom prst="rect">
              <a:avLst/>
            </a:prstGeom>
            <a:noFill/>
          </p:spPr>
          <p:txBody>
            <a:bodyPr wrap="none">
              <a:spAutoFit/>
            </a:bodyPr>
            <a:lstStyle/>
            <a:p>
              <a:pPr defTabSz="457200" fontAlgn="auto">
                <a:spcBef>
                  <a:spcPts val="0"/>
                </a:spcBef>
                <a:spcAft>
                  <a:spcPts val="0"/>
                </a:spcAft>
                <a:defRPr/>
              </a:pPr>
              <a:r>
                <a:rPr kumimoji="0" lang="zh-TW" altLang="en-US" sz="1800" b="1" dirty="0">
                  <a:solidFill>
                    <a:schemeClr val="tx1">
                      <a:lumMod val="65000"/>
                      <a:lumOff val="35000"/>
                    </a:schemeClr>
                  </a:solidFill>
                  <a:latin typeface="標楷體" panose="03000509000000000000" pitchFamily="65" charset="-120"/>
                  <a:ea typeface="標楷體" pitchFamily="65" charset="-120"/>
                </a:rPr>
                <a:t>高職</a:t>
              </a:r>
            </a:p>
          </p:txBody>
        </p:sp>
        <p:pic>
          <p:nvPicPr>
            <p:cNvPr id="178192" name="圖片 16" descr="指標.png"/>
            <p:cNvPicPr>
              <a:picLocks noChangeAspect="1"/>
            </p:cNvPicPr>
            <p:nvPr/>
          </p:nvPicPr>
          <p:blipFill>
            <a:blip r:embed="rId9" cstate="print"/>
            <a:srcRect/>
            <a:stretch>
              <a:fillRect/>
            </a:stretch>
          </p:blipFill>
          <p:spPr bwMode="auto">
            <a:xfrm rot="-842083">
              <a:off x="1013822" y="5594822"/>
              <a:ext cx="1711931" cy="352644"/>
            </a:xfrm>
            <a:prstGeom prst="rect">
              <a:avLst/>
            </a:prstGeom>
            <a:noFill/>
            <a:ln w="9525">
              <a:noFill/>
              <a:miter lim="800000"/>
              <a:headEnd/>
              <a:tailEnd/>
            </a:ln>
          </p:spPr>
        </p:pic>
        <p:sp>
          <p:nvSpPr>
            <p:cNvPr id="18" name="文字方塊 17"/>
            <p:cNvSpPr txBox="1"/>
            <p:nvPr/>
          </p:nvSpPr>
          <p:spPr>
            <a:xfrm rot="21011487">
              <a:off x="1358904" y="5641975"/>
              <a:ext cx="646118" cy="368300"/>
            </a:xfrm>
            <a:prstGeom prst="rect">
              <a:avLst/>
            </a:prstGeom>
            <a:noFill/>
          </p:spPr>
          <p:txBody>
            <a:bodyPr wrap="none">
              <a:spAutoFit/>
            </a:bodyPr>
            <a:lstStyle/>
            <a:p>
              <a:pPr defTabSz="457200" fontAlgn="auto">
                <a:spcBef>
                  <a:spcPts val="0"/>
                </a:spcBef>
                <a:spcAft>
                  <a:spcPts val="0"/>
                </a:spcAft>
                <a:defRPr/>
              </a:pPr>
              <a:r>
                <a:rPr kumimoji="0" lang="zh-TW" altLang="en-US" sz="1800" b="1" dirty="0">
                  <a:solidFill>
                    <a:schemeClr val="tx1">
                      <a:lumMod val="65000"/>
                      <a:lumOff val="35000"/>
                    </a:schemeClr>
                  </a:solidFill>
                  <a:latin typeface="標楷體" panose="03000509000000000000" pitchFamily="65" charset="-120"/>
                  <a:ea typeface="標楷體" pitchFamily="65" charset="-120"/>
                </a:rPr>
                <a:t>五專</a:t>
              </a:r>
            </a:p>
          </p:txBody>
        </p:sp>
      </p:grpSp>
      <p:sp>
        <p:nvSpPr>
          <p:cNvPr id="178188" name="投影片編號版面配置區 3"/>
          <p:cNvSpPr txBox="1">
            <a:spLocks noGrp="1"/>
          </p:cNvSpPr>
          <p:nvPr/>
        </p:nvSpPr>
        <p:spPr bwMode="auto">
          <a:xfrm>
            <a:off x="6759575" y="6448425"/>
            <a:ext cx="2133600" cy="365125"/>
          </a:xfrm>
          <a:prstGeom prst="rect">
            <a:avLst/>
          </a:prstGeom>
          <a:noFill/>
          <a:ln w="9525">
            <a:noFill/>
            <a:miter lim="800000"/>
            <a:headEnd/>
            <a:tailEnd/>
          </a:ln>
        </p:spPr>
        <p:txBody>
          <a:bodyPr/>
          <a:lstStyle/>
          <a:p>
            <a:pPr algn="r" defTabSz="457200" eaLnBrk="0" hangingPunct="0"/>
            <a:fld id="{968756B9-FE07-4621-88B3-982130B5D2AA}" type="slidenum">
              <a:rPr lang="zh-CN" altLang="en-US" sz="1600">
                <a:solidFill>
                  <a:schemeClr val="bg1"/>
                </a:solidFill>
                <a:latin typeface="微軟正黑體" pitchFamily="34" charset="-120"/>
                <a:ea typeface="微軟正黑體" pitchFamily="34" charset="-120"/>
              </a:rPr>
              <a:pPr algn="r" defTabSz="457200" eaLnBrk="0" hangingPunct="0"/>
              <a:t>84</a:t>
            </a:fld>
            <a:endParaRPr lang="en-US" altLang="zh-CN" sz="1600">
              <a:solidFill>
                <a:schemeClr val="bg1"/>
              </a:solidFill>
              <a:latin typeface="微軟正黑體" pitchFamily="34" charset="-120"/>
              <a:ea typeface="微軟正黑體" pitchFamily="34" charset="-120"/>
            </a:endParaRPr>
          </a:p>
        </p:txBody>
      </p:sp>
      <p:sp>
        <p:nvSpPr>
          <p:cNvPr id="11" name="投影片編號版面配置區 10"/>
          <p:cNvSpPr>
            <a:spLocks noGrp="1"/>
          </p:cNvSpPr>
          <p:nvPr>
            <p:ph type="sldNum" sz="quarter" idx="12"/>
          </p:nvPr>
        </p:nvSpPr>
        <p:spPr/>
        <p:txBody>
          <a:bodyPr/>
          <a:lstStyle/>
          <a:p>
            <a:pPr>
              <a:defRPr/>
            </a:pPr>
            <a:fld id="{83CDAA5D-8561-4D0E-96E0-D0F0542699B0}" type="slidenum">
              <a:rPr lang="zh-CN" altLang="en-US" smtClean="0"/>
              <a:pPr>
                <a:defRPr/>
              </a:pPr>
              <a:t>84</a:t>
            </a:fld>
            <a:endParaRPr lang="zh-CN" altLang="en-US"/>
          </a:p>
        </p:txBody>
      </p:sp>
    </p:spTree>
    <p:extLst>
      <p:ext uri="{BB962C8B-B14F-4D97-AF65-F5344CB8AC3E}">
        <p14:creationId xmlns:p14="http://schemas.microsoft.com/office/powerpoint/2010/main" val="2809331073"/>
      </p:ext>
    </p:extLst>
  </p:cSld>
  <p:clrMapOvr>
    <a:masterClrMapping/>
  </p:clrMapOvr>
  <p:transition spd="slow"/>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D1F9ECA3-4551-42C2-9E74-E1A39D013393}"/>
              </a:ext>
            </a:extLst>
          </p:cNvPr>
          <p:cNvSpPr>
            <a:spLocks noGrp="1"/>
          </p:cNvSpPr>
          <p:nvPr>
            <p:ph idx="1"/>
          </p:nvPr>
        </p:nvSpPr>
        <p:spPr>
          <a:xfrm>
            <a:off x="755576" y="1196752"/>
            <a:ext cx="7488832" cy="4525963"/>
          </a:xfrm>
        </p:spPr>
        <p:txBody>
          <a:bodyPr>
            <a:normAutofit/>
          </a:bodyPr>
          <a:lstStyle/>
          <a:p>
            <a:r>
              <a:rPr lang="zh-TW" altLang="en-US" dirty="0">
                <a:latin typeface="微軟正黑體" panose="020B0604030504040204" pitchFamily="34" charset="-120"/>
                <a:ea typeface="微軟正黑體" panose="020B0604030504040204" pitchFamily="34" charset="-120"/>
              </a:rPr>
              <a:t>高中實施十二年國教的</a:t>
            </a:r>
            <a:r>
              <a:rPr lang="zh-TW" altLang="en-US" dirty="0" smtClean="0">
                <a:latin typeface="微軟正黑體" panose="020B0604030504040204" pitchFamily="34" charset="-120"/>
                <a:ea typeface="微軟正黑體" panose="020B0604030504040204" pitchFamily="34" charset="-120"/>
              </a:rPr>
              <a:t>改變</a:t>
            </a:r>
            <a:endParaRPr lang="en-US" altLang="zh-TW" dirty="0">
              <a:latin typeface="微軟正黑體" panose="020B0604030504040204" pitchFamily="34" charset="-120"/>
              <a:ea typeface="微軟正黑體" panose="020B0604030504040204" pitchFamily="34" charset="-120"/>
            </a:endParaRPr>
          </a:p>
          <a:p>
            <a:pPr lvl="1"/>
            <a:r>
              <a:rPr lang="zh-TW" altLang="en-US" dirty="0">
                <a:latin typeface="微軟正黑體" panose="020B0604030504040204" pitchFamily="34" charset="-120"/>
                <a:ea typeface="微軟正黑體" panose="020B0604030504040204" pitchFamily="34" charset="-120"/>
              </a:rPr>
              <a:t>高級中等學校課程的改變</a:t>
            </a:r>
            <a:endParaRPr lang="en-US" altLang="zh-TW" dirty="0">
              <a:latin typeface="微軟正黑體" panose="020B0604030504040204" pitchFamily="34" charset="-120"/>
              <a:ea typeface="微軟正黑體" panose="020B0604030504040204" pitchFamily="34" charset="-120"/>
            </a:endParaRPr>
          </a:p>
          <a:p>
            <a:pPr lvl="2"/>
            <a:r>
              <a:rPr lang="zh-TW" altLang="en-US" sz="2600" dirty="0">
                <a:solidFill>
                  <a:srgbClr val="0000FF"/>
                </a:solidFill>
                <a:latin typeface="微軟正黑體" panose="020B0604030504040204" pitchFamily="34" charset="-120"/>
                <a:ea typeface="微軟正黑體" panose="020B0604030504040204" pitchFamily="34" charset="-120"/>
              </a:rPr>
              <a:t>素養導向，自發、互動、共好</a:t>
            </a:r>
            <a:endParaRPr lang="en-US" altLang="zh-TW" sz="2600" dirty="0">
              <a:solidFill>
                <a:srgbClr val="0000FF"/>
              </a:solidFill>
              <a:latin typeface="微軟正黑體" panose="020B0604030504040204" pitchFamily="34" charset="-120"/>
              <a:ea typeface="微軟正黑體" panose="020B0604030504040204" pitchFamily="34" charset="-120"/>
            </a:endParaRPr>
          </a:p>
          <a:p>
            <a:pPr lvl="1"/>
            <a:r>
              <a:rPr lang="zh-TW" altLang="en-US" dirty="0">
                <a:latin typeface="微軟正黑體" panose="020B0604030504040204" pitchFamily="34" charset="-120"/>
                <a:ea typeface="微軟正黑體" panose="020B0604030504040204" pitchFamily="34" charset="-120"/>
              </a:rPr>
              <a:t>在升大學或技術校院的制度有很大的變革</a:t>
            </a:r>
            <a:endParaRPr lang="en-US" altLang="zh-TW" dirty="0">
              <a:latin typeface="微軟正黑體" panose="020B0604030504040204" pitchFamily="34" charset="-120"/>
              <a:ea typeface="微軟正黑體" panose="020B0604030504040204" pitchFamily="34" charset="-120"/>
            </a:endParaRPr>
          </a:p>
          <a:p>
            <a:pPr lvl="2"/>
            <a:r>
              <a:rPr lang="zh-TW" altLang="en-US" b="1" dirty="0">
                <a:solidFill>
                  <a:srgbClr val="FF0000"/>
                </a:solidFill>
                <a:latin typeface="微軟正黑體" panose="020B0604030504040204" pitchFamily="34" charset="-120"/>
                <a:ea typeface="微軟正黑體" panose="020B0604030504040204" pitchFamily="34" charset="-120"/>
              </a:rPr>
              <a:t>高中學習歷程的參採</a:t>
            </a:r>
            <a:endParaRPr lang="en-US" altLang="zh-TW" b="1" dirty="0">
              <a:solidFill>
                <a:srgbClr val="FF0000"/>
              </a:solidFill>
              <a:latin typeface="微軟正黑體" panose="020B0604030504040204" pitchFamily="34" charset="-120"/>
              <a:ea typeface="微軟正黑體" panose="020B0604030504040204" pitchFamily="34" charset="-120"/>
            </a:endParaRPr>
          </a:p>
          <a:p>
            <a:pPr lvl="2"/>
            <a:r>
              <a:rPr lang="zh-TW" altLang="en-US" b="1" dirty="0">
                <a:solidFill>
                  <a:srgbClr val="FF0000"/>
                </a:solidFill>
                <a:latin typeface="微軟正黑體" panose="020B0604030504040204" pitchFamily="34" charset="-120"/>
                <a:ea typeface="微軟正黑體" panose="020B0604030504040204" pitchFamily="34" charset="-120"/>
              </a:rPr>
              <a:t>學測及分科考試之科目及範圍均有變動</a:t>
            </a:r>
            <a:endParaRPr lang="en-US" altLang="zh-TW" b="1" dirty="0">
              <a:solidFill>
                <a:srgbClr val="FF0000"/>
              </a:solidFill>
              <a:latin typeface="微軟正黑體" panose="020B0604030504040204" pitchFamily="34" charset="-120"/>
              <a:ea typeface="微軟正黑體" panose="020B0604030504040204" pitchFamily="34" charset="-120"/>
            </a:endParaRPr>
          </a:p>
          <a:p>
            <a:pPr lvl="2"/>
            <a:r>
              <a:rPr lang="zh-TW" altLang="en-US" b="1" dirty="0">
                <a:solidFill>
                  <a:srgbClr val="FF0000"/>
                </a:solidFill>
                <a:latin typeface="微軟正黑體" panose="020B0604030504040204" pitchFamily="34" charset="-120"/>
                <a:ea typeface="微軟正黑體" panose="020B0604030504040204" pitchFamily="34" charset="-120"/>
              </a:rPr>
              <a:t>入學管道</a:t>
            </a:r>
            <a:endParaRPr lang="en-US" altLang="zh-TW" b="1" dirty="0">
              <a:solidFill>
                <a:srgbClr val="FF0000"/>
              </a:solidFill>
              <a:latin typeface="微軟正黑體" panose="020B0604030504040204" pitchFamily="34" charset="-120"/>
              <a:ea typeface="微軟正黑體" panose="020B0604030504040204" pitchFamily="34" charset="-120"/>
            </a:endParaRPr>
          </a:p>
          <a:p>
            <a:pPr lvl="1"/>
            <a:r>
              <a:rPr lang="zh-TW" altLang="en-US" dirty="0">
                <a:latin typeface="微軟正黑體" panose="020B0604030504040204" pitchFamily="34" charset="-120"/>
                <a:ea typeface="微軟正黑體" panose="020B0604030504040204" pitchFamily="34" charset="-120"/>
              </a:rPr>
              <a:t>請學生及家長務必注意各高中的宣導。</a:t>
            </a:r>
          </a:p>
        </p:txBody>
      </p:sp>
      <p:sp>
        <p:nvSpPr>
          <p:cNvPr id="5" name="投影片編號版面配置區 4"/>
          <p:cNvSpPr>
            <a:spLocks noGrp="1"/>
          </p:cNvSpPr>
          <p:nvPr>
            <p:ph type="sldNum" sz="quarter" idx="12"/>
          </p:nvPr>
        </p:nvSpPr>
        <p:spPr/>
        <p:txBody>
          <a:bodyPr/>
          <a:lstStyle/>
          <a:p>
            <a:fld id="{55D26385-5915-4D3F-8F49-F30EBFAED118}" type="slidenum">
              <a:rPr lang="zh-TW" altLang="en-US" smtClean="0"/>
              <a:pPr/>
              <a:t>85</a:t>
            </a:fld>
            <a:endParaRPr lang="zh-TW" altLang="en-US"/>
          </a:p>
        </p:txBody>
      </p:sp>
    </p:spTree>
    <p:extLst>
      <p:ext uri="{BB962C8B-B14F-4D97-AF65-F5344CB8AC3E}">
        <p14:creationId xmlns:p14="http://schemas.microsoft.com/office/powerpoint/2010/main" val="2402308371"/>
      </p:ext>
    </p:extLst>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48680"/>
            <a:ext cx="8229600" cy="648072"/>
          </a:xfrm>
        </p:spPr>
        <p:txBody>
          <a:bodyPr/>
          <a:lstStyle/>
          <a:p>
            <a:r>
              <a:rPr lang="zh-TW" altLang="en-US" dirty="0" smtClean="0"/>
              <a:t>學生學習歷程檔案</a:t>
            </a:r>
            <a:r>
              <a:rPr lang="zh-TW" altLang="en-US" dirty="0"/>
              <a:t>服務特色</a:t>
            </a:r>
          </a:p>
        </p:txBody>
      </p:sp>
      <p:grpSp>
        <p:nvGrpSpPr>
          <p:cNvPr id="6" name="群組 10"/>
          <p:cNvGrpSpPr/>
          <p:nvPr/>
        </p:nvGrpSpPr>
        <p:grpSpPr>
          <a:xfrm>
            <a:off x="66276" y="1420405"/>
            <a:ext cx="1723552" cy="1994479"/>
            <a:chOff x="844704" y="1370539"/>
            <a:chExt cx="1723552" cy="1994479"/>
          </a:xfrm>
        </p:grpSpPr>
        <p:pic>
          <p:nvPicPr>
            <p:cNvPr id="7" name="圖片 9">
              <a:extLst>
                <a:ext uri="{FF2B5EF4-FFF2-40B4-BE49-F238E27FC236}">
                  <a16:creationId xmlns:a16="http://schemas.microsoft.com/office/drawing/2014/main" id="{00000000-0000-0000-0000-000000000000}"/>
                </a:ext>
              </a:extLst>
            </p:cNvPr>
            <p:cNvPicPr>
              <a:picLocks noChangeAspect="1"/>
            </p:cNvPicPr>
            <p:nvPr/>
          </p:nvPicPr>
          <p:blipFill>
            <a:blip r:embed="rId2"/>
            <a:stretch>
              <a:fillRect/>
            </a:stretch>
          </p:blipFill>
          <p:spPr>
            <a:xfrm>
              <a:off x="1028489" y="1370539"/>
              <a:ext cx="1334127" cy="1115997"/>
            </a:xfrm>
            <a:prstGeom prst="rect">
              <a:avLst/>
            </a:prstGeom>
            <a:noFill/>
            <a:ln cap="flat">
              <a:noFill/>
            </a:ln>
          </p:spPr>
        </p:pic>
        <p:sp>
          <p:nvSpPr>
            <p:cNvPr id="8" name="文字方塊 12"/>
            <p:cNvSpPr txBox="1"/>
            <p:nvPr/>
          </p:nvSpPr>
          <p:spPr>
            <a:xfrm>
              <a:off x="844704" y="2513694"/>
              <a:ext cx="1723552" cy="851324"/>
            </a:xfrm>
            <a:prstGeom prst="rect">
              <a:avLst/>
            </a:prstGeom>
            <a:noFill/>
            <a:ln cap="flat">
              <a:noFill/>
            </a:ln>
          </p:spPr>
          <p:txBody>
            <a:bodyPr vert="horz" wrap="none" lIns="91440" tIns="45720" rIns="91440" bIns="45720" anchor="t" anchorCtr="1" compatLnSpc="1">
              <a:spAutoFit/>
            </a:bodyPr>
            <a:lstStyle/>
            <a:p>
              <a:pPr marL="0" marR="0" lvl="0" indent="0" algn="ctr" defTabSz="914372"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zh-TW" sz="2000" b="1" i="0" u="none" strike="noStrike" kern="1200" cap="none" spc="0" baseline="0">
                  <a:solidFill>
                    <a:srgbClr val="E46C0A"/>
                  </a:solidFill>
                  <a:uFillTx/>
                  <a:latin typeface="Arial"/>
                  <a:ea typeface="微軟正黑體" pitchFamily="34"/>
                </a:rPr>
                <a:t>提升</a:t>
              </a:r>
              <a:endParaRPr lang="en-US" sz="2000" b="1" i="0" u="none" strike="noStrike" kern="1200" cap="none" spc="0" baseline="0">
                <a:solidFill>
                  <a:srgbClr val="E46C0A"/>
                </a:solidFill>
                <a:uFillTx/>
                <a:latin typeface="Arial"/>
                <a:ea typeface="微軟正黑體" pitchFamily="34"/>
              </a:endParaRPr>
            </a:p>
            <a:p>
              <a:pPr marL="0" marR="0" lvl="0" indent="0" algn="ctr" defTabSz="914372"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zh-TW" sz="2000" b="1" i="0" u="none" strike="noStrike" kern="1200" cap="none" spc="0" baseline="0">
                  <a:solidFill>
                    <a:srgbClr val="E46C0A"/>
                  </a:solidFill>
                  <a:uFillTx/>
                  <a:latin typeface="Arial"/>
                  <a:ea typeface="微軟正黑體" pitchFamily="34"/>
                </a:rPr>
                <a:t>備審資料品質</a:t>
              </a:r>
            </a:p>
          </p:txBody>
        </p:sp>
      </p:grpSp>
      <p:grpSp>
        <p:nvGrpSpPr>
          <p:cNvPr id="9" name="群組 8"/>
          <p:cNvGrpSpPr/>
          <p:nvPr/>
        </p:nvGrpSpPr>
        <p:grpSpPr>
          <a:xfrm>
            <a:off x="2435226" y="1484467"/>
            <a:ext cx="1845365" cy="2103869"/>
            <a:chOff x="2995775" y="1297972"/>
            <a:chExt cx="1980032" cy="2103869"/>
          </a:xfrm>
        </p:grpSpPr>
        <p:pic>
          <p:nvPicPr>
            <p:cNvPr id="10" name="圖片 14">
              <a:extLst>
                <a:ext uri="{FF2B5EF4-FFF2-40B4-BE49-F238E27FC236}">
                  <a16:creationId xmlns:a16="http://schemas.microsoft.com/office/drawing/2014/main" id="{00000000-0000-0000-0000-000000000000}"/>
                </a:ext>
              </a:extLst>
            </p:cNvPr>
            <p:cNvPicPr>
              <a:picLocks noChangeAspect="1"/>
            </p:cNvPicPr>
            <p:nvPr/>
          </p:nvPicPr>
          <p:blipFill>
            <a:blip r:embed="rId3"/>
            <a:stretch>
              <a:fillRect/>
            </a:stretch>
          </p:blipFill>
          <p:spPr>
            <a:xfrm>
              <a:off x="3427783" y="1297972"/>
              <a:ext cx="1115997" cy="1115997"/>
            </a:xfrm>
            <a:prstGeom prst="rect">
              <a:avLst/>
            </a:prstGeom>
            <a:noFill/>
            <a:ln cap="flat">
              <a:noFill/>
            </a:ln>
          </p:spPr>
        </p:pic>
        <p:sp>
          <p:nvSpPr>
            <p:cNvPr id="11" name="文字方塊 15"/>
            <p:cNvSpPr txBox="1"/>
            <p:nvPr/>
          </p:nvSpPr>
          <p:spPr>
            <a:xfrm>
              <a:off x="2995775" y="2509287"/>
              <a:ext cx="1980032" cy="892554"/>
            </a:xfrm>
            <a:prstGeom prst="rect">
              <a:avLst/>
            </a:prstGeom>
            <a:noFill/>
            <a:ln cap="flat">
              <a:noFill/>
            </a:ln>
          </p:spPr>
          <p:txBody>
            <a:bodyPr vert="horz" wrap="none" lIns="91440" tIns="45720" rIns="91440" bIns="45720" anchor="t" anchorCtr="1" compatLnSpc="1">
              <a:spAutoFit/>
            </a:bodyPr>
            <a:lstStyle/>
            <a:p>
              <a:pPr marL="0" marR="0" lvl="0" indent="0" algn="ctr" defTabSz="914372"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zh-TW" sz="2000" b="1" i="0" u="none" strike="noStrike" kern="0" cap="none" spc="0" baseline="0" dirty="0">
                  <a:solidFill>
                    <a:srgbClr val="135C82"/>
                  </a:solidFill>
                  <a:uFillTx/>
                  <a:latin typeface="微軟正黑體" pitchFamily="34"/>
                  <a:ea typeface="微軟正黑體" pitchFamily="34"/>
                  <a:cs typeface="微软雅黑"/>
                </a:rPr>
                <a:t>呈現考試難以</a:t>
              </a:r>
              <a:endParaRPr lang="en-US" sz="2000" b="1" i="0" u="none" strike="noStrike" kern="0" cap="none" spc="0" baseline="0" dirty="0">
                <a:solidFill>
                  <a:srgbClr val="135C82"/>
                </a:solidFill>
                <a:uFillTx/>
                <a:latin typeface="微軟正黑體" pitchFamily="34"/>
                <a:ea typeface="微軟正黑體" pitchFamily="34"/>
                <a:cs typeface="微软雅黑"/>
              </a:endParaRPr>
            </a:p>
            <a:p>
              <a:pPr marL="0" marR="0" lvl="0" indent="0" algn="ctr" defTabSz="914372"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zh-TW" sz="2000" b="1" i="0" u="none" strike="noStrike" kern="0" cap="none" spc="0" baseline="0" dirty="0">
                  <a:solidFill>
                    <a:srgbClr val="135C82"/>
                  </a:solidFill>
                  <a:uFillTx/>
                  <a:latin typeface="微軟正黑體" pitchFamily="34"/>
                  <a:ea typeface="微軟正黑體" pitchFamily="34"/>
                  <a:cs typeface="微软雅黑"/>
                </a:rPr>
                <a:t>評量的學習成果</a:t>
              </a:r>
            </a:p>
          </p:txBody>
        </p:sp>
      </p:grpSp>
      <p:grpSp>
        <p:nvGrpSpPr>
          <p:cNvPr id="12" name="群組 13"/>
          <p:cNvGrpSpPr/>
          <p:nvPr/>
        </p:nvGrpSpPr>
        <p:grpSpPr>
          <a:xfrm>
            <a:off x="19016" y="4775851"/>
            <a:ext cx="1980032" cy="2009284"/>
            <a:chOff x="691679" y="4358953"/>
            <a:chExt cx="1980032" cy="2009284"/>
          </a:xfrm>
        </p:grpSpPr>
        <p:pic>
          <p:nvPicPr>
            <p:cNvPr id="13" name="圖片 4">
              <a:extLst>
                <a:ext uri="{FF2B5EF4-FFF2-40B4-BE49-F238E27FC236}">
                  <a16:creationId xmlns:a16="http://schemas.microsoft.com/office/drawing/2014/main" id="{00000000-0000-0000-0000-000000000000}"/>
                </a:ext>
              </a:extLst>
            </p:cNvPr>
            <p:cNvPicPr>
              <a:picLocks noChangeAspect="1"/>
            </p:cNvPicPr>
            <p:nvPr/>
          </p:nvPicPr>
          <p:blipFill>
            <a:blip r:embed="rId4"/>
            <a:stretch>
              <a:fillRect/>
            </a:stretch>
          </p:blipFill>
          <p:spPr>
            <a:xfrm>
              <a:off x="945416" y="4358953"/>
              <a:ext cx="1472558" cy="1116738"/>
            </a:xfrm>
            <a:prstGeom prst="rect">
              <a:avLst/>
            </a:prstGeom>
            <a:noFill/>
            <a:ln cap="flat">
              <a:noFill/>
            </a:ln>
          </p:spPr>
        </p:pic>
        <p:sp>
          <p:nvSpPr>
            <p:cNvPr id="14" name="文字方塊 8"/>
            <p:cNvSpPr txBox="1"/>
            <p:nvPr/>
          </p:nvSpPr>
          <p:spPr>
            <a:xfrm>
              <a:off x="691679" y="5475683"/>
              <a:ext cx="1980032" cy="892554"/>
            </a:xfrm>
            <a:prstGeom prst="rect">
              <a:avLst/>
            </a:prstGeom>
            <a:noFill/>
            <a:ln cap="flat">
              <a:noFill/>
            </a:ln>
          </p:spPr>
          <p:txBody>
            <a:bodyPr vert="horz" wrap="none" lIns="91440" tIns="45720" rIns="91440" bIns="45720" anchor="t" anchorCtr="1" compatLnSpc="1">
              <a:spAutoFit/>
            </a:bodyPr>
            <a:lstStyle/>
            <a:p>
              <a:pPr marL="0" marR="0" lvl="0" indent="0" algn="ctr" defTabSz="914372"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zh-TW" sz="2000" b="1" i="0" u="none" strike="noStrike" kern="0" cap="none" spc="0" baseline="0">
                  <a:solidFill>
                    <a:srgbClr val="135C82"/>
                  </a:solidFill>
                  <a:uFillTx/>
                  <a:latin typeface="微軟正黑體" pitchFamily="34"/>
                  <a:ea typeface="微軟正黑體" pitchFamily="34"/>
                  <a:cs typeface="微软雅黑"/>
                </a:rPr>
                <a:t>展現個人特色</a:t>
              </a:r>
              <a:endParaRPr lang="en-US" sz="2000" b="1" i="0" u="none" strike="noStrike" kern="0" cap="none" spc="0" baseline="0">
                <a:solidFill>
                  <a:srgbClr val="135C82"/>
                </a:solidFill>
                <a:uFillTx/>
                <a:latin typeface="微軟正黑體" pitchFamily="34"/>
                <a:ea typeface="微軟正黑體" pitchFamily="34"/>
                <a:cs typeface="微软雅黑"/>
              </a:endParaRPr>
            </a:p>
            <a:p>
              <a:pPr marL="0" marR="0" lvl="0" indent="0" algn="ctr" defTabSz="914372"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zh-TW" sz="2000" b="1" i="0" u="none" strike="noStrike" kern="0" cap="none" spc="0" baseline="0">
                  <a:solidFill>
                    <a:srgbClr val="135C82"/>
                  </a:solidFill>
                  <a:uFillTx/>
                  <a:latin typeface="微軟正黑體" pitchFamily="34"/>
                  <a:ea typeface="微軟正黑體" pitchFamily="34"/>
                  <a:cs typeface="微软雅黑"/>
                </a:rPr>
                <a:t>和適性學習軌跡</a:t>
              </a:r>
            </a:p>
          </p:txBody>
        </p:sp>
      </p:grpSp>
      <p:grpSp>
        <p:nvGrpSpPr>
          <p:cNvPr id="15" name="群組 33"/>
          <p:cNvGrpSpPr/>
          <p:nvPr/>
        </p:nvGrpSpPr>
        <p:grpSpPr>
          <a:xfrm>
            <a:off x="2298597" y="4775851"/>
            <a:ext cx="1980032" cy="2075696"/>
            <a:chOff x="2995775" y="4292541"/>
            <a:chExt cx="1980032" cy="2075696"/>
          </a:xfrm>
        </p:grpSpPr>
        <p:grpSp>
          <p:nvGrpSpPr>
            <p:cNvPr id="16" name="群組 31"/>
            <p:cNvGrpSpPr/>
            <p:nvPr/>
          </p:nvGrpSpPr>
          <p:grpSpPr>
            <a:xfrm>
              <a:off x="3333765" y="4292541"/>
              <a:ext cx="1304034" cy="1115997"/>
              <a:chOff x="3333765" y="4292541"/>
              <a:chExt cx="1304034" cy="1115997"/>
            </a:xfrm>
          </p:grpSpPr>
          <p:pic>
            <p:nvPicPr>
              <p:cNvPr id="18" name="圖片 30">
                <a:extLst>
                  <a:ext uri="{FF2B5EF4-FFF2-40B4-BE49-F238E27FC236}">
                    <a16:creationId xmlns:a16="http://schemas.microsoft.com/office/drawing/2014/main" id="{00000000-0000-0000-0000-000000000000}"/>
                  </a:ext>
                </a:extLst>
              </p:cNvPr>
              <p:cNvPicPr>
                <a:picLocks noChangeAspect="1"/>
              </p:cNvPicPr>
              <p:nvPr/>
            </p:nvPicPr>
            <p:blipFill>
              <a:blip r:embed="rId5"/>
              <a:stretch>
                <a:fillRect/>
              </a:stretch>
            </p:blipFill>
            <p:spPr>
              <a:xfrm>
                <a:off x="3333765" y="4292541"/>
                <a:ext cx="445779" cy="1115997"/>
              </a:xfrm>
              <a:prstGeom prst="rect">
                <a:avLst/>
              </a:prstGeom>
              <a:noFill/>
              <a:ln cap="flat">
                <a:noFill/>
              </a:ln>
            </p:spPr>
          </p:pic>
          <p:grpSp>
            <p:nvGrpSpPr>
              <p:cNvPr id="19" name="群組 18"/>
              <p:cNvGrpSpPr/>
              <p:nvPr/>
            </p:nvGrpSpPr>
            <p:grpSpPr>
              <a:xfrm>
                <a:off x="3767346" y="4498226"/>
                <a:ext cx="870453" cy="844521"/>
                <a:chOff x="3767346" y="4498226"/>
                <a:chExt cx="870453" cy="844521"/>
              </a:xfrm>
            </p:grpSpPr>
            <p:sp>
              <p:nvSpPr>
                <p:cNvPr id="20" name="Rounded Rectangle 12"/>
                <p:cNvSpPr/>
                <p:nvPr/>
              </p:nvSpPr>
              <p:spPr>
                <a:xfrm>
                  <a:off x="3767346" y="4498226"/>
                  <a:ext cx="870453" cy="84452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8841D"/>
                </a:solidFill>
                <a:ln cap="flat">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FFFFFF"/>
                    </a:solidFill>
                    <a:uFillTx/>
                    <a:latin typeface="Arial"/>
                    <a:ea typeface="微软雅黑"/>
                  </a:endParaRPr>
                </a:p>
              </p:txBody>
            </p:sp>
            <p:grpSp>
              <p:nvGrpSpPr>
                <p:cNvPr id="21" name="Group 18"/>
                <p:cNvGrpSpPr/>
                <p:nvPr/>
              </p:nvGrpSpPr>
              <p:grpSpPr>
                <a:xfrm>
                  <a:off x="3903710" y="4624239"/>
                  <a:ext cx="597743" cy="595951"/>
                  <a:chOff x="3903710" y="4624239"/>
                  <a:chExt cx="597743" cy="595951"/>
                </a:xfrm>
              </p:grpSpPr>
              <p:sp>
                <p:nvSpPr>
                  <p:cNvPr id="22" name="Freeform 38"/>
                  <p:cNvSpPr/>
                  <p:nvPr/>
                </p:nvSpPr>
                <p:spPr>
                  <a:xfrm>
                    <a:off x="3903710" y="4624239"/>
                    <a:ext cx="597743" cy="595951"/>
                  </a:xfrm>
                  <a:custGeom>
                    <a:avLst/>
                    <a:gdLst>
                      <a:gd name="f0" fmla="val 10800000"/>
                      <a:gd name="f1" fmla="val 5400000"/>
                      <a:gd name="f2" fmla="val 180"/>
                      <a:gd name="f3" fmla="val w"/>
                      <a:gd name="f4" fmla="val h"/>
                      <a:gd name="f5" fmla="val 0"/>
                      <a:gd name="f6" fmla="val 122"/>
                      <a:gd name="f7" fmla="val 61"/>
                      <a:gd name="f8" fmla="val 27"/>
                      <a:gd name="f9" fmla="val 95"/>
                      <a:gd name="f10" fmla="val 94"/>
                      <a:gd name="f11" fmla="val 64"/>
                      <a:gd name="f12" fmla="val 109"/>
                      <a:gd name="f13" fmla="val 102"/>
                      <a:gd name="f14" fmla="val 57"/>
                      <a:gd name="f15" fmla="val 46"/>
                      <a:gd name="f16" fmla="val 108"/>
                      <a:gd name="f17" fmla="val 37"/>
                      <a:gd name="f18" fmla="val 104"/>
                      <a:gd name="f19" fmla="val 29"/>
                      <a:gd name="f20" fmla="val 97"/>
                      <a:gd name="f21" fmla="val 28"/>
                      <a:gd name="f22" fmla="val 96"/>
                      <a:gd name="f23" fmla="val 26"/>
                      <a:gd name="f24" fmla="val 25"/>
                      <a:gd name="f25" fmla="val 93"/>
                      <a:gd name="f26" fmla="val 24"/>
                      <a:gd name="f27" fmla="val 18"/>
                      <a:gd name="f28" fmla="val 85"/>
                      <a:gd name="f29" fmla="val 13"/>
                      <a:gd name="f30" fmla="val 75"/>
                      <a:gd name="f31" fmla="val 65"/>
                      <a:gd name="f32" fmla="val 20"/>
                      <a:gd name="f33" fmla="val 58"/>
                      <a:gd name="f34" fmla="val 15"/>
                      <a:gd name="f35" fmla="val 34"/>
                      <a:gd name="f36" fmla="val 33"/>
                      <a:gd name="f37" fmla="val 71"/>
                      <a:gd name="f38" fmla="val 14"/>
                      <a:gd name="f39" fmla="val 77"/>
                      <a:gd name="f40" fmla="val 16"/>
                      <a:gd name="f41" fmla="val 83"/>
                      <a:gd name="f42" fmla="val 19"/>
                      <a:gd name="f43" fmla="val 84"/>
                      <a:gd name="f44" fmla="val 86"/>
                      <a:gd name="f45" fmla="val 21"/>
                      <a:gd name="f46" fmla="val 87"/>
                      <a:gd name="f47" fmla="val 88"/>
                      <a:gd name="f48" fmla="val 22"/>
                      <a:gd name="f49" fmla="val 89"/>
                      <a:gd name="f50" fmla="val 90"/>
                      <a:gd name="f51" fmla="val 23"/>
                      <a:gd name="f52" fmla="val 91"/>
                      <a:gd name="f53" fmla="val 92"/>
                      <a:gd name="f54" fmla="val 30"/>
                      <a:gd name="f55" fmla="val 98"/>
                      <a:gd name="f56" fmla="val 31"/>
                      <a:gd name="f57" fmla="val 32"/>
                      <a:gd name="f58" fmla="val 99"/>
                      <a:gd name="f59" fmla="val 100"/>
                      <a:gd name="f60" fmla="val 101"/>
                      <a:gd name="f61" fmla="val 35"/>
                      <a:gd name="f62" fmla="val 36"/>
                      <a:gd name="f63" fmla="val 103"/>
                      <a:gd name="f64" fmla="val 38"/>
                      <a:gd name="f65" fmla="val 39"/>
                      <a:gd name="f66" fmla="val 106"/>
                      <a:gd name="f67" fmla="val 45"/>
                      <a:gd name="f68" fmla="val 51"/>
                      <a:gd name="f69" fmla="val 107"/>
                      <a:gd name="f70" fmla="+- 0 0 -90"/>
                      <a:gd name="f71" fmla="*/ f3 1 122"/>
                      <a:gd name="f72" fmla="*/ f4 1 122"/>
                      <a:gd name="f73" fmla="val f5"/>
                      <a:gd name="f74" fmla="val f6"/>
                      <a:gd name="f75" fmla="*/ f70 f0 1"/>
                      <a:gd name="f76" fmla="+- f74 0 f73"/>
                      <a:gd name="f77" fmla="*/ f75 1 f2"/>
                      <a:gd name="f78" fmla="*/ f76 1 122"/>
                      <a:gd name="f79" fmla="*/ 61 f76 1"/>
                      <a:gd name="f80" fmla="*/ 0 f76 1"/>
                      <a:gd name="f81" fmla="*/ 122 f76 1"/>
                      <a:gd name="f82" fmla="*/ 64 f76 1"/>
                      <a:gd name="f83" fmla="*/ 109 f76 1"/>
                      <a:gd name="f84" fmla="*/ 102 f76 1"/>
                      <a:gd name="f85" fmla="*/ 57 f76 1"/>
                      <a:gd name="f86" fmla="*/ 29 f76 1"/>
                      <a:gd name="f87" fmla="*/ 97 f76 1"/>
                      <a:gd name="f88" fmla="*/ 28 f76 1"/>
                      <a:gd name="f89" fmla="*/ 27 f76 1"/>
                      <a:gd name="f90" fmla="*/ 95 f76 1"/>
                      <a:gd name="f91" fmla="*/ 25 f76 1"/>
                      <a:gd name="f92" fmla="*/ 93 f76 1"/>
                      <a:gd name="f93" fmla="*/ 24 f76 1"/>
                      <a:gd name="f94" fmla="*/ 13 f76 1"/>
                      <a:gd name="f95" fmla="*/ 65 f76 1"/>
                      <a:gd name="f96" fmla="*/ 20 f76 1"/>
                      <a:gd name="f97" fmla="*/ 58 f76 1"/>
                      <a:gd name="f98" fmla="*/ 83 f76 1"/>
                      <a:gd name="f99" fmla="*/ 18 f76 1"/>
                      <a:gd name="f100" fmla="*/ 19 f76 1"/>
                      <a:gd name="f101" fmla="*/ 86 f76 1"/>
                      <a:gd name="f102" fmla="*/ 21 f76 1"/>
                      <a:gd name="f103" fmla="*/ 87 f76 1"/>
                      <a:gd name="f104" fmla="*/ 90 f76 1"/>
                      <a:gd name="f105" fmla="*/ 23 f76 1"/>
                      <a:gd name="f106" fmla="*/ 91 f76 1"/>
                      <a:gd name="f107" fmla="*/ 26 f76 1"/>
                      <a:gd name="f108" fmla="*/ 94 f76 1"/>
                      <a:gd name="f109" fmla="*/ 96 f76 1"/>
                      <a:gd name="f110" fmla="*/ 98 f76 1"/>
                      <a:gd name="f111" fmla="*/ 31 f76 1"/>
                      <a:gd name="f112" fmla="*/ 99 f76 1"/>
                      <a:gd name="f113" fmla="*/ 32 f76 1"/>
                      <a:gd name="f114" fmla="*/ 101 f76 1"/>
                      <a:gd name="f115" fmla="*/ 35 f76 1"/>
                      <a:gd name="f116" fmla="*/ 36 f76 1"/>
                      <a:gd name="f117" fmla="*/ 103 f76 1"/>
                      <a:gd name="f118" fmla="*/ 39 f76 1"/>
                      <a:gd name="f119" fmla="*/ 108 f76 1"/>
                      <a:gd name="f120" fmla="+- f77 0 f1"/>
                      <a:gd name="f121" fmla="*/ f79 1 122"/>
                      <a:gd name="f122" fmla="*/ f80 1 122"/>
                      <a:gd name="f123" fmla="*/ f81 1 122"/>
                      <a:gd name="f124" fmla="*/ f82 1 122"/>
                      <a:gd name="f125" fmla="*/ f83 1 122"/>
                      <a:gd name="f126" fmla="*/ f84 1 122"/>
                      <a:gd name="f127" fmla="*/ f85 1 122"/>
                      <a:gd name="f128" fmla="*/ f86 1 122"/>
                      <a:gd name="f129" fmla="*/ f87 1 122"/>
                      <a:gd name="f130" fmla="*/ f88 1 122"/>
                      <a:gd name="f131" fmla="*/ f89 1 122"/>
                      <a:gd name="f132" fmla="*/ f90 1 122"/>
                      <a:gd name="f133" fmla="*/ f91 1 122"/>
                      <a:gd name="f134" fmla="*/ f92 1 122"/>
                      <a:gd name="f135" fmla="*/ f93 1 122"/>
                      <a:gd name="f136" fmla="*/ f94 1 122"/>
                      <a:gd name="f137" fmla="*/ f95 1 122"/>
                      <a:gd name="f138" fmla="*/ f96 1 122"/>
                      <a:gd name="f139" fmla="*/ f97 1 122"/>
                      <a:gd name="f140" fmla="*/ f98 1 122"/>
                      <a:gd name="f141" fmla="*/ f99 1 122"/>
                      <a:gd name="f142" fmla="*/ f100 1 122"/>
                      <a:gd name="f143" fmla="*/ f101 1 122"/>
                      <a:gd name="f144" fmla="*/ f102 1 122"/>
                      <a:gd name="f145" fmla="*/ f103 1 122"/>
                      <a:gd name="f146" fmla="*/ f104 1 122"/>
                      <a:gd name="f147" fmla="*/ f105 1 122"/>
                      <a:gd name="f148" fmla="*/ f106 1 122"/>
                      <a:gd name="f149" fmla="*/ f107 1 122"/>
                      <a:gd name="f150" fmla="*/ f108 1 122"/>
                      <a:gd name="f151" fmla="*/ f109 1 122"/>
                      <a:gd name="f152" fmla="*/ f110 1 122"/>
                      <a:gd name="f153" fmla="*/ f111 1 122"/>
                      <a:gd name="f154" fmla="*/ f112 1 122"/>
                      <a:gd name="f155" fmla="*/ f113 1 122"/>
                      <a:gd name="f156" fmla="*/ f114 1 122"/>
                      <a:gd name="f157" fmla="*/ f115 1 122"/>
                      <a:gd name="f158" fmla="*/ f116 1 122"/>
                      <a:gd name="f159" fmla="*/ f117 1 122"/>
                      <a:gd name="f160" fmla="*/ f118 1 122"/>
                      <a:gd name="f161" fmla="*/ f119 1 122"/>
                      <a:gd name="f162" fmla="*/ 0 1 f78"/>
                      <a:gd name="f163" fmla="*/ f74 1 f78"/>
                      <a:gd name="f164" fmla="*/ f121 1 f78"/>
                      <a:gd name="f165" fmla="*/ f122 1 f78"/>
                      <a:gd name="f166" fmla="*/ f123 1 f78"/>
                      <a:gd name="f167" fmla="*/ f124 1 f78"/>
                      <a:gd name="f168" fmla="*/ f125 1 f78"/>
                      <a:gd name="f169" fmla="*/ f126 1 f78"/>
                      <a:gd name="f170" fmla="*/ f127 1 f78"/>
                      <a:gd name="f171" fmla="*/ f128 1 f78"/>
                      <a:gd name="f172" fmla="*/ f129 1 f78"/>
                      <a:gd name="f173" fmla="*/ f130 1 f78"/>
                      <a:gd name="f174" fmla="*/ f131 1 f78"/>
                      <a:gd name="f175" fmla="*/ f132 1 f78"/>
                      <a:gd name="f176" fmla="*/ f133 1 f78"/>
                      <a:gd name="f177" fmla="*/ f134 1 f78"/>
                      <a:gd name="f178" fmla="*/ f135 1 f78"/>
                      <a:gd name="f179" fmla="*/ f136 1 f78"/>
                      <a:gd name="f180" fmla="*/ f137 1 f78"/>
                      <a:gd name="f181" fmla="*/ f138 1 f78"/>
                      <a:gd name="f182" fmla="*/ f139 1 f78"/>
                      <a:gd name="f183" fmla="*/ f140 1 f78"/>
                      <a:gd name="f184" fmla="*/ f141 1 f78"/>
                      <a:gd name="f185" fmla="*/ f142 1 f78"/>
                      <a:gd name="f186" fmla="*/ f143 1 f78"/>
                      <a:gd name="f187" fmla="*/ f144 1 f78"/>
                      <a:gd name="f188" fmla="*/ f145 1 f78"/>
                      <a:gd name="f189" fmla="*/ f146 1 f78"/>
                      <a:gd name="f190" fmla="*/ f147 1 f78"/>
                      <a:gd name="f191" fmla="*/ f148 1 f78"/>
                      <a:gd name="f192" fmla="*/ f149 1 f78"/>
                      <a:gd name="f193" fmla="*/ f150 1 f78"/>
                      <a:gd name="f194" fmla="*/ f151 1 f78"/>
                      <a:gd name="f195" fmla="*/ f152 1 f78"/>
                      <a:gd name="f196" fmla="*/ f153 1 f78"/>
                      <a:gd name="f197" fmla="*/ f154 1 f78"/>
                      <a:gd name="f198" fmla="*/ f155 1 f78"/>
                      <a:gd name="f199" fmla="*/ f156 1 f78"/>
                      <a:gd name="f200" fmla="*/ f157 1 f78"/>
                      <a:gd name="f201" fmla="*/ f158 1 f78"/>
                      <a:gd name="f202" fmla="*/ f159 1 f78"/>
                      <a:gd name="f203" fmla="*/ f160 1 f78"/>
                      <a:gd name="f204" fmla="*/ f161 1 f78"/>
                      <a:gd name="f205" fmla="*/ f162 f71 1"/>
                      <a:gd name="f206" fmla="*/ f163 f71 1"/>
                      <a:gd name="f207" fmla="*/ f163 f72 1"/>
                      <a:gd name="f208" fmla="*/ f162 f72 1"/>
                      <a:gd name="f209" fmla="*/ f164 f71 1"/>
                      <a:gd name="f210" fmla="*/ f165 f72 1"/>
                      <a:gd name="f211" fmla="*/ f165 f71 1"/>
                      <a:gd name="f212" fmla="*/ f164 f72 1"/>
                      <a:gd name="f213" fmla="*/ f166 f72 1"/>
                      <a:gd name="f214" fmla="*/ f166 f71 1"/>
                      <a:gd name="f215" fmla="*/ f167 f71 1"/>
                      <a:gd name="f216" fmla="*/ f168 f72 1"/>
                      <a:gd name="f217" fmla="*/ f169 f72 1"/>
                      <a:gd name="f218" fmla="*/ f170 f71 1"/>
                      <a:gd name="f219" fmla="*/ f171 f71 1"/>
                      <a:gd name="f220" fmla="*/ f172 f72 1"/>
                      <a:gd name="f221" fmla="*/ f173 f71 1"/>
                      <a:gd name="f222" fmla="*/ f174 f71 1"/>
                      <a:gd name="f223" fmla="*/ f175 f72 1"/>
                      <a:gd name="f224" fmla="*/ f176 f71 1"/>
                      <a:gd name="f225" fmla="*/ f177 f72 1"/>
                      <a:gd name="f226" fmla="*/ f178 f71 1"/>
                      <a:gd name="f227" fmla="*/ f179 f71 1"/>
                      <a:gd name="f228" fmla="*/ f180 f72 1"/>
                      <a:gd name="f229" fmla="*/ f181 f71 1"/>
                      <a:gd name="f230" fmla="*/ f182 f72 1"/>
                      <a:gd name="f231" fmla="*/ f179 f72 1"/>
                      <a:gd name="f232" fmla="*/ f181 f72 1"/>
                      <a:gd name="f233" fmla="*/ f183 f71 1"/>
                      <a:gd name="f234" fmla="*/ f184 f72 1"/>
                      <a:gd name="f235" fmla="*/ f185 f72 1"/>
                      <a:gd name="f236" fmla="*/ f186 f71 1"/>
                      <a:gd name="f237" fmla="*/ f187 f72 1"/>
                      <a:gd name="f238" fmla="*/ f188 f71 1"/>
                      <a:gd name="f239" fmla="*/ f189 f71 1"/>
                      <a:gd name="f240" fmla="*/ f190 f72 1"/>
                      <a:gd name="f241" fmla="*/ f191 f71 1"/>
                      <a:gd name="f242" fmla="*/ f178 f72 1"/>
                      <a:gd name="f243" fmla="*/ f177 f71 1"/>
                      <a:gd name="f244" fmla="*/ f192 f72 1"/>
                      <a:gd name="f245" fmla="*/ f193 f71 1"/>
                      <a:gd name="f246" fmla="*/ f174 f72 1"/>
                      <a:gd name="f247" fmla="*/ f194 f71 1"/>
                      <a:gd name="f248" fmla="*/ f171 f72 1"/>
                      <a:gd name="f249" fmla="*/ f195 f71 1"/>
                      <a:gd name="f250" fmla="*/ f196 f72 1"/>
                      <a:gd name="f251" fmla="*/ f197 f71 1"/>
                      <a:gd name="f252" fmla="*/ f198 f72 1"/>
                      <a:gd name="f253" fmla="*/ f199 f71 1"/>
                      <a:gd name="f254" fmla="*/ f200 f72 1"/>
                      <a:gd name="f255" fmla="*/ f201 f72 1"/>
                      <a:gd name="f256" fmla="*/ f202 f71 1"/>
                      <a:gd name="f257" fmla="*/ f203 f72 1"/>
                      <a:gd name="f258" fmla="*/ f204 f71 1"/>
                      <a:gd name="f259" fmla="*/ f169 f71 1"/>
                    </a:gdLst>
                    <a:ahLst/>
                    <a:cxnLst>
                      <a:cxn ang="3cd4">
                        <a:pos x="hc" y="t"/>
                      </a:cxn>
                      <a:cxn ang="0">
                        <a:pos x="r" y="vc"/>
                      </a:cxn>
                      <a:cxn ang="cd4">
                        <a:pos x="hc" y="b"/>
                      </a:cxn>
                      <a:cxn ang="cd2">
                        <a:pos x="l" y="vc"/>
                      </a:cxn>
                      <a:cxn ang="f120">
                        <a:pos x="f209" y="f210"/>
                      </a:cxn>
                      <a:cxn ang="f120">
                        <a:pos x="f211" y="f212"/>
                      </a:cxn>
                      <a:cxn ang="f120">
                        <a:pos x="f209" y="f213"/>
                      </a:cxn>
                      <a:cxn ang="f120">
                        <a:pos x="f214" y="f212"/>
                      </a:cxn>
                      <a:cxn ang="f120">
                        <a:pos x="f209" y="f210"/>
                      </a:cxn>
                      <a:cxn ang="f120">
                        <a:pos x="f215" y="f216"/>
                      </a:cxn>
                      <a:cxn ang="f120">
                        <a:pos x="f215" y="f217"/>
                      </a:cxn>
                      <a:cxn ang="f120">
                        <a:pos x="f218" y="f217"/>
                      </a:cxn>
                      <a:cxn ang="f120">
                        <a:pos x="f218" y="f216"/>
                      </a:cxn>
                      <a:cxn ang="f120">
                        <a:pos x="f219" y="f220"/>
                      </a:cxn>
                      <a:cxn ang="f120">
                        <a:pos x="f221" y="f220"/>
                      </a:cxn>
                      <a:cxn ang="f120">
                        <a:pos x="f222" y="f223"/>
                      </a:cxn>
                      <a:cxn ang="f120">
                        <a:pos x="f224" y="f225"/>
                      </a:cxn>
                      <a:cxn ang="f120">
                        <a:pos x="f226" y="f225"/>
                      </a:cxn>
                      <a:cxn ang="f120">
                        <a:pos x="f227" y="f228"/>
                      </a:cxn>
                      <a:cxn ang="f120">
                        <a:pos x="f229" y="f228"/>
                      </a:cxn>
                      <a:cxn ang="f120">
                        <a:pos x="f229" y="f230"/>
                      </a:cxn>
                      <a:cxn ang="f120">
                        <a:pos x="f227" y="f230"/>
                      </a:cxn>
                      <a:cxn ang="f120">
                        <a:pos x="f218" y="f231"/>
                      </a:cxn>
                      <a:cxn ang="f120">
                        <a:pos x="f218" y="f232"/>
                      </a:cxn>
                      <a:cxn ang="f120">
                        <a:pos x="f215" y="f232"/>
                      </a:cxn>
                      <a:cxn ang="f120">
                        <a:pos x="f215" y="f231"/>
                      </a:cxn>
                      <a:cxn ang="f120">
                        <a:pos x="f233" y="f234"/>
                      </a:cxn>
                      <a:cxn ang="f120">
                        <a:pos x="f233" y="f235"/>
                      </a:cxn>
                      <a:cxn ang="f120">
                        <a:pos x="f236" y="f237"/>
                      </a:cxn>
                      <a:cxn ang="f120">
                        <a:pos x="f238" y="f237"/>
                      </a:cxn>
                      <a:cxn ang="f120">
                        <a:pos x="f239" y="f240"/>
                      </a:cxn>
                      <a:cxn ang="f120">
                        <a:pos x="f241" y="f242"/>
                      </a:cxn>
                      <a:cxn ang="f120">
                        <a:pos x="f243" y="f244"/>
                      </a:cxn>
                      <a:cxn ang="f120">
                        <a:pos x="f245" y="f246"/>
                      </a:cxn>
                      <a:cxn ang="f120">
                        <a:pos x="f247" y="f248"/>
                      </a:cxn>
                      <a:cxn ang="f120">
                        <a:pos x="f249" y="f250"/>
                      </a:cxn>
                      <a:cxn ang="f120">
                        <a:pos x="f251" y="f252"/>
                      </a:cxn>
                      <a:cxn ang="f120">
                        <a:pos x="f253" y="f254"/>
                      </a:cxn>
                      <a:cxn ang="f120">
                        <a:pos x="f253" y="f255"/>
                      </a:cxn>
                      <a:cxn ang="f120">
                        <a:pos x="f256" y="f257"/>
                      </a:cxn>
                      <a:cxn ang="f120">
                        <a:pos x="f256" y="f257"/>
                      </a:cxn>
                      <a:cxn ang="f120">
                        <a:pos x="f258" y="f230"/>
                      </a:cxn>
                      <a:cxn ang="f120">
                        <a:pos x="f259" y="f230"/>
                      </a:cxn>
                      <a:cxn ang="f120">
                        <a:pos x="f259" y="f228"/>
                      </a:cxn>
                      <a:cxn ang="f120">
                        <a:pos x="f258" y="f228"/>
                      </a:cxn>
                      <a:cxn ang="f120">
                        <a:pos x="f215" y="f216"/>
                      </a:cxn>
                    </a:cxnLst>
                    <a:rect l="f205" t="f208" r="f206" b="f207"/>
                    <a:pathLst>
                      <a:path w="122" h="122">
                        <a:moveTo>
                          <a:pt x="f7" y="f5"/>
                        </a:moveTo>
                        <a:cubicBezTo>
                          <a:pt x="f8" y="f5"/>
                          <a:pt x="f5" y="f8"/>
                          <a:pt x="f5" y="f7"/>
                        </a:cubicBezTo>
                        <a:cubicBezTo>
                          <a:pt x="f5" y="f9"/>
                          <a:pt x="f8" y="f6"/>
                          <a:pt x="f7" y="f6"/>
                        </a:cubicBezTo>
                        <a:cubicBezTo>
                          <a:pt x="f10" y="f6"/>
                          <a:pt x="f6" y="f9"/>
                          <a:pt x="f6" y="f7"/>
                        </a:cubicBezTo>
                        <a:cubicBezTo>
                          <a:pt x="f6" y="f8"/>
                          <a:pt x="f10" y="f5"/>
                          <a:pt x="f7" y="f5"/>
                        </a:cubicBezTo>
                        <a:close/>
                        <a:moveTo>
                          <a:pt x="f11" y="f12"/>
                        </a:moveTo>
                        <a:cubicBezTo>
                          <a:pt x="f11" y="f13"/>
                          <a:pt x="f11" y="f13"/>
                          <a:pt x="f11" y="f13"/>
                        </a:cubicBezTo>
                        <a:cubicBezTo>
                          <a:pt x="f14" y="f13"/>
                          <a:pt x="f14" y="f13"/>
                          <a:pt x="f14" y="f13"/>
                        </a:cubicBezTo>
                        <a:cubicBezTo>
                          <a:pt x="f14" y="f12"/>
                          <a:pt x="f14" y="f12"/>
                          <a:pt x="f14" y="f12"/>
                        </a:cubicBezTo>
                        <a:cubicBezTo>
                          <a:pt x="f15" y="f16"/>
                          <a:pt x="f17" y="f18"/>
                          <a:pt x="f19" y="f20"/>
                        </a:cubicBezTo>
                        <a:cubicBezTo>
                          <a:pt x="f19" y="f20"/>
                          <a:pt x="f19" y="f20"/>
                          <a:pt x="f21" y="f20"/>
                        </a:cubicBezTo>
                        <a:cubicBezTo>
                          <a:pt x="f21" y="f22"/>
                          <a:pt x="f8" y="f22"/>
                          <a:pt x="f8" y="f9"/>
                        </a:cubicBezTo>
                        <a:cubicBezTo>
                          <a:pt x="f23" y="f9"/>
                          <a:pt x="f24" y="f10"/>
                          <a:pt x="f24" y="f25"/>
                        </a:cubicBezTo>
                        <a:cubicBezTo>
                          <a:pt x="f24" y="f25"/>
                          <a:pt x="f24" y="f25"/>
                          <a:pt x="f26" y="f25"/>
                        </a:cubicBezTo>
                        <a:cubicBezTo>
                          <a:pt x="f27" y="f28"/>
                          <a:pt x="f29" y="f30"/>
                          <a:pt x="f29" y="f31"/>
                        </a:cubicBezTo>
                        <a:cubicBezTo>
                          <a:pt x="f32" y="f31"/>
                          <a:pt x="f32" y="f31"/>
                          <a:pt x="f32" y="f31"/>
                        </a:cubicBezTo>
                        <a:cubicBezTo>
                          <a:pt x="f32" y="f33"/>
                          <a:pt x="f32" y="f33"/>
                          <a:pt x="f32" y="f33"/>
                        </a:cubicBezTo>
                        <a:cubicBezTo>
                          <a:pt x="f29" y="f33"/>
                          <a:pt x="f29" y="f33"/>
                          <a:pt x="f29" y="f33"/>
                        </a:cubicBezTo>
                        <a:cubicBezTo>
                          <a:pt x="f34" y="f35"/>
                          <a:pt x="f36" y="f34"/>
                          <a:pt x="f14" y="f29"/>
                        </a:cubicBezTo>
                        <a:cubicBezTo>
                          <a:pt x="f14" y="f32"/>
                          <a:pt x="f14" y="f32"/>
                          <a:pt x="f14" y="f32"/>
                        </a:cubicBezTo>
                        <a:cubicBezTo>
                          <a:pt x="f11" y="f32"/>
                          <a:pt x="f11" y="f32"/>
                          <a:pt x="f11" y="f32"/>
                        </a:cubicBezTo>
                        <a:cubicBezTo>
                          <a:pt x="f11" y="f29"/>
                          <a:pt x="f11" y="f29"/>
                          <a:pt x="f11" y="f29"/>
                        </a:cubicBezTo>
                        <a:cubicBezTo>
                          <a:pt x="f37" y="f38"/>
                          <a:pt x="f39" y="f40"/>
                          <a:pt x="f41" y="f27"/>
                        </a:cubicBezTo>
                        <a:cubicBezTo>
                          <a:pt x="f41" y="f42"/>
                          <a:pt x="f41" y="f42"/>
                          <a:pt x="f41" y="f42"/>
                        </a:cubicBezTo>
                        <a:cubicBezTo>
                          <a:pt x="f43" y="f42"/>
                          <a:pt x="f28" y="f32"/>
                          <a:pt x="f44" y="f45"/>
                        </a:cubicBezTo>
                        <a:cubicBezTo>
                          <a:pt x="f46" y="f45"/>
                          <a:pt x="f46" y="f45"/>
                          <a:pt x="f46" y="f45"/>
                        </a:cubicBezTo>
                        <a:cubicBezTo>
                          <a:pt x="f47" y="f48"/>
                          <a:pt x="f49" y="f48"/>
                          <a:pt x="f50" y="f51"/>
                        </a:cubicBezTo>
                        <a:cubicBezTo>
                          <a:pt x="f50" y="f51"/>
                          <a:pt x="f52" y="f26"/>
                          <a:pt x="f52" y="f26"/>
                        </a:cubicBezTo>
                        <a:cubicBezTo>
                          <a:pt x="f53" y="f24"/>
                          <a:pt x="f53" y="f24"/>
                          <a:pt x="f25" y="f23"/>
                        </a:cubicBezTo>
                        <a:cubicBezTo>
                          <a:pt x="f10" y="f23"/>
                          <a:pt x="f10" y="f8"/>
                          <a:pt x="f10" y="f8"/>
                        </a:cubicBezTo>
                        <a:cubicBezTo>
                          <a:pt x="f9" y="f21"/>
                          <a:pt x="f22" y="f21"/>
                          <a:pt x="f22" y="f19"/>
                        </a:cubicBezTo>
                        <a:cubicBezTo>
                          <a:pt x="f20" y="f19"/>
                          <a:pt x="f20" y="f54"/>
                          <a:pt x="f55" y="f56"/>
                        </a:cubicBezTo>
                        <a:cubicBezTo>
                          <a:pt x="f55" y="f56"/>
                          <a:pt x="f55" y="f57"/>
                          <a:pt x="f58" y="f57"/>
                        </a:cubicBezTo>
                        <a:cubicBezTo>
                          <a:pt x="f58" y="f36"/>
                          <a:pt x="f59" y="f35"/>
                          <a:pt x="f60" y="f61"/>
                        </a:cubicBezTo>
                        <a:cubicBezTo>
                          <a:pt x="f60" y="f61"/>
                          <a:pt x="f60" y="f61"/>
                          <a:pt x="f60" y="f62"/>
                        </a:cubicBezTo>
                        <a:cubicBezTo>
                          <a:pt x="f13" y="f17"/>
                          <a:pt x="f63" y="f64"/>
                          <a:pt x="f63" y="f65"/>
                        </a:cubicBezTo>
                        <a:cubicBezTo>
                          <a:pt x="f63" y="f65"/>
                          <a:pt x="f63" y="f65"/>
                          <a:pt x="f63" y="f65"/>
                        </a:cubicBezTo>
                        <a:cubicBezTo>
                          <a:pt x="f66" y="f67"/>
                          <a:pt x="f16" y="f68"/>
                          <a:pt x="f16" y="f33"/>
                        </a:cubicBezTo>
                        <a:cubicBezTo>
                          <a:pt x="f13" y="f33"/>
                          <a:pt x="f13" y="f33"/>
                          <a:pt x="f13" y="f33"/>
                        </a:cubicBezTo>
                        <a:cubicBezTo>
                          <a:pt x="f13" y="f31"/>
                          <a:pt x="f13" y="f31"/>
                          <a:pt x="f13" y="f31"/>
                        </a:cubicBezTo>
                        <a:cubicBezTo>
                          <a:pt x="f16" y="f31"/>
                          <a:pt x="f16" y="f31"/>
                          <a:pt x="f16" y="f31"/>
                        </a:cubicBezTo>
                        <a:cubicBezTo>
                          <a:pt x="f69" y="f47"/>
                          <a:pt x="f47" y="f69"/>
                          <a:pt x="f11" y="f12"/>
                        </a:cubicBezTo>
                        <a:close/>
                      </a:path>
                    </a:pathLst>
                  </a:custGeom>
                  <a:solidFill>
                    <a:srgbClr val="FFFFFF"/>
                  </a:solidFill>
                  <a:ln cap="flat">
                    <a:noFill/>
                    <a:prstDash val="solid"/>
                  </a:ln>
                </p:spPr>
                <p:txBody>
                  <a:bodyPr vert="horz" wrap="square" lIns="121916" tIns="60963" rIns="121916" bIns="60963"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000000"/>
                      </a:solidFill>
                      <a:uFillTx/>
                      <a:latin typeface="Arial"/>
                      <a:ea typeface="微软雅黑"/>
                    </a:endParaRPr>
                  </a:p>
                </p:txBody>
              </p:sp>
              <p:sp>
                <p:nvSpPr>
                  <p:cNvPr id="23" name="Freeform 39"/>
                  <p:cNvSpPr/>
                  <p:nvPr/>
                </p:nvSpPr>
                <p:spPr>
                  <a:xfrm>
                    <a:off x="4120697" y="4776304"/>
                    <a:ext cx="180136" cy="254815"/>
                  </a:xfrm>
                  <a:custGeom>
                    <a:avLst/>
                    <a:gdLst>
                      <a:gd name="f0" fmla="val 10800000"/>
                      <a:gd name="f1" fmla="val 5400000"/>
                      <a:gd name="f2" fmla="val 180"/>
                      <a:gd name="f3" fmla="val w"/>
                      <a:gd name="f4" fmla="val h"/>
                      <a:gd name="f5" fmla="val 0"/>
                      <a:gd name="f6" fmla="val 36"/>
                      <a:gd name="f7" fmla="val 52"/>
                      <a:gd name="f8" fmla="val 9"/>
                      <a:gd name="f9" fmla="val 29"/>
                      <a:gd name="f10" fmla="val 20"/>
                      <a:gd name="f11" fmla="val 22"/>
                      <a:gd name="f12" fmla="val 35"/>
                      <a:gd name="f13" fmla="val 33"/>
                      <a:gd name="f14" fmla="val 32"/>
                      <a:gd name="f15" fmla="val 11"/>
                      <a:gd name="f16" fmla="val 25"/>
                      <a:gd name="f17" fmla="val 10"/>
                      <a:gd name="f18" fmla="val 26"/>
                      <a:gd name="f19" fmla="val 27"/>
                      <a:gd name="f20" fmla="val 16"/>
                      <a:gd name="f21" fmla="val 17"/>
                      <a:gd name="f22" fmla="val 19"/>
                      <a:gd name="f23" fmla="val 28"/>
                      <a:gd name="f24" fmla="val 30"/>
                      <a:gd name="f25" fmla="val 14"/>
                      <a:gd name="f26" fmla="val 13"/>
                      <a:gd name="f27" fmla="+- 0 0 -90"/>
                      <a:gd name="f28" fmla="*/ f3 1 36"/>
                      <a:gd name="f29" fmla="*/ f4 1 52"/>
                      <a:gd name="f30" fmla="val f5"/>
                      <a:gd name="f31" fmla="val f6"/>
                      <a:gd name="f32" fmla="val f7"/>
                      <a:gd name="f33" fmla="*/ f27 f0 1"/>
                      <a:gd name="f34" fmla="+- f32 0 f30"/>
                      <a:gd name="f35" fmla="+- f31 0 f30"/>
                      <a:gd name="f36" fmla="*/ f33 1 f2"/>
                      <a:gd name="f37" fmla="*/ f35 1 36"/>
                      <a:gd name="f38" fmla="*/ f34 1 52"/>
                      <a:gd name="f39" fmla="*/ 9 f35 1"/>
                      <a:gd name="f40" fmla="*/ 29 f34 1"/>
                      <a:gd name="f41" fmla="*/ 0 f35 1"/>
                      <a:gd name="f42" fmla="*/ 52 f34 1"/>
                      <a:gd name="f43" fmla="*/ 20 f35 1"/>
                      <a:gd name="f44" fmla="*/ 36 f34 1"/>
                      <a:gd name="f45" fmla="*/ 22 f35 1"/>
                      <a:gd name="f46" fmla="*/ 32 f34 1"/>
                      <a:gd name="f47" fmla="*/ 36 f35 1"/>
                      <a:gd name="f48" fmla="*/ 0 f34 1"/>
                      <a:gd name="f49" fmla="*/ 11 f35 1"/>
                      <a:gd name="f50" fmla="*/ 25 f34 1"/>
                      <a:gd name="f51" fmla="*/ 16 f35 1"/>
                      <a:gd name="f52" fmla="*/ 27 f34 1"/>
                      <a:gd name="f53" fmla="*/ 19 f35 1"/>
                      <a:gd name="f54" fmla="*/ 30 f34 1"/>
                      <a:gd name="f55" fmla="*/ 33 f34 1"/>
                      <a:gd name="f56" fmla="*/ 13 f35 1"/>
                      <a:gd name="f57" fmla="+- f36 0 f1"/>
                      <a:gd name="f58" fmla="*/ f39 1 36"/>
                      <a:gd name="f59" fmla="*/ f40 1 52"/>
                      <a:gd name="f60" fmla="*/ f41 1 36"/>
                      <a:gd name="f61" fmla="*/ f42 1 52"/>
                      <a:gd name="f62" fmla="*/ f43 1 36"/>
                      <a:gd name="f63" fmla="*/ f44 1 52"/>
                      <a:gd name="f64" fmla="*/ f45 1 36"/>
                      <a:gd name="f65" fmla="*/ f46 1 52"/>
                      <a:gd name="f66" fmla="*/ f47 1 36"/>
                      <a:gd name="f67" fmla="*/ f48 1 52"/>
                      <a:gd name="f68" fmla="*/ f49 1 36"/>
                      <a:gd name="f69" fmla="*/ f50 1 52"/>
                      <a:gd name="f70" fmla="*/ f51 1 36"/>
                      <a:gd name="f71" fmla="*/ f52 1 52"/>
                      <a:gd name="f72" fmla="*/ f53 1 36"/>
                      <a:gd name="f73" fmla="*/ f54 1 52"/>
                      <a:gd name="f74" fmla="*/ f55 1 52"/>
                      <a:gd name="f75" fmla="*/ f56 1 36"/>
                      <a:gd name="f76" fmla="*/ 0 1 f37"/>
                      <a:gd name="f77" fmla="*/ f31 1 f37"/>
                      <a:gd name="f78" fmla="*/ 0 1 f38"/>
                      <a:gd name="f79" fmla="*/ f32 1 f38"/>
                      <a:gd name="f80" fmla="*/ f58 1 f37"/>
                      <a:gd name="f81" fmla="*/ f59 1 f38"/>
                      <a:gd name="f82" fmla="*/ f60 1 f37"/>
                      <a:gd name="f83" fmla="*/ f61 1 f38"/>
                      <a:gd name="f84" fmla="*/ f62 1 f37"/>
                      <a:gd name="f85" fmla="*/ f63 1 f38"/>
                      <a:gd name="f86" fmla="*/ f64 1 f37"/>
                      <a:gd name="f87" fmla="*/ f65 1 f38"/>
                      <a:gd name="f88" fmla="*/ f66 1 f37"/>
                      <a:gd name="f89" fmla="*/ f67 1 f38"/>
                      <a:gd name="f90" fmla="*/ f68 1 f37"/>
                      <a:gd name="f91" fmla="*/ f69 1 f38"/>
                      <a:gd name="f92" fmla="*/ f70 1 f37"/>
                      <a:gd name="f93" fmla="*/ f71 1 f38"/>
                      <a:gd name="f94" fmla="*/ f72 1 f37"/>
                      <a:gd name="f95" fmla="*/ f73 1 f38"/>
                      <a:gd name="f96" fmla="*/ f74 1 f38"/>
                      <a:gd name="f97" fmla="*/ f75 1 f37"/>
                      <a:gd name="f98" fmla="*/ f76 f28 1"/>
                      <a:gd name="f99" fmla="*/ f77 f28 1"/>
                      <a:gd name="f100" fmla="*/ f79 f29 1"/>
                      <a:gd name="f101" fmla="*/ f78 f29 1"/>
                      <a:gd name="f102" fmla="*/ f80 f28 1"/>
                      <a:gd name="f103" fmla="*/ f81 f29 1"/>
                      <a:gd name="f104" fmla="*/ f82 f28 1"/>
                      <a:gd name="f105" fmla="*/ f83 f29 1"/>
                      <a:gd name="f106" fmla="*/ f84 f28 1"/>
                      <a:gd name="f107" fmla="*/ f85 f29 1"/>
                      <a:gd name="f108" fmla="*/ f86 f28 1"/>
                      <a:gd name="f109" fmla="*/ f87 f29 1"/>
                      <a:gd name="f110" fmla="*/ f88 f28 1"/>
                      <a:gd name="f111" fmla="*/ f89 f29 1"/>
                      <a:gd name="f112" fmla="*/ f90 f28 1"/>
                      <a:gd name="f113" fmla="*/ f91 f29 1"/>
                      <a:gd name="f114" fmla="*/ f92 f28 1"/>
                      <a:gd name="f115" fmla="*/ f93 f29 1"/>
                      <a:gd name="f116" fmla="*/ f94 f28 1"/>
                      <a:gd name="f117" fmla="*/ f95 f29 1"/>
                      <a:gd name="f118" fmla="*/ f96 f29 1"/>
                      <a:gd name="f119" fmla="*/ f97 f28 1"/>
                    </a:gdLst>
                    <a:ahLst/>
                    <a:cxnLst>
                      <a:cxn ang="3cd4">
                        <a:pos x="hc" y="t"/>
                      </a:cxn>
                      <a:cxn ang="0">
                        <a:pos x="r" y="vc"/>
                      </a:cxn>
                      <a:cxn ang="cd4">
                        <a:pos x="hc" y="b"/>
                      </a:cxn>
                      <a:cxn ang="cd2">
                        <a:pos x="l" y="vc"/>
                      </a:cxn>
                      <a:cxn ang="f57">
                        <a:pos x="f102" y="f103"/>
                      </a:cxn>
                      <a:cxn ang="f57">
                        <a:pos x="f102" y="f103"/>
                      </a:cxn>
                      <a:cxn ang="f57">
                        <a:pos x="f104" y="f105"/>
                      </a:cxn>
                      <a:cxn ang="f57">
                        <a:pos x="f106" y="f107"/>
                      </a:cxn>
                      <a:cxn ang="f57">
                        <a:pos x="f106" y="f107"/>
                      </a:cxn>
                      <a:cxn ang="f57">
                        <a:pos x="f108" y="f109"/>
                      </a:cxn>
                      <a:cxn ang="f57">
                        <a:pos x="f110" y="f111"/>
                      </a:cxn>
                      <a:cxn ang="f57">
                        <a:pos x="f112" y="f113"/>
                      </a:cxn>
                      <a:cxn ang="f57">
                        <a:pos x="f102" y="f103"/>
                      </a:cxn>
                      <a:cxn ang="f57">
                        <a:pos x="f114" y="f115"/>
                      </a:cxn>
                      <a:cxn ang="f57">
                        <a:pos x="f116" y="f117"/>
                      </a:cxn>
                      <a:cxn ang="f57">
                        <a:pos x="f114" y="f118"/>
                      </a:cxn>
                      <a:cxn ang="f57">
                        <a:pos x="f119" y="f117"/>
                      </a:cxn>
                      <a:cxn ang="f57">
                        <a:pos x="f114" y="f115"/>
                      </a:cxn>
                    </a:cxnLst>
                    <a:rect l="f98" t="f101" r="f99" b="f100"/>
                    <a:pathLst>
                      <a:path w="36" h="52">
                        <a:moveTo>
                          <a:pt x="f8" y="f9"/>
                        </a:moveTo>
                        <a:cubicBezTo>
                          <a:pt x="f8" y="f9"/>
                          <a:pt x="f8" y="f9"/>
                          <a:pt x="f8" y="f9"/>
                        </a:cubicBezTo>
                        <a:cubicBezTo>
                          <a:pt x="f5" y="f7"/>
                          <a:pt x="f5" y="f7"/>
                          <a:pt x="f5" y="f7"/>
                        </a:cubicBezTo>
                        <a:cubicBezTo>
                          <a:pt x="f10" y="f6"/>
                          <a:pt x="f10" y="f6"/>
                          <a:pt x="f10" y="f6"/>
                        </a:cubicBezTo>
                        <a:cubicBezTo>
                          <a:pt x="f10" y="f6"/>
                          <a:pt x="f10" y="f6"/>
                          <a:pt x="f10" y="f6"/>
                        </a:cubicBezTo>
                        <a:cubicBezTo>
                          <a:pt x="f11" y="f12"/>
                          <a:pt x="f11" y="f13"/>
                          <a:pt x="f11" y="f14"/>
                        </a:cubicBezTo>
                        <a:cubicBezTo>
                          <a:pt x="f6" y="f5"/>
                          <a:pt x="f6" y="f5"/>
                          <a:pt x="f6" y="f5"/>
                        </a:cubicBezTo>
                        <a:cubicBezTo>
                          <a:pt x="f15" y="f16"/>
                          <a:pt x="f15" y="f16"/>
                          <a:pt x="f15" y="f16"/>
                        </a:cubicBezTo>
                        <a:cubicBezTo>
                          <a:pt x="f17" y="f18"/>
                          <a:pt x="f8" y="f19"/>
                          <a:pt x="f8" y="f9"/>
                        </a:cubicBezTo>
                        <a:close/>
                        <a:moveTo>
                          <a:pt x="f20" y="f19"/>
                        </a:moveTo>
                        <a:cubicBezTo>
                          <a:pt x="f21" y="f19"/>
                          <a:pt x="f22" y="f23"/>
                          <a:pt x="f22" y="f24"/>
                        </a:cubicBezTo>
                        <a:cubicBezTo>
                          <a:pt x="f22" y="f14"/>
                          <a:pt x="f21" y="f13"/>
                          <a:pt x="f20" y="f13"/>
                        </a:cubicBezTo>
                        <a:cubicBezTo>
                          <a:pt x="f25" y="f13"/>
                          <a:pt x="f26" y="f14"/>
                          <a:pt x="f26" y="f24"/>
                        </a:cubicBezTo>
                        <a:cubicBezTo>
                          <a:pt x="f26" y="f23"/>
                          <a:pt x="f25" y="f19"/>
                          <a:pt x="f20" y="f19"/>
                        </a:cubicBezTo>
                        <a:close/>
                      </a:path>
                    </a:pathLst>
                  </a:custGeom>
                  <a:solidFill>
                    <a:srgbClr val="FFFFFF"/>
                  </a:solidFill>
                  <a:ln cap="flat">
                    <a:noFill/>
                    <a:prstDash val="solid"/>
                  </a:ln>
                </p:spPr>
                <p:txBody>
                  <a:bodyPr vert="horz" wrap="square" lIns="121916" tIns="60963" rIns="121916" bIns="60963"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000000"/>
                      </a:solidFill>
                      <a:uFillTx/>
                      <a:latin typeface="Arial"/>
                      <a:ea typeface="微软雅黑"/>
                    </a:endParaRPr>
                  </a:p>
                </p:txBody>
              </p:sp>
              <p:sp>
                <p:nvSpPr>
                  <p:cNvPr id="24" name="Oval 40"/>
                  <p:cNvSpPr/>
                  <p:nvPr/>
                </p:nvSpPr>
                <p:spPr>
                  <a:xfrm>
                    <a:off x="4190292" y="4916043"/>
                    <a:ext cx="16376" cy="16440"/>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cap="flat">
                    <a:noFill/>
                    <a:prstDash val="solid"/>
                  </a:ln>
                </p:spPr>
                <p:txBody>
                  <a:bodyPr vert="horz" wrap="square" lIns="121916" tIns="60963" rIns="121916" bIns="60963" anchor="t" anchorCtr="0" compatLnSpc="1">
                    <a:no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3200" b="0" i="0" u="none" strike="noStrike" kern="1200" cap="none" spc="0" baseline="0">
                      <a:solidFill>
                        <a:srgbClr val="000000"/>
                      </a:solidFill>
                      <a:uFillTx/>
                      <a:latin typeface="Arial"/>
                      <a:ea typeface="微软雅黑"/>
                    </a:endParaRPr>
                  </a:p>
                </p:txBody>
              </p:sp>
            </p:grpSp>
          </p:grpSp>
        </p:grpSp>
        <p:sp>
          <p:nvSpPr>
            <p:cNvPr id="17" name="文字方塊 32"/>
            <p:cNvSpPr txBox="1"/>
            <p:nvPr/>
          </p:nvSpPr>
          <p:spPr>
            <a:xfrm>
              <a:off x="2995775" y="5516849"/>
              <a:ext cx="1980032" cy="851388"/>
            </a:xfrm>
            <a:prstGeom prst="rect">
              <a:avLst/>
            </a:prstGeom>
            <a:noFill/>
            <a:ln cap="flat">
              <a:noFill/>
            </a:ln>
          </p:spPr>
          <p:txBody>
            <a:bodyPr vert="horz" wrap="none" lIns="91440" tIns="45720" rIns="91440" bIns="45720" anchor="t" anchorCtr="1" compatLnSpc="1">
              <a:spAutoFit/>
            </a:bodyPr>
            <a:lstStyle/>
            <a:p>
              <a:pPr marL="0" marR="0" lvl="0" indent="0" algn="ctr" defTabSz="914372"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zh-TW" sz="2000" b="1" i="0" u="none" strike="noStrike" kern="0" cap="none" spc="0" baseline="0">
                  <a:solidFill>
                    <a:srgbClr val="000000"/>
                  </a:solidFill>
                  <a:uFillTx/>
                  <a:latin typeface="微軟正黑體" pitchFamily="34"/>
                  <a:ea typeface="微軟正黑體" pitchFamily="34"/>
                  <a:cs typeface="微软雅黑"/>
                </a:rPr>
                <a:t>協助學生生涯</a:t>
              </a:r>
              <a:endParaRPr lang="en-US" sz="2000" b="1" i="0" u="none" strike="noStrike" kern="0" cap="none" spc="0" baseline="0">
                <a:solidFill>
                  <a:srgbClr val="000000"/>
                </a:solidFill>
                <a:uFillTx/>
                <a:latin typeface="微軟正黑體" pitchFamily="34"/>
                <a:ea typeface="微軟正黑體" pitchFamily="34"/>
                <a:cs typeface="微软雅黑"/>
              </a:endParaRPr>
            </a:p>
            <a:p>
              <a:pPr marL="0" marR="0" lvl="0" indent="0" algn="ctr" defTabSz="914372" rtl="0" fontAlgn="auto" hangingPunct="1">
                <a:lnSpc>
                  <a:spcPct val="130000"/>
                </a:lnSpc>
                <a:spcBef>
                  <a:spcPts val="0"/>
                </a:spcBef>
                <a:spcAft>
                  <a:spcPts val="0"/>
                </a:spcAft>
                <a:buNone/>
                <a:tabLst/>
                <a:defRPr sz="1800" b="0" i="0" u="none" strike="noStrike" kern="0" cap="none" spc="0" baseline="0">
                  <a:solidFill>
                    <a:srgbClr val="000000"/>
                  </a:solidFill>
                  <a:uFillTx/>
                </a:defRPr>
              </a:pPr>
              <a:r>
                <a:rPr lang="zh-TW" sz="2000" b="1" i="0" u="none" strike="noStrike" kern="0" cap="none" spc="0" baseline="0">
                  <a:solidFill>
                    <a:srgbClr val="000000"/>
                  </a:solidFill>
                  <a:uFillTx/>
                  <a:latin typeface="微軟正黑體" pitchFamily="34"/>
                  <a:ea typeface="微軟正黑體" pitchFamily="34"/>
                  <a:cs typeface="微软雅黑"/>
                </a:rPr>
                <a:t>探索及定向參考</a:t>
              </a:r>
            </a:p>
          </p:txBody>
        </p:sp>
      </p:grpSp>
      <p:sp>
        <p:nvSpPr>
          <p:cNvPr id="26" name="文字方塊 25"/>
          <p:cNvSpPr txBox="1"/>
          <p:nvPr/>
        </p:nvSpPr>
        <p:spPr>
          <a:xfrm>
            <a:off x="51121" y="1415770"/>
            <a:ext cx="4186808" cy="5524723"/>
          </a:xfrm>
          <a:prstGeom prst="rect">
            <a:avLst/>
          </a:prstGeom>
          <a:noFill/>
          <a:ln>
            <a:solidFill>
              <a:schemeClr val="accent6">
                <a:lumMod val="75000"/>
              </a:schemeClr>
            </a:solidFill>
            <a:prstDash val="sysDash"/>
          </a:ln>
        </p:spPr>
        <p:txBody>
          <a:bodyPr vert="eaVert" wrap="square" rtlCol="0">
            <a:spAutoFit/>
          </a:bodyPr>
          <a:lstStyle/>
          <a:p>
            <a:endParaRPr lang="zh-TW" altLang="en-US" dirty="0"/>
          </a:p>
        </p:txBody>
      </p:sp>
      <p:sp>
        <p:nvSpPr>
          <p:cNvPr id="28" name="文字方塊 27"/>
          <p:cNvSpPr txBox="1"/>
          <p:nvPr/>
        </p:nvSpPr>
        <p:spPr>
          <a:xfrm>
            <a:off x="4860032" y="1289808"/>
            <a:ext cx="4176464" cy="5495327"/>
          </a:xfrm>
          <a:prstGeom prst="rect">
            <a:avLst/>
          </a:prstGeom>
          <a:solidFill>
            <a:srgbClr val="FFC000"/>
          </a:solidFill>
        </p:spPr>
        <p:txBody>
          <a:bodyPr vert="eaVert" wrap="square" rtlCol="0">
            <a:spAutoFit/>
          </a:bodyPr>
          <a:lstStyle/>
          <a:p>
            <a:endParaRPr lang="zh-TW" altLang="en-US" dirty="0"/>
          </a:p>
        </p:txBody>
      </p:sp>
      <p:sp>
        <p:nvSpPr>
          <p:cNvPr id="29" name="矩形 45"/>
          <p:cNvSpPr/>
          <p:nvPr/>
        </p:nvSpPr>
        <p:spPr>
          <a:xfrm>
            <a:off x="4860033" y="1289808"/>
            <a:ext cx="4176464" cy="521720"/>
          </a:xfrm>
          <a:prstGeom prst="rect">
            <a:avLst/>
          </a:prstGeom>
          <a:solidFill>
            <a:srgbClr val="F79646"/>
          </a:solidFill>
          <a:ln w="38103" cap="flat">
            <a:solidFill>
              <a:srgbClr val="FFFFFF"/>
            </a:solidFill>
            <a:prstDash val="solid"/>
            <a:miter/>
          </a:ln>
          <a:effectLst>
            <a:outerShdw dist="19997" dir="5400000" algn="tl">
              <a:srgbClr val="000000">
                <a:alpha val="38000"/>
              </a:srgbClr>
            </a:outerShdw>
          </a:effectLst>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400" b="1" i="0" u="none" strike="noStrike" kern="1200" cap="none" spc="0" baseline="0" dirty="0">
                <a:solidFill>
                  <a:srgbClr val="FFFFFF"/>
                </a:solidFill>
                <a:uFillTx/>
                <a:latin typeface="微軟正黑體" pitchFamily="34"/>
                <a:ea typeface="微軟正黑體" pitchFamily="34"/>
              </a:rPr>
              <a:t>一步一腳印，累積學習成果</a:t>
            </a:r>
          </a:p>
        </p:txBody>
      </p:sp>
      <p:grpSp>
        <p:nvGrpSpPr>
          <p:cNvPr id="34" name="群組 58"/>
          <p:cNvGrpSpPr/>
          <p:nvPr/>
        </p:nvGrpSpPr>
        <p:grpSpPr>
          <a:xfrm>
            <a:off x="4887336" y="1811528"/>
            <a:ext cx="4121856" cy="4973607"/>
            <a:chOff x="6821149" y="1886617"/>
            <a:chExt cx="4834231" cy="3887077"/>
          </a:xfrm>
        </p:grpSpPr>
        <p:grpSp>
          <p:nvGrpSpPr>
            <p:cNvPr id="35" name="群組 56"/>
            <p:cNvGrpSpPr/>
            <p:nvPr/>
          </p:nvGrpSpPr>
          <p:grpSpPr>
            <a:xfrm>
              <a:off x="6821149" y="1886617"/>
              <a:ext cx="508369" cy="3484211"/>
              <a:chOff x="6821149" y="1886617"/>
              <a:chExt cx="508369" cy="3484211"/>
            </a:xfrm>
          </p:grpSpPr>
          <p:sp>
            <p:nvSpPr>
              <p:cNvPr id="41" name="橢圓 37"/>
              <p:cNvSpPr/>
              <p:nvPr/>
            </p:nvSpPr>
            <p:spPr>
              <a:xfrm>
                <a:off x="6825520" y="1886617"/>
                <a:ext cx="503998" cy="5399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0000"/>
              </a:solidFill>
              <a:ln w="38103" cap="flat">
                <a:solidFill>
                  <a:srgbClr val="FFFFFF"/>
                </a:solidFill>
                <a:prstDash val="solid"/>
                <a:miter/>
              </a:ln>
              <a:effectLst>
                <a:outerShdw dist="19997" dir="5400000" algn="tl">
                  <a:srgbClr val="000000">
                    <a:alpha val="38000"/>
                  </a:srgbClr>
                </a:outerShdw>
              </a:effectLst>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1" i="0" u="none" strike="noStrike" kern="1200" cap="none" spc="0" baseline="0" dirty="0">
                    <a:solidFill>
                      <a:srgbClr val="FFFFFF"/>
                    </a:solidFill>
                    <a:uFillTx/>
                    <a:latin typeface="Kozuka Gothic Pro B" pitchFamily="34"/>
                    <a:ea typeface="Kozuka Gothic Pro B" pitchFamily="34"/>
                  </a:rPr>
                  <a:t>１</a:t>
                </a:r>
              </a:p>
            </p:txBody>
          </p:sp>
          <p:sp>
            <p:nvSpPr>
              <p:cNvPr id="42" name="橢圓 38"/>
              <p:cNvSpPr/>
              <p:nvPr/>
            </p:nvSpPr>
            <p:spPr>
              <a:xfrm>
                <a:off x="6825465" y="2940317"/>
                <a:ext cx="504053" cy="5399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DA907"/>
              </a:solidFill>
              <a:ln w="38103" cap="flat">
                <a:solidFill>
                  <a:srgbClr val="FFFFFF"/>
                </a:solidFill>
                <a:prstDash val="solid"/>
                <a:miter/>
              </a:ln>
              <a:effectLst>
                <a:outerShdw dist="19997" dir="5400000" algn="tl">
                  <a:srgbClr val="000000">
                    <a:alpha val="38000"/>
                  </a:srgbClr>
                </a:outerShdw>
              </a:effectLst>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1" i="0" u="none" strike="noStrike" kern="1200" cap="none" spc="0" baseline="0">
                    <a:solidFill>
                      <a:srgbClr val="FFFFFF"/>
                    </a:solidFill>
                    <a:uFillTx/>
                    <a:latin typeface="Kozuka Gothic Pro B" pitchFamily="34"/>
                    <a:ea typeface="Kozuka Gothic Pro B" pitchFamily="34"/>
                  </a:rPr>
                  <a:t>２</a:t>
                </a:r>
              </a:p>
            </p:txBody>
          </p:sp>
          <p:sp>
            <p:nvSpPr>
              <p:cNvPr id="43" name="橢圓 39"/>
              <p:cNvSpPr/>
              <p:nvPr/>
            </p:nvSpPr>
            <p:spPr>
              <a:xfrm>
                <a:off x="6821204" y="3755230"/>
                <a:ext cx="503998" cy="5399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BF3420"/>
              </a:solidFill>
              <a:ln w="38103" cap="flat">
                <a:solidFill>
                  <a:srgbClr val="FFFFFF"/>
                </a:solidFill>
                <a:prstDash val="solid"/>
                <a:miter/>
              </a:ln>
              <a:effectLst>
                <a:outerShdw dist="19997" dir="5400000" algn="tl">
                  <a:srgbClr val="000000">
                    <a:alpha val="38000"/>
                  </a:srgbClr>
                </a:outerShdw>
              </a:effectLst>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1" i="0" u="none" strike="noStrike" kern="1200" cap="none" spc="0" baseline="0">
                    <a:solidFill>
                      <a:srgbClr val="FFFFFF"/>
                    </a:solidFill>
                    <a:uFillTx/>
                    <a:latin typeface="Kozuka Gothic Pro B" pitchFamily="34"/>
                    <a:ea typeface="Kozuka Gothic Pro B" pitchFamily="34"/>
                  </a:rPr>
                  <a:t>３</a:t>
                </a:r>
              </a:p>
            </p:txBody>
          </p:sp>
          <p:sp>
            <p:nvSpPr>
              <p:cNvPr id="44" name="橢圓 40"/>
              <p:cNvSpPr/>
              <p:nvPr/>
            </p:nvSpPr>
            <p:spPr>
              <a:xfrm>
                <a:off x="6821149" y="4830830"/>
                <a:ext cx="504053" cy="5399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1A7BAE"/>
              </a:solidFill>
              <a:ln w="38103" cap="flat">
                <a:solidFill>
                  <a:srgbClr val="FFFFFF"/>
                </a:solidFill>
                <a:prstDash val="solid"/>
                <a:miter/>
              </a:ln>
              <a:effectLst>
                <a:outerShdw dist="19997" dir="5400000" algn="tl">
                  <a:srgbClr val="000000">
                    <a:alpha val="38000"/>
                  </a:srgbClr>
                </a:outerShdw>
              </a:effectLst>
            </p:spPr>
            <p:txBody>
              <a:bodyPr vert="horz" wrap="square" lIns="91440" tIns="45720" rIns="91440" bIns="45720" anchor="ctr" anchorCtr="1" compatLnSpc="1">
                <a:noAutofit/>
              </a:bodyPr>
              <a:lstStyle/>
              <a:p>
                <a:pPr marL="0" marR="0" lvl="0" indent="0" algn="ctr"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1" i="0" u="none" strike="noStrike" kern="1200" cap="none" spc="0" baseline="0">
                    <a:solidFill>
                      <a:srgbClr val="FFFFFF"/>
                    </a:solidFill>
                    <a:uFillTx/>
                    <a:latin typeface="Kozuka Gothic Pro B" pitchFamily="34"/>
                    <a:ea typeface="Kozuka Gothic Pro B" pitchFamily="34"/>
                  </a:rPr>
                  <a:t>４</a:t>
                </a:r>
              </a:p>
            </p:txBody>
          </p:sp>
        </p:grpSp>
        <p:grpSp>
          <p:nvGrpSpPr>
            <p:cNvPr id="36" name="群組 57"/>
            <p:cNvGrpSpPr/>
            <p:nvPr/>
          </p:nvGrpSpPr>
          <p:grpSpPr>
            <a:xfrm>
              <a:off x="7273992" y="2013637"/>
              <a:ext cx="4381388" cy="3760057"/>
              <a:chOff x="7273992" y="2013637"/>
              <a:chExt cx="4381388" cy="3760057"/>
            </a:xfrm>
          </p:grpSpPr>
          <p:sp>
            <p:nvSpPr>
              <p:cNvPr id="37" name="文字方塊 41"/>
              <p:cNvSpPr txBox="1"/>
              <p:nvPr/>
            </p:nvSpPr>
            <p:spPr>
              <a:xfrm>
                <a:off x="7273992" y="2013637"/>
                <a:ext cx="4231038" cy="1138775"/>
              </a:xfrm>
              <a:prstGeom prst="rect">
                <a:avLst/>
              </a:prstGeom>
              <a:noFill/>
              <a:ln cap="flat">
                <a:noFill/>
              </a:ln>
            </p:spPr>
            <p:txBody>
              <a:bodyPr vert="horz" wrap="square" lIns="91440" tIns="45720" rIns="91440" bIns="45720" anchor="t" anchorCtr="0" compatLnSpc="1">
                <a:sp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1" i="0" u="none" strike="noStrike" kern="1200" cap="none" spc="0" baseline="0" dirty="0">
                    <a:solidFill>
                      <a:srgbClr val="4B5F23"/>
                    </a:solidFill>
                    <a:uFillTx/>
                    <a:latin typeface="Arial"/>
                    <a:ea typeface="微軟正黑體" pitchFamily="34"/>
                  </a:rPr>
                  <a:t>提升備審資料品質</a:t>
                </a:r>
              </a:p>
              <a:p>
                <a:pPr marL="90489"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Arial"/>
                    <a:ea typeface="微軟正黑體" pitchFamily="34"/>
                  </a:rPr>
                  <a:t>過去學生通常在高三學測後。才開始準備備審資料，鑑於時間匆促與資料佚失，許多備審資料往往失去真實性與準確性。</a:t>
                </a:r>
              </a:p>
            </p:txBody>
          </p:sp>
          <p:sp>
            <p:nvSpPr>
              <p:cNvPr id="38" name="文字方塊 42"/>
              <p:cNvSpPr txBox="1"/>
              <p:nvPr/>
            </p:nvSpPr>
            <p:spPr>
              <a:xfrm>
                <a:off x="7274975" y="3007178"/>
                <a:ext cx="4380405" cy="892554"/>
              </a:xfrm>
              <a:prstGeom prst="rect">
                <a:avLst/>
              </a:prstGeom>
              <a:noFill/>
              <a:ln cap="flat">
                <a:noFill/>
              </a:ln>
            </p:spPr>
            <p:txBody>
              <a:bodyPr vert="horz" wrap="square" lIns="91440" tIns="45720" rIns="91440" bIns="45720" anchor="t" anchorCtr="0" compatLnSpc="1">
                <a:sp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1" i="0" u="none" strike="noStrike" kern="1200" cap="none" spc="0" baseline="0" dirty="0">
                    <a:solidFill>
                      <a:srgbClr val="E46C0A"/>
                    </a:solidFill>
                    <a:uFillTx/>
                    <a:latin typeface="Arial"/>
                    <a:ea typeface="微軟正黑體" pitchFamily="34"/>
                  </a:rPr>
                  <a:t>呈現考試難以評量的學習成果</a:t>
                </a:r>
              </a:p>
              <a:p>
                <a:pPr marL="90489"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Arial"/>
                    <a:ea typeface="微軟正黑體" pitchFamily="34"/>
                  </a:rPr>
                  <a:t>尊重個別差異，重視考試成績以外的學習歷程，呈現學生個人特色。</a:t>
                </a:r>
                <a:endParaRPr lang="en-US" sz="1600" b="0" i="0" u="none" strike="noStrike" kern="1200" cap="none" spc="0" baseline="0" dirty="0">
                  <a:solidFill>
                    <a:srgbClr val="000000"/>
                  </a:solidFill>
                  <a:uFillTx/>
                  <a:latin typeface="Arial"/>
                  <a:ea typeface="微軟正黑體" pitchFamily="34"/>
                </a:endParaRPr>
              </a:p>
            </p:txBody>
          </p:sp>
          <p:sp>
            <p:nvSpPr>
              <p:cNvPr id="39" name="文字方塊 43"/>
              <p:cNvSpPr txBox="1"/>
              <p:nvPr/>
            </p:nvSpPr>
            <p:spPr>
              <a:xfrm>
                <a:off x="7287329" y="3821725"/>
                <a:ext cx="4245961" cy="1138775"/>
              </a:xfrm>
              <a:prstGeom prst="rect">
                <a:avLst/>
              </a:prstGeom>
              <a:noFill/>
              <a:ln cap="flat">
                <a:noFill/>
              </a:ln>
            </p:spPr>
            <p:txBody>
              <a:bodyPr vert="horz" wrap="square" lIns="91440" tIns="45720" rIns="91440" bIns="45720" anchor="t" anchorCtr="0" compatLnSpc="1">
                <a:sp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1" i="0" u="none" strike="noStrike" kern="1200" cap="none" spc="0" baseline="0" dirty="0">
                    <a:solidFill>
                      <a:srgbClr val="C00000"/>
                    </a:solidFill>
                    <a:uFillTx/>
                    <a:latin typeface="Arial"/>
                    <a:ea typeface="微軟正黑體" pitchFamily="34"/>
                  </a:rPr>
                  <a:t>展現個人特色和適性學習軌跡</a:t>
                </a:r>
              </a:p>
              <a:p>
                <a:pPr marL="90489" marR="0" lvl="1"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Arial"/>
                    <a:ea typeface="微軟正黑體" pitchFamily="34"/>
                  </a:rPr>
                  <a:t>鼓勵學生定期記錄並整理自己的學習表現，重質不重量，展現個人學習表現的特色亮點與學習軌跡。</a:t>
                </a:r>
              </a:p>
            </p:txBody>
          </p:sp>
          <p:sp>
            <p:nvSpPr>
              <p:cNvPr id="40" name="文字方塊 44"/>
              <p:cNvSpPr txBox="1"/>
              <p:nvPr/>
            </p:nvSpPr>
            <p:spPr>
              <a:xfrm>
                <a:off x="7287329" y="4881140"/>
                <a:ext cx="4258315" cy="892554"/>
              </a:xfrm>
              <a:prstGeom prst="rect">
                <a:avLst/>
              </a:prstGeom>
              <a:noFill/>
              <a:ln cap="flat">
                <a:noFill/>
              </a:ln>
            </p:spPr>
            <p:txBody>
              <a:bodyPr vert="horz" wrap="square" lIns="91440" tIns="45720" rIns="91440" bIns="45720" anchor="t" anchorCtr="0" compatLnSpc="1">
                <a:spAutoFit/>
              </a:bodyPr>
              <a:lstStyle/>
              <a:p>
                <a:pPr marL="0"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2000" b="1" i="0" u="none" strike="noStrike" kern="1200" cap="none" spc="0" baseline="0" dirty="0">
                    <a:solidFill>
                      <a:srgbClr val="0000FF"/>
                    </a:solidFill>
                    <a:uFillTx/>
                    <a:latin typeface="Arial"/>
                    <a:ea typeface="微軟正黑體" pitchFamily="34"/>
                  </a:rPr>
                  <a:t>協助學生生涯探索及定向參考</a:t>
                </a:r>
                <a:endParaRPr lang="en-US" sz="2000" b="1" i="0" u="none" strike="noStrike" kern="1200" cap="none" spc="0" baseline="0" dirty="0">
                  <a:solidFill>
                    <a:srgbClr val="0000FF"/>
                  </a:solidFill>
                  <a:uFillTx/>
                  <a:latin typeface="Arial"/>
                  <a:ea typeface="微軟正黑體" pitchFamily="34"/>
                </a:endParaRPr>
              </a:p>
              <a:p>
                <a:pPr marL="90489" marR="0" lvl="0" indent="0" algn="l" defTabSz="91437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zh-TW" sz="1600" b="0" i="0" u="none" strike="noStrike" kern="1200" cap="none" spc="0" baseline="0" dirty="0">
                    <a:solidFill>
                      <a:srgbClr val="000000"/>
                    </a:solidFill>
                    <a:uFillTx/>
                    <a:latin typeface="Arial"/>
                    <a:ea typeface="微軟正黑體" pitchFamily="34"/>
                  </a:rPr>
                  <a:t>學生透過整理學習歷程檔案的過程中，可以及早思索自我興趣性向，逐步釐清生涯定向。</a:t>
                </a:r>
                <a:endParaRPr lang="en-US" sz="1400" b="0" i="0" u="none" strike="noStrike" kern="1200" cap="none" spc="0" baseline="0" dirty="0">
                  <a:solidFill>
                    <a:srgbClr val="000000"/>
                  </a:solidFill>
                  <a:uFillTx/>
                  <a:latin typeface="Arial"/>
                  <a:ea typeface="微軟正黑體" pitchFamily="34"/>
                </a:endParaRPr>
              </a:p>
            </p:txBody>
          </p:sp>
        </p:grpSp>
      </p:grpSp>
      <p:sp>
        <p:nvSpPr>
          <p:cNvPr id="45" name="向右箭號 11"/>
          <p:cNvSpPr/>
          <p:nvPr/>
        </p:nvSpPr>
        <p:spPr>
          <a:xfrm>
            <a:off x="3807448" y="2795123"/>
            <a:ext cx="1006829" cy="2802574"/>
          </a:xfrm>
          <a:custGeom>
            <a:avLst>
              <a:gd name="f0" fmla="val 1080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gradFill>
            <a:gsLst>
              <a:gs pos="0">
                <a:srgbClr val="FFBA8D"/>
              </a:gs>
              <a:gs pos="100000">
                <a:srgbClr val="FFD3B9"/>
              </a:gs>
            </a:gsLst>
            <a:lin ang="13500000"/>
          </a:gradFill>
          <a:ln w="38103" cap="flat">
            <a:solidFill>
              <a:srgbClr val="FFFFFF"/>
            </a:solidFill>
            <a:prstDash val="solid"/>
            <a:miter/>
          </a:ln>
          <a:effectLst>
            <a:outerShdw dist="19997" dir="5400000" algn="tl">
              <a:srgbClr val="000000">
                <a:alpha val="38000"/>
              </a:srgbClr>
            </a:outerShdw>
          </a:effectLst>
        </p:spPr>
        <p:txBody>
          <a:bodyPr vert="horz" wrap="square" lIns="91440" tIns="45720" rIns="91440" bIns="45720" anchor="ctr" anchorCtr="1" compatLnSpc="1">
            <a:noAutofit/>
          </a:bodyPr>
          <a:lstStyle/>
          <a:p>
            <a:pPr marL="0" marR="0" lvl="0" indent="0" algn="ctr" defTabSz="914372" rtl="0" fontAlgn="auto" hangingPunct="1">
              <a:lnSpc>
                <a:spcPct val="13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7F7F7F"/>
              </a:solidFill>
              <a:uFillTx/>
              <a:latin typeface="微软雅黑" pitchFamily="34"/>
              <a:ea typeface="微软雅黑" pitchFamily="34"/>
            </a:endParaRPr>
          </a:p>
        </p:txBody>
      </p:sp>
      <p:sp>
        <p:nvSpPr>
          <p:cNvPr id="5" name="投影片編號版面配置區 4"/>
          <p:cNvSpPr>
            <a:spLocks noGrp="1"/>
          </p:cNvSpPr>
          <p:nvPr>
            <p:ph type="sldNum" sz="quarter" idx="12"/>
          </p:nvPr>
        </p:nvSpPr>
        <p:spPr/>
        <p:txBody>
          <a:bodyPr/>
          <a:lstStyle/>
          <a:p>
            <a:fld id="{55D26385-5915-4D3F-8F49-F30EBFAED118}" type="slidenum">
              <a:rPr lang="zh-TW" altLang="en-US" smtClean="0"/>
              <a:pPr/>
              <a:t>86</a:t>
            </a:fld>
            <a:endParaRPr lang="zh-TW" altLang="en-US"/>
          </a:p>
        </p:txBody>
      </p:sp>
    </p:spTree>
    <p:extLst>
      <p:ext uri="{BB962C8B-B14F-4D97-AF65-F5344CB8AC3E}">
        <p14:creationId xmlns:p14="http://schemas.microsoft.com/office/powerpoint/2010/main" val="1313456475"/>
      </p:ext>
    </p:extLst>
  </p:cSld>
  <p:clrMapOvr>
    <a:masterClrMapping/>
  </p:clrMapOvr>
  <p:transition spd="slow"/>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版面配置區 2"/>
          <p:cNvSpPr txBox="1">
            <a:spLocks/>
          </p:cNvSpPr>
          <p:nvPr/>
        </p:nvSpPr>
        <p:spPr bwMode="auto">
          <a:xfrm>
            <a:off x="768908" y="548680"/>
            <a:ext cx="7928835" cy="584777"/>
          </a:xfrm>
          <a:prstGeom prst="rect">
            <a:avLst/>
          </a:prstGeom>
          <a:noFill/>
          <a:ln>
            <a:noFill/>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69">
              <a:spcBef>
                <a:spcPts val="800"/>
              </a:spcBef>
              <a:buFont typeface="Arial" charset="0"/>
              <a:buNone/>
            </a:pPr>
            <a:r>
              <a:rPr kumimoji="0" lang="zh-TW" altLang="en-US" b="1" dirty="0" smtClean="0">
                <a:solidFill>
                  <a:srgbClr val="000000"/>
                </a:solidFill>
                <a:latin typeface="Impact"/>
                <a:ea typeface="微软雅黑"/>
              </a:rPr>
              <a:t>學生學習歷程檔案</a:t>
            </a:r>
            <a:r>
              <a:rPr kumimoji="0" lang="zh-TW" altLang="en-US" b="1" dirty="0" smtClean="0">
                <a:solidFill>
                  <a:srgbClr val="1A7BAE"/>
                </a:solidFill>
                <a:latin typeface="Impact"/>
                <a:ea typeface="微软雅黑"/>
              </a:rPr>
              <a:t>蒐集的資料</a:t>
            </a:r>
            <a:endParaRPr kumimoji="0" lang="zh-TW" altLang="en-US" b="1" dirty="0">
              <a:solidFill>
                <a:srgbClr val="1A7BAE"/>
              </a:solidFill>
              <a:latin typeface="Impact"/>
              <a:ea typeface="微软雅黑"/>
            </a:endParaRPr>
          </a:p>
        </p:txBody>
      </p:sp>
      <p:pic>
        <p:nvPicPr>
          <p:cNvPr id="23" name="圖片 22"/>
          <p:cNvPicPr>
            <a:picLocks noChangeAspect="1"/>
          </p:cNvPicPr>
          <p:nvPr/>
        </p:nvPicPr>
        <p:blipFill>
          <a:blip r:embed="rId2"/>
          <a:stretch>
            <a:fillRect/>
          </a:stretch>
        </p:blipFill>
        <p:spPr>
          <a:xfrm>
            <a:off x="161487" y="1484784"/>
            <a:ext cx="3938668" cy="5112568"/>
          </a:xfrm>
          <a:prstGeom prst="rect">
            <a:avLst/>
          </a:prstGeom>
        </p:spPr>
      </p:pic>
      <p:sp>
        <p:nvSpPr>
          <p:cNvPr id="24" name="向右箭號 8"/>
          <p:cNvSpPr/>
          <p:nvPr/>
        </p:nvSpPr>
        <p:spPr>
          <a:xfrm>
            <a:off x="4246639" y="3212976"/>
            <a:ext cx="754941" cy="1305223"/>
          </a:xfrm>
          <a:custGeom>
            <a:avLst>
              <a:gd name="f0" fmla="val 10694"/>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gradFill>
            <a:gsLst>
              <a:gs pos="0">
                <a:srgbClr val="C00000"/>
              </a:gs>
              <a:gs pos="100000">
                <a:srgbClr val="F79646"/>
              </a:gs>
            </a:gsLst>
            <a:lin ang="2700000"/>
          </a:gradFill>
          <a:ln w="38103" cap="flat">
            <a:solidFill>
              <a:srgbClr val="FFFFFF"/>
            </a:solidFill>
            <a:prstDash val="solid"/>
            <a:miter/>
          </a:ln>
          <a:effectLst>
            <a:outerShdw dist="19997" dir="5400000" algn="tl">
              <a:srgbClr val="000000">
                <a:alpha val="38000"/>
              </a:srgbClr>
            </a:outerShdw>
          </a:effectLst>
        </p:spPr>
        <p:txBody>
          <a:bodyPr vert="horz" wrap="square" lIns="91440" tIns="45720" rIns="91440" bIns="45720" anchor="ctr" anchorCtr="0" compatLnSpc="1">
            <a:noAutofit/>
          </a:bodyPr>
          <a:lstStyle/>
          <a:p>
            <a:pPr marL="0" marR="0" lvl="0" indent="0" algn="l" defTabSz="914372" rtl="0" fontAlgn="auto" hangingPunct="1">
              <a:lnSpc>
                <a:spcPct val="130000"/>
              </a:lnSpc>
              <a:spcBef>
                <a:spcPts val="0"/>
              </a:spcBef>
              <a:spcAft>
                <a:spcPts val="0"/>
              </a:spcAft>
              <a:buNone/>
              <a:tabLst/>
              <a:defRPr sz="1800" b="0" i="0" u="none" strike="noStrike" kern="0" cap="none" spc="0" baseline="0">
                <a:solidFill>
                  <a:srgbClr val="000000"/>
                </a:solidFill>
                <a:uFillTx/>
              </a:defRPr>
            </a:pPr>
            <a:endParaRPr lang="en-US" sz="1600" b="0" i="0" u="none" strike="noStrike" kern="1200" cap="none" spc="0" baseline="0">
              <a:solidFill>
                <a:srgbClr val="FFFFFF"/>
              </a:solidFill>
              <a:uFillTx/>
              <a:latin typeface="微软雅黑" pitchFamily="34"/>
              <a:ea typeface="微软雅黑" pitchFamily="34"/>
            </a:endParaRPr>
          </a:p>
        </p:txBody>
      </p:sp>
      <p:pic>
        <p:nvPicPr>
          <p:cNvPr id="25" name="圖片 24"/>
          <p:cNvPicPr>
            <a:picLocks noChangeAspect="1"/>
          </p:cNvPicPr>
          <p:nvPr/>
        </p:nvPicPr>
        <p:blipFill>
          <a:blip r:embed="rId3"/>
          <a:stretch>
            <a:fillRect/>
          </a:stretch>
        </p:blipFill>
        <p:spPr>
          <a:xfrm>
            <a:off x="5148064" y="1325018"/>
            <a:ext cx="3803222" cy="5205191"/>
          </a:xfrm>
          <a:prstGeom prst="rect">
            <a:avLst/>
          </a:prstGeom>
        </p:spPr>
      </p:pic>
      <p:sp>
        <p:nvSpPr>
          <p:cNvPr id="5" name="投影片編號版面配置區 4"/>
          <p:cNvSpPr>
            <a:spLocks noGrp="1"/>
          </p:cNvSpPr>
          <p:nvPr>
            <p:ph type="sldNum" sz="quarter" idx="12"/>
          </p:nvPr>
        </p:nvSpPr>
        <p:spPr/>
        <p:txBody>
          <a:bodyPr/>
          <a:lstStyle/>
          <a:p>
            <a:fld id="{55D26385-5915-4D3F-8F49-F30EBFAED118}" type="slidenum">
              <a:rPr lang="zh-TW" altLang="en-US" smtClean="0"/>
              <a:pPr/>
              <a:t>87</a:t>
            </a:fld>
            <a:endParaRPr lang="zh-TW" altLang="en-US"/>
          </a:p>
        </p:txBody>
      </p:sp>
    </p:spTree>
    <p:extLst>
      <p:ext uri="{BB962C8B-B14F-4D97-AF65-F5344CB8AC3E}">
        <p14:creationId xmlns:p14="http://schemas.microsoft.com/office/powerpoint/2010/main" val="3228115939"/>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版面配置區 2"/>
          <p:cNvSpPr txBox="1">
            <a:spLocks/>
          </p:cNvSpPr>
          <p:nvPr/>
        </p:nvSpPr>
        <p:spPr>
          <a:xfrm>
            <a:off x="755576" y="476672"/>
            <a:ext cx="6108847" cy="584777"/>
          </a:xfrm>
          <a:prstGeom prst="rect">
            <a:avLst/>
          </a:prstGeom>
          <a:noFill/>
          <a:ln>
            <a:noFill/>
          </a:ln>
        </p:spPr>
        <p:txBody>
          <a:bodyPr vert="horz" wrap="square" lIns="91440" tIns="45720" rIns="91440" bIns="45720" anchor="t" anchorCtr="0" compatLnSpc="1">
            <a:sp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69">
              <a:spcBef>
                <a:spcPts val="800"/>
              </a:spcBef>
              <a:buFont typeface="Arial" charset="0"/>
              <a:buNone/>
            </a:pPr>
            <a:r>
              <a:rPr kumimoji="0" lang="zh-TW" altLang="en-US" b="1" dirty="0" smtClean="0">
                <a:solidFill>
                  <a:srgbClr val="000000"/>
                </a:solidFill>
                <a:latin typeface="Impact"/>
                <a:ea typeface="微软雅黑"/>
              </a:rPr>
              <a:t>學生學習歷程檔案</a:t>
            </a:r>
            <a:r>
              <a:rPr kumimoji="0" lang="zh-TW" altLang="en-US" b="1" dirty="0" smtClean="0">
                <a:solidFill>
                  <a:srgbClr val="1A7BAE"/>
                </a:solidFill>
                <a:latin typeface="Impact"/>
                <a:ea typeface="微软雅黑"/>
              </a:rPr>
              <a:t>如何蒐集資料</a:t>
            </a:r>
            <a:endParaRPr kumimoji="0" lang="en-US" sz="1800" b="1" dirty="0">
              <a:solidFill>
                <a:srgbClr val="1A7BAE"/>
              </a:solidFill>
              <a:latin typeface="Arial"/>
              <a:ea typeface="微软雅黑"/>
            </a:endParaRPr>
          </a:p>
        </p:txBody>
      </p:sp>
      <p:pic>
        <p:nvPicPr>
          <p:cNvPr id="8" name="圖片 7"/>
          <p:cNvPicPr>
            <a:picLocks noChangeAspect="1"/>
          </p:cNvPicPr>
          <p:nvPr/>
        </p:nvPicPr>
        <p:blipFill>
          <a:blip r:embed="rId2"/>
          <a:stretch>
            <a:fillRect/>
          </a:stretch>
        </p:blipFill>
        <p:spPr>
          <a:xfrm>
            <a:off x="467544" y="1061353"/>
            <a:ext cx="4243184" cy="847417"/>
          </a:xfrm>
          <a:prstGeom prst="rect">
            <a:avLst/>
          </a:prstGeom>
        </p:spPr>
      </p:pic>
      <p:sp>
        <p:nvSpPr>
          <p:cNvPr id="11" name="文字方塊 11"/>
          <p:cNvSpPr txBox="1"/>
          <p:nvPr/>
        </p:nvSpPr>
        <p:spPr>
          <a:xfrm>
            <a:off x="395536" y="1729350"/>
            <a:ext cx="3992617" cy="1172629"/>
          </a:xfrm>
          <a:prstGeom prst="rect">
            <a:avLst/>
          </a:prstGeom>
          <a:noFill/>
          <a:ln cap="flat">
            <a:noFill/>
          </a:ln>
        </p:spPr>
        <p:txBody>
          <a:bodyPr vert="horz" wrap="square" lIns="91440" tIns="45720" rIns="91440" bIns="45720" anchor="t" anchorCtr="0" compatLnSpc="1">
            <a:spAutoFit/>
          </a:bodyPr>
          <a:lstStyle/>
          <a:p>
            <a:pPr marL="285750" indent="-285750" defTabSz="914372" fontAlgn="auto">
              <a:lnSpc>
                <a:spcPct val="130000"/>
              </a:lnSpc>
              <a:spcBef>
                <a:spcPts val="0"/>
              </a:spcBef>
              <a:spcAft>
                <a:spcPts val="0"/>
              </a:spcAft>
              <a:buSzPct val="100000"/>
              <a:buFont typeface="Wingdings" pitchFamily="2"/>
              <a:buChar char="n"/>
              <a:defRPr sz="1800" b="0" i="0" u="none" strike="noStrike" kern="0" cap="none" spc="0" baseline="0">
                <a:solidFill>
                  <a:srgbClr val="000000"/>
                </a:solidFill>
                <a:uFillTx/>
              </a:defRPr>
            </a:pPr>
            <a:r>
              <a:rPr kumimoji="0" lang="zh-TW" altLang="en-US" sz="1800" b="1" kern="0" dirty="0" smtClean="0">
                <a:solidFill>
                  <a:srgbClr val="0000FF"/>
                </a:solidFill>
                <a:latin typeface="微软雅黑" pitchFamily="34"/>
                <a:ea typeface="微软雅黑" pitchFamily="34"/>
                <a:cs typeface="微软雅黑"/>
              </a:rPr>
              <a:t>登錄</a:t>
            </a:r>
            <a:r>
              <a:rPr kumimoji="0" lang="en-US" sz="1800" b="1" kern="0" dirty="0" smtClean="0">
                <a:solidFill>
                  <a:srgbClr val="0000FF"/>
                </a:solidFill>
                <a:latin typeface="微软雅黑" pitchFamily="34"/>
                <a:ea typeface="微软雅黑" pitchFamily="34"/>
                <a:cs typeface="微软雅黑"/>
              </a:rPr>
              <a:t> </a:t>
            </a:r>
            <a:r>
              <a:rPr kumimoji="0" lang="zh-TW" altLang="en-US" sz="1800" kern="0" dirty="0" smtClean="0">
                <a:solidFill>
                  <a:srgbClr val="000000"/>
                </a:solidFill>
                <a:latin typeface="微软雅黑" pitchFamily="34"/>
                <a:ea typeface="微软雅黑" pitchFamily="34"/>
                <a:cs typeface="微软雅黑"/>
              </a:rPr>
              <a:t>基本資料、修課紀錄</a:t>
            </a:r>
            <a:endParaRPr kumimoji="0" lang="en-US" sz="1800" kern="0" dirty="0" smtClean="0">
              <a:solidFill>
                <a:srgbClr val="000000"/>
              </a:solidFill>
              <a:latin typeface="微软雅黑" pitchFamily="34"/>
              <a:ea typeface="微软雅黑" pitchFamily="34"/>
              <a:cs typeface="微软雅黑"/>
            </a:endParaRPr>
          </a:p>
          <a:p>
            <a:pPr marL="285750" indent="-285750" defTabSz="914372" fontAlgn="auto">
              <a:lnSpc>
                <a:spcPct val="130000"/>
              </a:lnSpc>
              <a:spcBef>
                <a:spcPts val="0"/>
              </a:spcBef>
              <a:spcAft>
                <a:spcPts val="0"/>
              </a:spcAft>
              <a:buSzPct val="100000"/>
              <a:buFont typeface="Wingdings" pitchFamily="2"/>
              <a:buChar char="n"/>
              <a:defRPr sz="1800" b="0" i="0" u="none" strike="noStrike" kern="0" cap="none" spc="0" baseline="0">
                <a:solidFill>
                  <a:srgbClr val="000000"/>
                </a:solidFill>
                <a:uFillTx/>
              </a:defRPr>
            </a:pPr>
            <a:r>
              <a:rPr kumimoji="0" lang="zh-TW" altLang="en-US" sz="1800" b="1" kern="0" dirty="0" smtClean="0">
                <a:solidFill>
                  <a:srgbClr val="E46C0A"/>
                </a:solidFill>
                <a:latin typeface="微软雅黑" pitchFamily="34"/>
                <a:ea typeface="微软雅黑" pitchFamily="34"/>
                <a:cs typeface="微软雅黑"/>
              </a:rPr>
              <a:t>提交</a:t>
            </a:r>
            <a:r>
              <a:rPr kumimoji="0" lang="en-US" sz="1800" b="1" kern="0" dirty="0" smtClean="0">
                <a:solidFill>
                  <a:srgbClr val="E46C0A"/>
                </a:solidFill>
                <a:latin typeface="微软雅黑" pitchFamily="34"/>
                <a:ea typeface="微软雅黑" pitchFamily="34"/>
                <a:cs typeface="微软雅黑"/>
              </a:rPr>
              <a:t> </a:t>
            </a:r>
            <a:r>
              <a:rPr kumimoji="0" lang="zh-TW" altLang="en-US" sz="1800" kern="0" dirty="0" smtClean="0">
                <a:solidFill>
                  <a:srgbClr val="000000"/>
                </a:solidFill>
                <a:latin typeface="微软雅黑" pitchFamily="34"/>
                <a:ea typeface="微软雅黑" pitchFamily="34"/>
                <a:cs typeface="微软雅黑"/>
              </a:rPr>
              <a:t>基本資料、修課紀錄</a:t>
            </a:r>
            <a:r>
              <a:rPr kumimoji="0" lang="en-US" sz="1800" kern="0" dirty="0" smtClean="0">
                <a:solidFill>
                  <a:srgbClr val="000000"/>
                </a:solidFill>
                <a:latin typeface="微软雅黑" pitchFamily="34"/>
                <a:ea typeface="微软雅黑" pitchFamily="34"/>
                <a:cs typeface="微软雅黑"/>
              </a:rPr>
              <a:t>(</a:t>
            </a:r>
            <a:r>
              <a:rPr kumimoji="0" lang="zh-TW" altLang="en-US" sz="1800" kern="0" dirty="0" smtClean="0">
                <a:solidFill>
                  <a:srgbClr val="000000"/>
                </a:solidFill>
                <a:latin typeface="微软雅黑" pitchFamily="34"/>
                <a:ea typeface="微软雅黑" pitchFamily="34"/>
                <a:cs typeface="微软雅黑"/>
              </a:rPr>
              <a:t>每學期</a:t>
            </a:r>
            <a:r>
              <a:rPr kumimoji="0" lang="en-US" sz="1800" kern="0" dirty="0" smtClean="0">
                <a:solidFill>
                  <a:srgbClr val="000000"/>
                </a:solidFill>
                <a:latin typeface="微软雅黑" pitchFamily="34"/>
                <a:ea typeface="微软雅黑" pitchFamily="34"/>
                <a:cs typeface="微软雅黑"/>
              </a:rPr>
              <a:t>) </a:t>
            </a:r>
            <a:r>
              <a:rPr kumimoji="0" lang="zh-TW" altLang="en-US" sz="1800" kern="0" dirty="0" smtClean="0">
                <a:solidFill>
                  <a:srgbClr val="000000"/>
                </a:solidFill>
                <a:latin typeface="微软雅黑" pitchFamily="34"/>
                <a:ea typeface="微软雅黑" pitchFamily="34"/>
                <a:cs typeface="微软雅黑"/>
              </a:rPr>
              <a:t>、</a:t>
            </a:r>
            <a:endParaRPr kumimoji="0" lang="en-US" sz="1800" kern="0" dirty="0" smtClean="0">
              <a:solidFill>
                <a:srgbClr val="000000"/>
              </a:solidFill>
              <a:latin typeface="微软雅黑" pitchFamily="34"/>
              <a:ea typeface="微软雅黑" pitchFamily="34"/>
              <a:cs typeface="微软雅黑"/>
            </a:endParaRPr>
          </a:p>
          <a:p>
            <a:pPr defTabSz="914372" fontAlgn="auto">
              <a:lnSpc>
                <a:spcPct val="130000"/>
              </a:lnSpc>
              <a:spcBef>
                <a:spcPts val="0"/>
              </a:spcBef>
              <a:spcAft>
                <a:spcPts val="0"/>
              </a:spcAft>
              <a:defRPr sz="1800" b="0" i="0" u="none" strike="noStrike" kern="0" cap="none" spc="0" baseline="0">
                <a:solidFill>
                  <a:srgbClr val="000000"/>
                </a:solidFill>
                <a:uFillTx/>
              </a:defRPr>
            </a:pPr>
            <a:r>
              <a:rPr kumimoji="0" lang="en-US" sz="1800" b="1" kern="0" dirty="0" smtClean="0">
                <a:solidFill>
                  <a:srgbClr val="E46C0A"/>
                </a:solidFill>
                <a:latin typeface="微软雅黑" pitchFamily="34"/>
                <a:ea typeface="微软雅黑" pitchFamily="34"/>
                <a:cs typeface="微软雅黑"/>
              </a:rPr>
              <a:t>       </a:t>
            </a:r>
            <a:r>
              <a:rPr kumimoji="0" lang="zh-TW" altLang="en-US" sz="1800" kern="0" dirty="0" smtClean="0">
                <a:solidFill>
                  <a:srgbClr val="000000"/>
                </a:solidFill>
                <a:latin typeface="微软雅黑" pitchFamily="34"/>
                <a:ea typeface="微软雅黑" pitchFamily="34"/>
                <a:cs typeface="微软雅黑"/>
              </a:rPr>
              <a:t>課程學習成果、多元表現</a:t>
            </a:r>
            <a:r>
              <a:rPr kumimoji="0" lang="en-US" sz="1800" kern="0" dirty="0" smtClean="0">
                <a:solidFill>
                  <a:srgbClr val="000000"/>
                </a:solidFill>
                <a:latin typeface="微软雅黑" pitchFamily="34"/>
                <a:ea typeface="微软雅黑" pitchFamily="34"/>
                <a:cs typeface="微软雅黑"/>
              </a:rPr>
              <a:t>(</a:t>
            </a:r>
            <a:r>
              <a:rPr kumimoji="0" lang="zh-TW" altLang="en-US" sz="1800" kern="0" dirty="0" smtClean="0">
                <a:solidFill>
                  <a:srgbClr val="000000"/>
                </a:solidFill>
                <a:latin typeface="微软雅黑" pitchFamily="34"/>
                <a:ea typeface="微软雅黑" pitchFamily="34"/>
                <a:cs typeface="微软雅黑"/>
              </a:rPr>
              <a:t>每學年</a:t>
            </a:r>
            <a:r>
              <a:rPr kumimoji="0" lang="en-US" altLang="zh-TW" sz="1800" kern="0" dirty="0">
                <a:solidFill>
                  <a:srgbClr val="000000"/>
                </a:solidFill>
                <a:latin typeface="微软雅黑" pitchFamily="34"/>
                <a:ea typeface="微软雅黑" pitchFamily="34"/>
                <a:cs typeface="微软雅黑"/>
              </a:rPr>
              <a:t>)</a:t>
            </a:r>
            <a:r>
              <a:rPr kumimoji="0" lang="en-US" sz="1800" kern="0" dirty="0" smtClean="0">
                <a:solidFill>
                  <a:srgbClr val="000000"/>
                </a:solidFill>
                <a:latin typeface="微软雅黑" pitchFamily="34"/>
                <a:ea typeface="微软雅黑" pitchFamily="34"/>
                <a:cs typeface="微软雅黑"/>
              </a:rPr>
              <a:t> </a:t>
            </a:r>
          </a:p>
        </p:txBody>
      </p:sp>
      <p:sp>
        <p:nvSpPr>
          <p:cNvPr id="13" name="向右箭號 20"/>
          <p:cNvSpPr/>
          <p:nvPr/>
        </p:nvSpPr>
        <p:spPr>
          <a:xfrm>
            <a:off x="408687" y="2814064"/>
            <a:ext cx="4545912" cy="673162"/>
          </a:xfrm>
          <a:custGeom>
            <a:avLst>
              <a:gd name="f0" fmla="val 20001"/>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gradFill>
            <a:gsLst>
              <a:gs pos="0">
                <a:srgbClr val="BEF397"/>
              </a:gs>
              <a:gs pos="100000">
                <a:srgbClr val="D5F6C0"/>
              </a:gs>
            </a:gsLst>
            <a:lin ang="10800000"/>
          </a:gradFill>
          <a:ln cap="flat">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3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FFFFFF"/>
              </a:solidFill>
              <a:uFillTx/>
              <a:latin typeface="微软雅黑" pitchFamily="34"/>
              <a:ea typeface="微软雅黑" pitchFamily="34"/>
            </a:endParaRPr>
          </a:p>
        </p:txBody>
      </p:sp>
      <p:sp>
        <p:nvSpPr>
          <p:cNvPr id="14" name="文字方塊 13"/>
          <p:cNvSpPr txBox="1"/>
          <p:nvPr/>
        </p:nvSpPr>
        <p:spPr>
          <a:xfrm>
            <a:off x="509032" y="2848030"/>
            <a:ext cx="899733" cy="652488"/>
          </a:xfrm>
          <a:prstGeom prst="rect">
            <a:avLst/>
          </a:prstGeom>
          <a:noFill/>
          <a:ln cap="flat">
            <a:noFill/>
          </a:ln>
        </p:spPr>
        <p:txBody>
          <a:bodyPr vert="horz" wrap="square" lIns="91440" tIns="45720" rIns="91440" bIns="45720" anchor="t" anchorCtr="0" compatLnSpc="1">
            <a:spAutoFit/>
          </a:bodyPr>
          <a:lstStyle/>
          <a:p>
            <a:pPr marL="0" marR="0" lvl="0" indent="0" algn="l" defTabSz="914372" rtl="0" fontAlgn="auto" hangingPunct="1">
              <a:lnSpc>
                <a:spcPct val="130000"/>
              </a:lnSpc>
              <a:spcBef>
                <a:spcPts val="600"/>
              </a:spcBef>
              <a:spcAft>
                <a:spcPts val="0"/>
              </a:spcAft>
              <a:buNone/>
              <a:tabLst/>
              <a:defRPr sz="1800" b="0" i="0" u="none" strike="noStrike" kern="0" cap="none" spc="0" baseline="0">
                <a:solidFill>
                  <a:srgbClr val="000000"/>
                </a:solidFill>
                <a:uFillTx/>
              </a:defRPr>
            </a:pPr>
            <a:r>
              <a:rPr lang="zh-TW" sz="2800" b="0" i="0" u="none" strike="noStrike" kern="0" cap="none" spc="0" baseline="0" dirty="0">
                <a:solidFill>
                  <a:srgbClr val="135C82"/>
                </a:solidFill>
                <a:uFillTx/>
                <a:latin typeface="微软雅黑" pitchFamily="34"/>
                <a:ea typeface="微软雅黑" pitchFamily="34"/>
                <a:cs typeface="微软雅黑"/>
              </a:rPr>
              <a:t>學生</a:t>
            </a:r>
          </a:p>
        </p:txBody>
      </p:sp>
      <p:sp>
        <p:nvSpPr>
          <p:cNvPr id="15" name="文字方塊 10"/>
          <p:cNvSpPr txBox="1"/>
          <p:nvPr/>
        </p:nvSpPr>
        <p:spPr>
          <a:xfrm>
            <a:off x="416266" y="3360560"/>
            <a:ext cx="4023012" cy="1249573"/>
          </a:xfrm>
          <a:prstGeom prst="rect">
            <a:avLst/>
          </a:prstGeom>
          <a:noFill/>
          <a:ln cap="flat">
            <a:noFill/>
          </a:ln>
        </p:spPr>
        <p:txBody>
          <a:bodyPr vert="horz" wrap="square" lIns="91440" tIns="45720" rIns="91440" bIns="45720" anchor="t" anchorCtr="0" compatLnSpc="1">
            <a:spAutoFit/>
          </a:bodyPr>
          <a:lstStyle/>
          <a:p>
            <a:pPr marL="271467" marR="0" lvl="0" indent="-271467" algn="l" defTabSz="914372" rtl="0" fontAlgn="auto" hangingPunct="1">
              <a:lnSpc>
                <a:spcPct val="130000"/>
              </a:lnSpc>
              <a:spcBef>
                <a:spcPts val="600"/>
              </a:spcBef>
              <a:spcAft>
                <a:spcPts val="0"/>
              </a:spcAft>
              <a:buSzPct val="100000"/>
              <a:buFont typeface="Wingdings" pitchFamily="2"/>
              <a:buChar char="n"/>
              <a:tabLst/>
              <a:defRPr sz="1800" b="0" i="0" u="none" strike="noStrike" kern="0" cap="none" spc="0" baseline="0">
                <a:solidFill>
                  <a:srgbClr val="000000"/>
                </a:solidFill>
                <a:uFillTx/>
              </a:defRPr>
            </a:pPr>
            <a:r>
              <a:rPr lang="zh-TW" sz="1800" b="1" i="0" u="none" strike="noStrike" kern="0" cap="none" spc="0" baseline="0" dirty="0">
                <a:solidFill>
                  <a:srgbClr val="BF3420"/>
                </a:solidFill>
                <a:uFillTx/>
                <a:latin typeface="微软雅黑" pitchFamily="34"/>
                <a:ea typeface="微软雅黑" pitchFamily="34"/>
                <a:cs typeface="微软雅黑"/>
              </a:rPr>
              <a:t>上傳</a:t>
            </a:r>
            <a:r>
              <a:rPr lang="en-US" sz="1800" b="1" i="0" u="none" strike="noStrike" kern="0" cap="none" spc="0" baseline="0" dirty="0">
                <a:solidFill>
                  <a:srgbClr val="0000FF"/>
                </a:solidFill>
                <a:uFillTx/>
                <a:latin typeface="微软雅黑" pitchFamily="34"/>
                <a:ea typeface="微软雅黑" pitchFamily="34"/>
                <a:cs typeface="微软雅黑"/>
              </a:rPr>
              <a:t> </a:t>
            </a:r>
            <a:r>
              <a:rPr lang="zh-TW" sz="1800" b="0" i="0" u="none" strike="noStrike" kern="0" cap="none" spc="0" baseline="0" dirty="0">
                <a:solidFill>
                  <a:srgbClr val="000000"/>
                </a:solidFill>
                <a:uFillTx/>
                <a:latin typeface="微软雅黑" pitchFamily="34"/>
                <a:ea typeface="微软雅黑" pitchFamily="34"/>
                <a:cs typeface="微软雅黑"/>
              </a:rPr>
              <a:t>課程學習成果、多元表現</a:t>
            </a:r>
            <a:endParaRPr lang="en-US" sz="1800" b="0" i="0" u="none" strike="noStrike" kern="0" cap="none" spc="0" baseline="0" dirty="0">
              <a:solidFill>
                <a:srgbClr val="000000"/>
              </a:solidFill>
              <a:uFillTx/>
              <a:latin typeface="微软雅黑" pitchFamily="34"/>
              <a:ea typeface="微软雅黑" pitchFamily="34"/>
              <a:cs typeface="微软雅黑"/>
            </a:endParaRPr>
          </a:p>
          <a:p>
            <a:pPr marL="271467" marR="0" lvl="0" indent="-271467" algn="l" defTabSz="914372" rtl="0" fontAlgn="auto" hangingPunct="1">
              <a:lnSpc>
                <a:spcPct val="130000"/>
              </a:lnSpc>
              <a:spcBef>
                <a:spcPts val="600"/>
              </a:spcBef>
              <a:spcAft>
                <a:spcPts val="0"/>
              </a:spcAft>
              <a:buSzPct val="100000"/>
              <a:buFont typeface="Wingdings" pitchFamily="2"/>
              <a:buChar char="n"/>
              <a:tabLst/>
              <a:defRPr sz="1800" b="0" i="0" u="none" strike="noStrike" kern="0" cap="none" spc="0" baseline="0">
                <a:solidFill>
                  <a:srgbClr val="000000"/>
                </a:solidFill>
                <a:uFillTx/>
              </a:defRPr>
            </a:pPr>
            <a:r>
              <a:rPr lang="zh-TW" sz="1800" b="1" i="0" u="none" strike="noStrike" kern="0" cap="none" spc="0" baseline="0" dirty="0">
                <a:solidFill>
                  <a:srgbClr val="BF3420"/>
                </a:solidFill>
                <a:uFillTx/>
                <a:latin typeface="微软雅黑" pitchFamily="34"/>
                <a:ea typeface="微软雅黑" pitchFamily="34"/>
                <a:cs typeface="微软雅黑"/>
              </a:rPr>
              <a:t>勾選</a:t>
            </a:r>
            <a:r>
              <a:rPr lang="en-US" sz="1800" b="1" i="0" u="none" strike="noStrike" kern="0" cap="none" spc="0" baseline="0" dirty="0">
                <a:solidFill>
                  <a:srgbClr val="BF3420"/>
                </a:solidFill>
                <a:uFillTx/>
                <a:latin typeface="微软雅黑" pitchFamily="34"/>
                <a:ea typeface="微软雅黑" pitchFamily="34"/>
                <a:cs typeface="微软雅黑"/>
              </a:rPr>
              <a:t> </a:t>
            </a:r>
            <a:r>
              <a:rPr lang="zh-TW" sz="1800" b="0" i="0" u="none" strike="noStrike" kern="0" cap="none" spc="0" baseline="0" dirty="0">
                <a:solidFill>
                  <a:srgbClr val="000000"/>
                </a:solidFill>
                <a:uFillTx/>
                <a:latin typeface="微软雅黑" pitchFamily="34"/>
                <a:ea typeface="微软雅黑" pitchFamily="34"/>
                <a:cs typeface="微软雅黑"/>
              </a:rPr>
              <a:t>要提交至學習歷程中央資料庫</a:t>
            </a:r>
            <a:r>
              <a:rPr lang="en-US" sz="1800" b="0" i="0" u="none" strike="noStrike" kern="0" cap="none" spc="0" baseline="0" dirty="0">
                <a:solidFill>
                  <a:srgbClr val="000000"/>
                </a:solidFill>
                <a:uFillTx/>
                <a:latin typeface="微软雅黑" pitchFamily="34"/>
                <a:ea typeface="微软雅黑" pitchFamily="34"/>
                <a:cs typeface="微软雅黑"/>
              </a:rPr>
              <a:t/>
            </a:r>
            <a:br>
              <a:rPr lang="en-US" sz="1800" b="0" i="0" u="none" strike="noStrike" kern="0" cap="none" spc="0" baseline="0" dirty="0">
                <a:solidFill>
                  <a:srgbClr val="000000"/>
                </a:solidFill>
                <a:uFillTx/>
                <a:latin typeface="微软雅黑" pitchFamily="34"/>
                <a:ea typeface="微软雅黑" pitchFamily="34"/>
                <a:cs typeface="微软雅黑"/>
              </a:rPr>
            </a:br>
            <a:r>
              <a:rPr lang="en-US" sz="1800" b="0" i="0" u="none" strike="noStrike" kern="0" cap="none" spc="0" baseline="0" dirty="0">
                <a:solidFill>
                  <a:srgbClr val="000000"/>
                </a:solidFill>
                <a:uFillTx/>
                <a:latin typeface="微软雅黑" pitchFamily="34"/>
                <a:ea typeface="微软雅黑" pitchFamily="34"/>
                <a:cs typeface="微软雅黑"/>
              </a:rPr>
              <a:t>        </a:t>
            </a:r>
            <a:r>
              <a:rPr lang="zh-TW" sz="1800" b="0" i="0" u="none" strike="noStrike" kern="0" cap="none" spc="0" baseline="0" dirty="0">
                <a:solidFill>
                  <a:srgbClr val="000000"/>
                </a:solidFill>
                <a:uFillTx/>
                <a:latin typeface="微软雅黑" pitchFamily="34"/>
                <a:ea typeface="微软雅黑" pitchFamily="34"/>
                <a:cs typeface="微软雅黑"/>
              </a:rPr>
              <a:t>之課程學習成果、多元表現</a:t>
            </a:r>
          </a:p>
        </p:txBody>
      </p:sp>
      <p:sp>
        <p:nvSpPr>
          <p:cNvPr id="16" name="向右箭號 19"/>
          <p:cNvSpPr/>
          <p:nvPr/>
        </p:nvSpPr>
        <p:spPr>
          <a:xfrm>
            <a:off x="446517" y="4573323"/>
            <a:ext cx="4567510" cy="673162"/>
          </a:xfrm>
          <a:custGeom>
            <a:avLst>
              <a:gd name="f0" fmla="val 20008"/>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pin 0 f0 21600"/>
              <a:gd name="f15" fmla="pin 0 f1 10800"/>
              <a:gd name="f16" fmla="*/ f10 f2 1"/>
              <a:gd name="f17" fmla="*/ f11 f2 1"/>
              <a:gd name="f18" fmla="val f15"/>
              <a:gd name="f19" fmla="val f14"/>
              <a:gd name="f20" fmla="+- 21600 0 f15"/>
              <a:gd name="f21" fmla="*/ f14 f12 1"/>
              <a:gd name="f22" fmla="*/ f15 f13 1"/>
              <a:gd name="f23" fmla="*/ 0 f12 1"/>
              <a:gd name="f24" fmla="*/ 0 f13 1"/>
              <a:gd name="f25" fmla="*/ f16 1 f4"/>
              <a:gd name="f26" fmla="*/ 21600 f13 1"/>
              <a:gd name="f27" fmla="*/ f17 1 f4"/>
              <a:gd name="f28" fmla="+- 21600 0 f19"/>
              <a:gd name="f29" fmla="*/ f20 f13 1"/>
              <a:gd name="f30" fmla="*/ f18 f13 1"/>
              <a:gd name="f31" fmla="*/ f19 f12 1"/>
              <a:gd name="f32" fmla="+- f25 0 f3"/>
              <a:gd name="f33" fmla="+- f27 0 f3"/>
              <a:gd name="f34" fmla="*/ f28 f18 1"/>
              <a:gd name="f35" fmla="*/ f34 1 10800"/>
              <a:gd name="f36" fmla="+- f19 f35 0"/>
              <a:gd name="f37" fmla="*/ f36 f12 1"/>
            </a:gdLst>
            <a:ahLst>
              <a:ahXY gdRefX="f0" minX="f7" maxX="f8" gdRefY="f1" minY="f7" maxY="f9">
                <a:pos x="f21" y="f22"/>
              </a:ahXY>
            </a:ahLst>
            <a:cxnLst>
              <a:cxn ang="3cd4">
                <a:pos x="hc" y="t"/>
              </a:cxn>
              <a:cxn ang="0">
                <a:pos x="r" y="vc"/>
              </a:cxn>
              <a:cxn ang="cd4">
                <a:pos x="hc" y="b"/>
              </a:cxn>
              <a:cxn ang="cd2">
                <a:pos x="l" y="vc"/>
              </a:cxn>
              <a:cxn ang="f32">
                <a:pos x="f31" y="f24"/>
              </a:cxn>
              <a:cxn ang="f33">
                <a:pos x="f31" y="f26"/>
              </a:cxn>
            </a:cxnLst>
            <a:rect l="f23" t="f30" r="f37" b="f29"/>
            <a:pathLst>
              <a:path w="21600" h="21600">
                <a:moveTo>
                  <a:pt x="f7" y="f18"/>
                </a:moveTo>
                <a:lnTo>
                  <a:pt x="f19" y="f18"/>
                </a:lnTo>
                <a:lnTo>
                  <a:pt x="f19" y="f7"/>
                </a:lnTo>
                <a:lnTo>
                  <a:pt x="f8" y="f9"/>
                </a:lnTo>
                <a:lnTo>
                  <a:pt x="f19" y="f8"/>
                </a:lnTo>
                <a:lnTo>
                  <a:pt x="f19" y="f20"/>
                </a:lnTo>
                <a:lnTo>
                  <a:pt x="f7" y="f20"/>
                </a:lnTo>
                <a:close/>
              </a:path>
            </a:pathLst>
          </a:custGeom>
          <a:solidFill>
            <a:srgbClr val="BFD792"/>
          </a:solidFill>
          <a:ln cap="flat">
            <a:noFill/>
            <a:prstDash val="solid"/>
          </a:ln>
        </p:spPr>
        <p:txBody>
          <a:bodyPr vert="horz" wrap="square" lIns="91440" tIns="45720" rIns="91440" bIns="45720" anchor="ctr" anchorCtr="1" compatLnSpc="1">
            <a:noAutofit/>
          </a:bodyPr>
          <a:lstStyle/>
          <a:p>
            <a:pPr marL="0" marR="0" lvl="0" indent="0" algn="ctr" defTabSz="914372" rtl="0" fontAlgn="auto" hangingPunct="1">
              <a:lnSpc>
                <a:spcPct val="13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FFFFFF"/>
              </a:solidFill>
              <a:uFillTx/>
              <a:latin typeface="微软雅黑" pitchFamily="34"/>
              <a:ea typeface="微软雅黑" pitchFamily="34"/>
            </a:endParaRPr>
          </a:p>
        </p:txBody>
      </p:sp>
      <p:sp>
        <p:nvSpPr>
          <p:cNvPr id="17" name="文字方塊 16"/>
          <p:cNvSpPr txBox="1"/>
          <p:nvPr/>
        </p:nvSpPr>
        <p:spPr>
          <a:xfrm>
            <a:off x="529567" y="4574906"/>
            <a:ext cx="902814" cy="652488"/>
          </a:xfrm>
          <a:prstGeom prst="rect">
            <a:avLst/>
          </a:prstGeom>
          <a:noFill/>
          <a:ln cap="flat">
            <a:noFill/>
          </a:ln>
        </p:spPr>
        <p:txBody>
          <a:bodyPr vert="horz" wrap="none" lIns="91440" tIns="45720" rIns="91440" bIns="45720" anchor="t" anchorCtr="0" compatLnSpc="1">
            <a:spAutoFit/>
          </a:bodyPr>
          <a:lstStyle/>
          <a:p>
            <a:pPr marL="0" marR="0" lvl="0" indent="0" algn="l" defTabSz="914372" rtl="0" fontAlgn="auto" hangingPunct="1">
              <a:lnSpc>
                <a:spcPct val="130000"/>
              </a:lnSpc>
              <a:spcBef>
                <a:spcPts val="600"/>
              </a:spcBef>
              <a:spcAft>
                <a:spcPts val="0"/>
              </a:spcAft>
              <a:buNone/>
              <a:tabLst/>
              <a:defRPr sz="1800" b="0" i="0" u="none" strike="noStrike" kern="0" cap="none" spc="0" baseline="0">
                <a:solidFill>
                  <a:srgbClr val="000000"/>
                </a:solidFill>
                <a:uFillTx/>
              </a:defRPr>
            </a:pPr>
            <a:r>
              <a:rPr lang="zh-TW" sz="2800" b="0" i="0" u="none" strike="noStrike" kern="0" cap="none" spc="0" baseline="0" dirty="0">
                <a:solidFill>
                  <a:srgbClr val="135C82"/>
                </a:solidFill>
                <a:uFillTx/>
                <a:latin typeface="微软雅黑" pitchFamily="34"/>
                <a:ea typeface="微软雅黑" pitchFamily="34"/>
                <a:cs typeface="微软雅黑"/>
              </a:rPr>
              <a:t>教師</a:t>
            </a:r>
          </a:p>
        </p:txBody>
      </p:sp>
      <p:sp>
        <p:nvSpPr>
          <p:cNvPr id="18" name="文字方塊 12"/>
          <p:cNvSpPr txBox="1"/>
          <p:nvPr/>
        </p:nvSpPr>
        <p:spPr>
          <a:xfrm>
            <a:off x="467544" y="5276294"/>
            <a:ext cx="4073761" cy="1137559"/>
          </a:xfrm>
          <a:prstGeom prst="rect">
            <a:avLst/>
          </a:prstGeom>
          <a:noFill/>
          <a:ln cap="flat">
            <a:noFill/>
          </a:ln>
        </p:spPr>
        <p:txBody>
          <a:bodyPr vert="horz" wrap="square" lIns="91440" tIns="45720" rIns="91440" bIns="45720" anchor="t" anchorCtr="0" compatLnSpc="1">
            <a:spAutoFit/>
          </a:bodyPr>
          <a:lstStyle/>
          <a:p>
            <a:pPr marL="285750" marR="0" lvl="0" indent="-285750" algn="l" defTabSz="914372" rtl="0" fontAlgn="auto" hangingPunct="1">
              <a:lnSpc>
                <a:spcPct val="130000"/>
              </a:lnSpc>
              <a:spcBef>
                <a:spcPts val="0"/>
              </a:spcBef>
              <a:spcAft>
                <a:spcPts val="0"/>
              </a:spcAft>
              <a:buSzPct val="100000"/>
              <a:buFont typeface="Wingdings" pitchFamily="2"/>
              <a:buChar char="n"/>
              <a:tabLst/>
              <a:defRPr sz="1800" b="0" i="0" u="none" strike="noStrike" kern="0" cap="none" spc="0" baseline="0">
                <a:solidFill>
                  <a:srgbClr val="000000"/>
                </a:solidFill>
                <a:uFillTx/>
              </a:defRPr>
            </a:pPr>
            <a:r>
              <a:rPr lang="zh-TW" sz="1800" b="1" i="0" u="none" strike="noStrike" kern="0" cap="none" spc="0" baseline="0" dirty="0">
                <a:solidFill>
                  <a:srgbClr val="0000FF"/>
                </a:solidFill>
                <a:uFillTx/>
                <a:latin typeface="微软雅黑" pitchFamily="34"/>
                <a:ea typeface="微软雅黑" pitchFamily="34"/>
                <a:cs typeface="微软雅黑"/>
              </a:rPr>
              <a:t>登錄</a:t>
            </a:r>
            <a:r>
              <a:rPr lang="en-US" sz="1800" b="1" i="0" u="none" strike="noStrike" kern="0" cap="none" spc="0" baseline="0" dirty="0">
                <a:solidFill>
                  <a:srgbClr val="C00000"/>
                </a:solidFill>
                <a:uFillTx/>
                <a:latin typeface="微软雅黑" pitchFamily="34"/>
                <a:ea typeface="微软雅黑" pitchFamily="34"/>
                <a:cs typeface="微软雅黑"/>
              </a:rPr>
              <a:t> </a:t>
            </a:r>
            <a:r>
              <a:rPr lang="zh-TW" sz="1800" b="0" i="0" u="none" strike="noStrike" kern="0" cap="none" spc="0" baseline="0" dirty="0">
                <a:solidFill>
                  <a:srgbClr val="000000"/>
                </a:solidFill>
                <a:uFillTx/>
                <a:latin typeface="微软雅黑" pitchFamily="34"/>
                <a:ea typeface="微软雅黑" pitchFamily="34"/>
                <a:cs typeface="微软雅黑"/>
              </a:rPr>
              <a:t>學生修習科目之學業成績</a:t>
            </a:r>
            <a:r>
              <a:rPr lang="en-US" sz="1800" b="0" i="0" u="none" strike="noStrike" kern="0" cap="none" spc="0" baseline="0" dirty="0">
                <a:solidFill>
                  <a:srgbClr val="000000"/>
                </a:solidFill>
                <a:uFillTx/>
                <a:latin typeface="微软雅黑" pitchFamily="34"/>
                <a:ea typeface="微软雅黑" pitchFamily="34"/>
                <a:cs typeface="微软雅黑"/>
              </a:rPr>
              <a:t/>
            </a:r>
            <a:br>
              <a:rPr lang="en-US" sz="1800" b="0" i="0" u="none" strike="noStrike" kern="0" cap="none" spc="0" baseline="0" dirty="0">
                <a:solidFill>
                  <a:srgbClr val="000000"/>
                </a:solidFill>
                <a:uFillTx/>
                <a:latin typeface="微软雅黑" pitchFamily="34"/>
                <a:ea typeface="微软雅黑" pitchFamily="34"/>
                <a:cs typeface="微软雅黑"/>
              </a:rPr>
            </a:br>
            <a:r>
              <a:rPr lang="en-US" sz="1600" b="0" i="0" u="none" strike="noStrike" kern="0" cap="none" spc="0" baseline="0" dirty="0">
                <a:solidFill>
                  <a:srgbClr val="000000"/>
                </a:solidFill>
                <a:uFillTx/>
                <a:latin typeface="微软雅黑" pitchFamily="34"/>
                <a:ea typeface="微软雅黑" pitchFamily="34"/>
                <a:cs typeface="微软雅黑"/>
              </a:rPr>
              <a:t>(</a:t>
            </a:r>
            <a:r>
              <a:rPr lang="zh-TW" sz="1600" b="0" i="0" u="none" strike="noStrike" kern="0" cap="none" spc="0" baseline="0" dirty="0">
                <a:solidFill>
                  <a:srgbClr val="000000"/>
                </a:solidFill>
                <a:uFillTx/>
                <a:latin typeface="微软雅黑" pitchFamily="34"/>
                <a:ea typeface="微软雅黑" pitchFamily="34"/>
                <a:cs typeface="微软雅黑"/>
              </a:rPr>
              <a:t>課程諮詢教師</a:t>
            </a:r>
            <a:r>
              <a:rPr lang="zh-TW" sz="1600" b="0" i="0" u="none" strike="noStrike" kern="0" cap="none" spc="0" baseline="0" dirty="0">
                <a:solidFill>
                  <a:srgbClr val="000000"/>
                </a:solidFill>
                <a:uFillTx/>
                <a:latin typeface="微軟正黑體" pitchFamily="34"/>
                <a:ea typeface="微軟正黑體" pitchFamily="34"/>
                <a:cs typeface="微软雅黑"/>
              </a:rPr>
              <a:t>：</a:t>
            </a:r>
            <a:r>
              <a:rPr lang="zh-TW" sz="1600" b="1" i="0" u="none" strike="noStrike" kern="0" cap="none" spc="0" baseline="0" dirty="0">
                <a:solidFill>
                  <a:srgbClr val="BF3420"/>
                </a:solidFill>
                <a:uFillTx/>
                <a:latin typeface="微软雅黑" pitchFamily="34"/>
                <a:ea typeface="微软雅黑" pitchFamily="34"/>
                <a:cs typeface="微软雅黑"/>
              </a:rPr>
              <a:t>登錄</a:t>
            </a:r>
            <a:r>
              <a:rPr lang="zh-TW" sz="1600" b="0" i="0" u="none" strike="noStrike" kern="0" cap="none" spc="0" baseline="0" dirty="0">
                <a:solidFill>
                  <a:srgbClr val="000000"/>
                </a:solidFill>
                <a:uFillTx/>
                <a:latin typeface="微软雅黑" pitchFamily="34"/>
                <a:ea typeface="微软雅黑" pitchFamily="34"/>
                <a:cs typeface="微软雅黑"/>
              </a:rPr>
              <a:t>課程諮詢紀錄</a:t>
            </a:r>
            <a:r>
              <a:rPr lang="en-US" sz="1600" b="0" i="0" u="none" strike="noStrike" kern="0" cap="none" spc="0" baseline="0" dirty="0">
                <a:solidFill>
                  <a:srgbClr val="000000"/>
                </a:solidFill>
                <a:uFillTx/>
                <a:latin typeface="微软雅黑" pitchFamily="34"/>
                <a:ea typeface="微软雅黑" pitchFamily="34"/>
                <a:cs typeface="微软雅黑"/>
              </a:rPr>
              <a:t>) </a:t>
            </a:r>
          </a:p>
          <a:p>
            <a:pPr marL="285750" marR="0" lvl="0" indent="-285750" algn="l" defTabSz="914372" rtl="0" fontAlgn="auto" hangingPunct="1">
              <a:lnSpc>
                <a:spcPct val="130000"/>
              </a:lnSpc>
              <a:spcBef>
                <a:spcPts val="0"/>
              </a:spcBef>
              <a:spcAft>
                <a:spcPts val="0"/>
              </a:spcAft>
              <a:buSzPct val="100000"/>
              <a:buFont typeface="Wingdings" pitchFamily="2"/>
              <a:buChar char="n"/>
              <a:tabLst/>
              <a:defRPr sz="1800" b="0" i="0" u="none" strike="noStrike" kern="0" cap="none" spc="0" baseline="0">
                <a:solidFill>
                  <a:srgbClr val="000000"/>
                </a:solidFill>
                <a:uFillTx/>
              </a:defRPr>
            </a:pPr>
            <a:r>
              <a:rPr lang="zh-TW" sz="1800" b="1" i="0" u="none" strike="noStrike" kern="0" cap="none" spc="0" baseline="0" dirty="0">
                <a:solidFill>
                  <a:srgbClr val="C00000"/>
                </a:solidFill>
                <a:uFillTx/>
                <a:latin typeface="微软雅黑" pitchFamily="34"/>
                <a:ea typeface="微软雅黑" pitchFamily="34"/>
                <a:cs typeface="微软雅黑"/>
              </a:rPr>
              <a:t>認證</a:t>
            </a:r>
            <a:r>
              <a:rPr lang="en-US" sz="1800" b="1" i="0" u="none" strike="noStrike" kern="0" cap="none" spc="0" baseline="0" dirty="0">
                <a:solidFill>
                  <a:srgbClr val="C00000"/>
                </a:solidFill>
                <a:uFillTx/>
                <a:latin typeface="微软雅黑" pitchFamily="34"/>
                <a:ea typeface="微软雅黑" pitchFamily="34"/>
                <a:cs typeface="微软雅黑"/>
              </a:rPr>
              <a:t> </a:t>
            </a:r>
            <a:r>
              <a:rPr lang="zh-TW" sz="1800" b="0" i="0" u="none" strike="noStrike" kern="0" cap="none" spc="0" baseline="0" dirty="0">
                <a:solidFill>
                  <a:srgbClr val="000000"/>
                </a:solidFill>
                <a:uFillTx/>
                <a:latin typeface="微软雅黑" pitchFamily="34"/>
                <a:ea typeface="微软雅黑" pitchFamily="34"/>
                <a:cs typeface="微软雅黑"/>
              </a:rPr>
              <a:t>學生課程學習成果</a:t>
            </a:r>
          </a:p>
        </p:txBody>
      </p:sp>
      <p:pic>
        <p:nvPicPr>
          <p:cNvPr id="19" name="圖片 18"/>
          <p:cNvPicPr>
            <a:picLocks noChangeAspect="1"/>
          </p:cNvPicPr>
          <p:nvPr/>
        </p:nvPicPr>
        <p:blipFill>
          <a:blip r:embed="rId3"/>
          <a:stretch>
            <a:fillRect/>
          </a:stretch>
        </p:blipFill>
        <p:spPr>
          <a:xfrm>
            <a:off x="4954598" y="1061906"/>
            <a:ext cx="3948923" cy="4877223"/>
          </a:xfrm>
          <a:prstGeom prst="rect">
            <a:avLst/>
          </a:prstGeom>
        </p:spPr>
      </p:pic>
      <p:pic>
        <p:nvPicPr>
          <p:cNvPr id="20" name="圖片 19"/>
          <p:cNvPicPr>
            <a:picLocks noChangeAspect="1"/>
          </p:cNvPicPr>
          <p:nvPr/>
        </p:nvPicPr>
        <p:blipFill>
          <a:blip r:embed="rId4"/>
          <a:stretch>
            <a:fillRect/>
          </a:stretch>
        </p:blipFill>
        <p:spPr>
          <a:xfrm>
            <a:off x="4593453" y="5873143"/>
            <a:ext cx="4651651" cy="993734"/>
          </a:xfrm>
          <a:prstGeom prst="rect">
            <a:avLst/>
          </a:prstGeom>
        </p:spPr>
      </p:pic>
      <p:sp>
        <p:nvSpPr>
          <p:cNvPr id="4" name="投影片編號版面配置區 3"/>
          <p:cNvSpPr>
            <a:spLocks noGrp="1"/>
          </p:cNvSpPr>
          <p:nvPr>
            <p:ph type="sldNum" sz="quarter" idx="12"/>
          </p:nvPr>
        </p:nvSpPr>
        <p:spPr/>
        <p:txBody>
          <a:bodyPr/>
          <a:lstStyle/>
          <a:p>
            <a:fld id="{55D26385-5915-4D3F-8F49-F30EBFAED118}" type="slidenum">
              <a:rPr lang="zh-TW" altLang="en-US" smtClean="0"/>
              <a:pPr/>
              <a:t>88</a:t>
            </a:fld>
            <a:endParaRPr lang="zh-TW" altLang="en-US"/>
          </a:p>
        </p:txBody>
      </p:sp>
    </p:spTree>
    <p:extLst>
      <p:ext uri="{BB962C8B-B14F-4D97-AF65-F5344CB8AC3E}">
        <p14:creationId xmlns:p14="http://schemas.microsoft.com/office/powerpoint/2010/main" val="2585794131"/>
      </p:ext>
    </p:extLst>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投影片編號版面配置區 5"/>
          <p:cNvSpPr txBox="1">
            <a:spLocks noGrp="1"/>
          </p:cNvSpPr>
          <p:nvPr/>
        </p:nvSpPr>
        <p:spPr bwMode="auto">
          <a:xfrm>
            <a:off x="146050" y="6210300"/>
            <a:ext cx="457200" cy="457200"/>
          </a:xfrm>
          <a:prstGeom prst="ellipse">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nchorCtr="1"/>
          <a:lstStyle>
            <a:lvl1pPr>
              <a:spcBef>
                <a:spcPct val="20000"/>
              </a:spcBef>
              <a:buFont typeface="Arial" pitchFamily="34" charset="0"/>
              <a:buChar char="•"/>
              <a:defRPr kumimoji="1" sz="3200">
                <a:solidFill>
                  <a:schemeClr val="tx1"/>
                </a:solidFill>
                <a:latin typeface="Calibri" pitchFamily="34" charset="0"/>
                <a:ea typeface="新細明體" pitchFamily="18" charset="-120"/>
              </a:defRPr>
            </a:lvl1pPr>
            <a:lvl2pPr marL="742950" indent="-285750">
              <a:spcBef>
                <a:spcPct val="20000"/>
              </a:spcBef>
              <a:buFont typeface="Arial" pitchFamily="34" charset="0"/>
              <a:buChar char="–"/>
              <a:defRPr kumimoji="1" sz="2800">
                <a:solidFill>
                  <a:schemeClr val="tx1"/>
                </a:solidFill>
                <a:latin typeface="Calibri" pitchFamily="34" charset="0"/>
                <a:ea typeface="新細明體" pitchFamily="18" charset="-120"/>
              </a:defRPr>
            </a:lvl2pPr>
            <a:lvl3pPr marL="1143000" indent="-228600">
              <a:spcBef>
                <a:spcPct val="20000"/>
              </a:spcBef>
              <a:buFont typeface="Arial" pitchFamily="34" charset="0"/>
              <a:buChar char="•"/>
              <a:defRPr kumimoji="1" sz="2400">
                <a:solidFill>
                  <a:schemeClr val="tx1"/>
                </a:solidFill>
                <a:latin typeface="Calibri" pitchFamily="34" charset="0"/>
                <a:ea typeface="新細明體" pitchFamily="18" charset="-120"/>
              </a:defRPr>
            </a:lvl3pPr>
            <a:lvl4pPr marL="1600200" indent="-228600">
              <a:spcBef>
                <a:spcPct val="20000"/>
              </a:spcBef>
              <a:buFont typeface="Arial" pitchFamily="34" charset="0"/>
              <a:buChar char="–"/>
              <a:defRPr kumimoji="1" sz="2000">
                <a:solidFill>
                  <a:schemeClr val="tx1"/>
                </a:solidFill>
                <a:latin typeface="Calibri" pitchFamily="34" charset="0"/>
                <a:ea typeface="新細明體" pitchFamily="18" charset="-120"/>
              </a:defRPr>
            </a:lvl4pPr>
            <a:lvl5pPr marL="2057400" indent="-228600">
              <a:spcBef>
                <a:spcPct val="20000"/>
              </a:spcBef>
              <a:buFont typeface="Arial" pitchFamily="34" charset="0"/>
              <a:buChar char="»"/>
              <a:defRPr kumimoji="1"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kumimoji="1" sz="2000">
                <a:solidFill>
                  <a:schemeClr val="tx1"/>
                </a:solidFill>
                <a:latin typeface="Calibri" pitchFamily="34" charset="0"/>
                <a:ea typeface="新細明體" pitchFamily="18" charset="-120"/>
              </a:defRPr>
            </a:lvl9pPr>
          </a:lstStyle>
          <a:p>
            <a:pPr algn="ctr" fontAlgn="auto">
              <a:spcBef>
                <a:spcPct val="0"/>
              </a:spcBef>
              <a:spcAft>
                <a:spcPts val="0"/>
              </a:spcAft>
              <a:buFontTx/>
              <a:buNone/>
              <a:defRPr/>
            </a:pPr>
            <a:fld id="{8C61A42F-C090-4844-A33F-E057DBD75558}" type="slidenum">
              <a:rPr lang="zh-TW" altLang="en-US" sz="2000">
                <a:solidFill>
                  <a:srgbClr val="898989"/>
                </a:solidFill>
                <a:latin typeface="Arial" pitchFamily="34" charset="0"/>
                <a:cs typeface="+mj-cs"/>
              </a:rPr>
              <a:pPr algn="ctr" fontAlgn="auto">
                <a:spcBef>
                  <a:spcPct val="0"/>
                </a:spcBef>
                <a:spcAft>
                  <a:spcPts val="0"/>
                </a:spcAft>
                <a:buFontTx/>
                <a:buNone/>
                <a:defRPr/>
              </a:pPr>
              <a:t>89</a:t>
            </a:fld>
            <a:endParaRPr lang="en-US" altLang="zh-TW" sz="2000">
              <a:solidFill>
                <a:srgbClr val="898989"/>
              </a:solidFill>
              <a:latin typeface="Arial" pitchFamily="34" charset="0"/>
              <a:cs typeface="+mj-cs"/>
            </a:endParaRPr>
          </a:p>
        </p:txBody>
      </p:sp>
      <p:sp>
        <p:nvSpPr>
          <p:cNvPr id="13" name="矩形 12">
            <a:extLst>
              <a:ext uri="{FF2B5EF4-FFF2-40B4-BE49-F238E27FC236}">
                <a16:creationId xmlns:a16="http://schemas.microsoft.com/office/drawing/2014/main" id="{E2430957-18EA-4979-AD62-91E35790EB97}"/>
              </a:ext>
            </a:extLst>
          </p:cNvPr>
          <p:cNvSpPr/>
          <p:nvPr/>
        </p:nvSpPr>
        <p:spPr>
          <a:xfrm>
            <a:off x="603250" y="2300378"/>
            <a:ext cx="8217222" cy="538297"/>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5" name="群組 14">
            <a:extLst>
              <a:ext uri="{FF2B5EF4-FFF2-40B4-BE49-F238E27FC236}">
                <a16:creationId xmlns:a16="http://schemas.microsoft.com/office/drawing/2014/main" id="{A4021DE2-62D0-4331-84F6-5B64E5BC7256}"/>
              </a:ext>
            </a:extLst>
          </p:cNvPr>
          <p:cNvGrpSpPr/>
          <p:nvPr/>
        </p:nvGrpSpPr>
        <p:grpSpPr>
          <a:xfrm>
            <a:off x="990845" y="1698953"/>
            <a:ext cx="7297990" cy="885600"/>
            <a:chOff x="388708" y="4130269"/>
            <a:chExt cx="7297990" cy="885600"/>
          </a:xfrm>
        </p:grpSpPr>
        <p:sp>
          <p:nvSpPr>
            <p:cNvPr id="16" name="矩形: 圓角 15">
              <a:extLst>
                <a:ext uri="{FF2B5EF4-FFF2-40B4-BE49-F238E27FC236}">
                  <a16:creationId xmlns:a16="http://schemas.microsoft.com/office/drawing/2014/main" id="{FD527630-6DB3-49F5-9C77-8901C83AC55B}"/>
                </a:ext>
              </a:extLst>
            </p:cNvPr>
            <p:cNvSpPr/>
            <p:nvPr/>
          </p:nvSpPr>
          <p:spPr>
            <a:xfrm>
              <a:off x="388708" y="4130269"/>
              <a:ext cx="7297990" cy="885600"/>
            </a:xfrm>
            <a:prstGeom prst="roundRect">
              <a:avLst/>
            </a:prstGeom>
            <a:solidFill>
              <a:srgbClr val="CC99FF"/>
            </a:solidFill>
            <a:ln>
              <a:solidFill>
                <a:schemeClr val="bg1"/>
              </a:solidFill>
            </a:ln>
          </p:spPr>
          <p:style>
            <a:lnRef idx="3">
              <a:schemeClr val="lt1"/>
            </a:lnRef>
            <a:fillRef idx="1">
              <a:schemeClr val="accent3"/>
            </a:fillRef>
            <a:effectRef idx="1">
              <a:schemeClr val="accent3"/>
            </a:effectRef>
            <a:fontRef idx="minor">
              <a:schemeClr val="lt1"/>
            </a:fontRef>
          </p:style>
        </p:sp>
        <p:sp>
          <p:nvSpPr>
            <p:cNvPr id="17" name="矩形: 圓角 4">
              <a:extLst>
                <a:ext uri="{FF2B5EF4-FFF2-40B4-BE49-F238E27FC236}">
                  <a16:creationId xmlns:a16="http://schemas.microsoft.com/office/drawing/2014/main" id="{1B2E0A96-091B-4B05-A509-938BAF2C4CDB}"/>
                </a:ext>
              </a:extLst>
            </p:cNvPr>
            <p:cNvSpPr txBox="1"/>
            <p:nvPr/>
          </p:nvSpPr>
          <p:spPr>
            <a:xfrm>
              <a:off x="431939" y="4173500"/>
              <a:ext cx="7211528" cy="7991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377" tIns="0" rIns="203377" bIns="0" numCol="1" spcCol="1270" anchor="ctr" anchorCtr="0">
              <a:noAutofit/>
            </a:bodyPr>
            <a:lstStyle/>
            <a:p>
              <a:pPr marL="0" marR="0" lvl="0" indent="0" algn="l" defTabSz="914400" eaLnBrk="1" fontAlgn="auto" latinLnBrk="0" hangingPunct="1">
                <a:lnSpc>
                  <a:spcPct val="100000"/>
                </a:lnSpc>
                <a:spcBef>
                  <a:spcPct val="0"/>
                </a:spcBef>
                <a:spcAft>
                  <a:spcPts val="0"/>
                </a:spcAft>
                <a:buClrTx/>
                <a:buSzTx/>
                <a:buFontTx/>
                <a:buNone/>
                <a:tabLst/>
                <a:defRPr/>
              </a:pPr>
              <a:r>
                <a:rPr lang="zh-TW" altLang="en-US" sz="3600" b="1" kern="1200" dirty="0" smtClean="0">
                  <a:solidFill>
                    <a:schemeClr val="tx1"/>
                  </a:solidFill>
                  <a:effectLst/>
                  <a:latin typeface="微軟正黑體" pitchFamily="34" charset="-120"/>
                  <a:ea typeface="微軟正黑體" pitchFamily="34" charset="-120"/>
                </a:rPr>
                <a:t>五、</a:t>
              </a:r>
              <a:r>
                <a:rPr lang="zh-TW" altLang="en-US" sz="3600" b="1" kern="1200" dirty="0">
                  <a:solidFill>
                    <a:schemeClr val="tx1"/>
                  </a:solidFill>
                  <a:effectLst/>
                  <a:latin typeface="微軟正黑體" pitchFamily="34" charset="-120"/>
                  <a:ea typeface="微軟正黑體" pitchFamily="34" charset="-120"/>
                </a:rPr>
                <a:t>諮詢專線及相關網站</a:t>
              </a:r>
              <a:endParaRPr lang="en-US" altLang="zh-TW" sz="3600" b="1" kern="1200" dirty="0">
                <a:solidFill>
                  <a:schemeClr val="tx1"/>
                </a:solidFill>
                <a:effectLst/>
                <a:latin typeface="微軟正黑體" pitchFamily="34" charset="-120"/>
                <a:ea typeface="微軟正黑體" pitchFamily="34" charset="-120"/>
              </a:endParaRPr>
            </a:p>
          </p:txBody>
        </p:sp>
      </p:grpSp>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787276"/>
            <a:ext cx="1730215" cy="2080934"/>
          </a:xfrm>
          <a:prstGeom prst="rect">
            <a:avLst/>
          </a:prstGeom>
        </p:spPr>
      </p:pic>
      <p:pic>
        <p:nvPicPr>
          <p:cNvPr id="10" name="圖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157" y="4797693"/>
            <a:ext cx="1730214" cy="2080933"/>
          </a:xfrm>
          <a:prstGeom prst="rect">
            <a:avLst/>
          </a:prstGeom>
        </p:spPr>
      </p:pic>
      <p:pic>
        <p:nvPicPr>
          <p:cNvPr id="11" name="圖片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365" y="4809838"/>
            <a:ext cx="1692695" cy="2035809"/>
          </a:xfrm>
          <a:prstGeom prst="rect">
            <a:avLst/>
          </a:prstGeom>
        </p:spPr>
      </p:pic>
      <p:pic>
        <p:nvPicPr>
          <p:cNvPr id="12" name="圖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570" y="4835673"/>
            <a:ext cx="1683072" cy="2024235"/>
          </a:xfrm>
          <a:prstGeom prst="rect">
            <a:avLst/>
          </a:prstGeom>
        </p:spPr>
      </p:pic>
      <p:pic>
        <p:nvPicPr>
          <p:cNvPr id="14" name="圖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2849" y="4846235"/>
            <a:ext cx="1665509" cy="2003112"/>
          </a:xfrm>
          <a:prstGeom prst="rect">
            <a:avLst/>
          </a:prstGeom>
        </p:spPr>
      </p:pic>
      <p:sp>
        <p:nvSpPr>
          <p:cNvPr id="5" name="投影片編號版面配置區 4"/>
          <p:cNvSpPr>
            <a:spLocks noGrp="1"/>
          </p:cNvSpPr>
          <p:nvPr>
            <p:ph type="sldNum" sz="quarter" idx="12"/>
          </p:nvPr>
        </p:nvSpPr>
        <p:spPr/>
        <p:txBody>
          <a:bodyPr/>
          <a:lstStyle/>
          <a:p>
            <a:pPr>
              <a:defRPr/>
            </a:pPr>
            <a:fld id="{3CE42ADA-063B-4023-A091-EF8D4CD9B090}" type="slidenum">
              <a:rPr lang="zh-TW" altLang="en-US" smtClean="0"/>
              <a:pPr>
                <a:defRPr/>
              </a:pPr>
              <a:t>89</a:t>
            </a:fld>
            <a:endParaRPr lang="zh-TW" altLang="en-US"/>
          </a:p>
        </p:txBody>
      </p:sp>
    </p:spTree>
    <p:extLst>
      <p:ext uri="{BB962C8B-B14F-4D97-AF65-F5344CB8AC3E}">
        <p14:creationId xmlns:p14="http://schemas.microsoft.com/office/powerpoint/2010/main" val="192398380"/>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99" name="Group 31"/>
          <p:cNvGraphicFramePr>
            <a:graphicFrameLocks noGrp="1"/>
          </p:cNvGraphicFramePr>
          <p:nvPr>
            <p:extLst>
              <p:ext uri="{D42A27DB-BD31-4B8C-83A1-F6EECF244321}">
                <p14:modId xmlns:p14="http://schemas.microsoft.com/office/powerpoint/2010/main" val="1819997485"/>
              </p:ext>
            </p:extLst>
          </p:nvPr>
        </p:nvGraphicFramePr>
        <p:xfrm>
          <a:off x="755576" y="1503363"/>
          <a:ext cx="7848872" cy="4879663"/>
        </p:xfrm>
        <a:graphic>
          <a:graphicData uri="http://schemas.openxmlformats.org/drawingml/2006/table">
            <a:tbl>
              <a:tblPr/>
              <a:tblGrid>
                <a:gridCol w="7848872">
                  <a:extLst>
                    <a:ext uri="{9D8B030D-6E8A-4147-A177-3AD203B41FA5}">
                      <a16:colId xmlns:a16="http://schemas.microsoft.com/office/drawing/2014/main" val="20000"/>
                    </a:ext>
                  </a:extLst>
                </a:gridCol>
              </a:tblGrid>
              <a:tr h="6334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000066"/>
                          </a:solidFill>
                          <a:effectLst/>
                          <a:latin typeface="微軟正黑體" pitchFamily="34" charset="-120"/>
                          <a:ea typeface="微軟正黑體" pitchFamily="34" charset="-120"/>
                          <a:cs typeface="Times New Roman" pitchFamily="18" charset="0"/>
                        </a:rPr>
                        <a:t>國中教育會考</a:t>
                      </a:r>
                    </a:p>
                  </a:txBody>
                  <a:tcPr marT="45721" marB="4572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28575"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0"/>
                  </a:ext>
                </a:extLst>
              </a:tr>
              <a:tr h="6492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000066"/>
                          </a:solidFill>
                          <a:effectLst/>
                          <a:latin typeface="微軟正黑體" pitchFamily="34" charset="-120"/>
                          <a:ea typeface="微軟正黑體" pitchFamily="34" charset="-120"/>
                          <a:cs typeface="Times New Roman" pitchFamily="18" charset="0"/>
                        </a:rPr>
                        <a:t>掌握學生學習品質</a:t>
                      </a:r>
                    </a:p>
                  </a:txBody>
                  <a:tcPr marT="45721" marB="4572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DCE6F2"/>
                    </a:solidFill>
                  </a:tcPr>
                </a:tc>
                <a:extLst>
                  <a:ext uri="{0D108BD9-81ED-4DB2-BD59-A6C34878D82A}">
                    <a16:rowId xmlns:a16="http://schemas.microsoft.com/office/drawing/2014/main" val="10001"/>
                  </a:ext>
                </a:extLst>
              </a:tr>
              <a:tr h="650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000066"/>
                          </a:solidFill>
                          <a:effectLst/>
                          <a:latin typeface="微軟正黑體" pitchFamily="34" charset="-120"/>
                          <a:ea typeface="微軟正黑體" pitchFamily="34" charset="-120"/>
                          <a:cs typeface="Arial" charset="0"/>
                        </a:rPr>
                        <a:t>學力鑑測</a:t>
                      </a:r>
                    </a:p>
                  </a:txBody>
                  <a:tcPr marT="45721" marB="4572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DCE6F2"/>
                    </a:solidFill>
                  </a:tcPr>
                </a:tc>
                <a:extLst>
                  <a:ext uri="{0D108BD9-81ED-4DB2-BD59-A6C34878D82A}">
                    <a16:rowId xmlns:a16="http://schemas.microsoft.com/office/drawing/2014/main" val="10002"/>
                  </a:ext>
                </a:extLst>
              </a:tr>
              <a:tr h="822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能力檢核</a:t>
                      </a: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rgbClr val="A50021"/>
                          </a:solidFill>
                          <a:effectLst/>
                          <a:latin typeface="微軟正黑體" pitchFamily="34" charset="-120"/>
                          <a:ea typeface="微軟正黑體" pitchFamily="34" charset="-120"/>
                          <a:cs typeface="Times New Roman" pitchFamily="18" charset="0"/>
                        </a:rPr>
                        <a:t>（標準參照測驗）</a:t>
                      </a:r>
                      <a:endPar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Times New Roman" pitchFamily="18" charset="0"/>
                      </a:endParaRPr>
                    </a:p>
                  </a:txBody>
                  <a:tcPr marT="45721" marB="4572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DCE6F2"/>
                    </a:solidFill>
                  </a:tcPr>
                </a:tc>
                <a:extLst>
                  <a:ext uri="{0D108BD9-81ED-4DB2-BD59-A6C34878D82A}">
                    <a16:rowId xmlns:a16="http://schemas.microsoft.com/office/drawing/2014/main" val="10003"/>
                  </a:ext>
                </a:extLst>
              </a:tr>
              <a:tr h="650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smtClean="0">
                          <a:ln>
                            <a:noFill/>
                          </a:ln>
                          <a:solidFill>
                            <a:srgbClr val="000066"/>
                          </a:solidFill>
                          <a:effectLst/>
                          <a:latin typeface="微軟正黑體" pitchFamily="34" charset="-120"/>
                          <a:ea typeface="微軟正黑體" pitchFamily="34" charset="-120"/>
                          <a:cs typeface="Arial" charset="0"/>
                        </a:rPr>
                        <a:t>學生選擇學校的參考</a:t>
                      </a:r>
                      <a:endParaRPr kumimoji="1" lang="zh-TW" altLang="en-US" sz="2400" b="1" i="0" u="none" strike="noStrike" cap="none" normalizeH="0" baseline="0" dirty="0">
                        <a:ln>
                          <a:noFill/>
                        </a:ln>
                        <a:solidFill>
                          <a:srgbClr val="000066"/>
                        </a:solidFill>
                        <a:effectLst/>
                        <a:latin typeface="微軟正黑體" pitchFamily="34" charset="-120"/>
                        <a:ea typeface="微軟正黑體" pitchFamily="34" charset="-120"/>
                        <a:cs typeface="Arial" charset="0"/>
                      </a:endParaRPr>
                    </a:p>
                  </a:txBody>
                  <a:tcPr marT="45721" marB="4572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DCE6F2"/>
                    </a:solidFill>
                  </a:tcPr>
                </a:tc>
                <a:extLst>
                  <a:ext uri="{0D108BD9-81ED-4DB2-BD59-A6C34878D82A}">
                    <a16:rowId xmlns:a16="http://schemas.microsoft.com/office/drawing/2014/main" val="10004"/>
                  </a:ext>
                </a:extLst>
              </a:tr>
              <a:tr h="822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精熟、基礎及待加強</a:t>
                      </a:r>
                      <a:endPar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三個等級</a:t>
                      </a: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(A</a:t>
                      </a: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a:t>
                      </a: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B</a:t>
                      </a: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a:t>
                      </a: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C)</a:t>
                      </a: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   四個標示</a:t>
                      </a: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(A++</a:t>
                      </a: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a:t>
                      </a: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A+</a:t>
                      </a: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a:t>
                      </a: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B++</a:t>
                      </a:r>
                      <a:r>
                        <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a:t>
                      </a:r>
                      <a:r>
                        <a:rPr kumimoji="1" lang="en-US" altLang="zh-TW" sz="2400" b="1" i="0" u="none" strike="noStrike" cap="none" normalizeH="0" baseline="0" dirty="0">
                          <a:ln>
                            <a:noFill/>
                          </a:ln>
                          <a:solidFill>
                            <a:srgbClr val="A50021"/>
                          </a:solidFill>
                          <a:effectLst/>
                          <a:latin typeface="微軟正黑體" pitchFamily="34" charset="-120"/>
                          <a:ea typeface="微軟正黑體" pitchFamily="34" charset="-120"/>
                          <a:cs typeface="Arial" charset="0"/>
                        </a:rPr>
                        <a:t>B+)</a:t>
                      </a:r>
                      <a:endParaRPr kumimoji="1" lang="zh-TW" altLang="en-US" sz="2400" b="1" i="0" u="none" strike="noStrike" cap="none" normalizeH="0" baseline="0" dirty="0">
                        <a:ln>
                          <a:noFill/>
                        </a:ln>
                        <a:solidFill>
                          <a:srgbClr val="A50021"/>
                        </a:solidFill>
                        <a:effectLst/>
                        <a:latin typeface="微軟正黑體" pitchFamily="34" charset="-120"/>
                        <a:ea typeface="微軟正黑體" pitchFamily="34" charset="-120"/>
                        <a:cs typeface="Arial" charset="0"/>
                      </a:endParaRPr>
                    </a:p>
                  </a:txBody>
                  <a:tcPr marT="45721" marB="4572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rgbClr val="DCE6F2"/>
                    </a:solidFill>
                  </a:tcPr>
                </a:tc>
                <a:extLst>
                  <a:ext uri="{0D108BD9-81ED-4DB2-BD59-A6C34878D82A}">
                    <a16:rowId xmlns:a16="http://schemas.microsoft.com/office/drawing/2014/main" val="10005"/>
                  </a:ext>
                </a:extLst>
              </a:tr>
              <a:tr h="6492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i="0" u="none" strike="noStrike" cap="none" normalizeH="0" baseline="0" dirty="0">
                          <a:ln>
                            <a:noFill/>
                          </a:ln>
                          <a:solidFill>
                            <a:srgbClr val="000066"/>
                          </a:solidFill>
                          <a:effectLst/>
                          <a:latin typeface="微軟正黑體" pitchFamily="34" charset="-120"/>
                          <a:ea typeface="微軟正黑體" pitchFamily="34" charset="-120"/>
                          <a:cs typeface="Arial" charset="0"/>
                        </a:rPr>
                        <a:t>低壓力（能力了解）</a:t>
                      </a:r>
                    </a:p>
                  </a:txBody>
                  <a:tcPr marT="45721" marB="45721" anchor="ctr" horzOverflow="overflow">
                    <a:lnL w="28575" cap="flat" cmpd="sng" algn="ctr">
                      <a:solidFill>
                        <a:srgbClr val="996633"/>
                      </a:solidFill>
                      <a:prstDash val="solid"/>
                      <a:round/>
                      <a:headEnd type="none" w="med" len="med"/>
                      <a:tailEnd type="none" w="med" len="med"/>
                    </a:lnL>
                    <a:lnR w="28575"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28575" cap="flat" cmpd="sng" algn="ctr">
                      <a:solidFill>
                        <a:srgbClr val="996633"/>
                      </a:solidFill>
                      <a:prstDash val="solid"/>
                      <a:round/>
                      <a:headEnd type="none" w="med" len="med"/>
                      <a:tailEnd type="none" w="med" len="med"/>
                    </a:lnB>
                    <a:lnTlToBr>
                      <a:noFill/>
                    </a:lnTlToBr>
                    <a:lnBlToTr>
                      <a:noFill/>
                    </a:lnBlToTr>
                    <a:solidFill>
                      <a:srgbClr val="DCE6F2"/>
                    </a:solidFill>
                  </a:tcPr>
                </a:tc>
                <a:extLst>
                  <a:ext uri="{0D108BD9-81ED-4DB2-BD59-A6C34878D82A}">
                    <a16:rowId xmlns:a16="http://schemas.microsoft.com/office/drawing/2014/main" val="10006"/>
                  </a:ext>
                </a:extLst>
              </a:tr>
            </a:tbl>
          </a:graphicData>
        </a:graphic>
      </p:graphicFrame>
      <p:sp>
        <p:nvSpPr>
          <p:cNvPr id="6" name="標題 1">
            <a:extLst>
              <a:ext uri="{FF2B5EF4-FFF2-40B4-BE49-F238E27FC236}">
                <a16:creationId xmlns:a16="http://schemas.microsoft.com/office/drawing/2014/main" id="{FB0139C1-4DC0-41BC-91E9-85E51487FD16}"/>
              </a:ext>
            </a:extLst>
          </p:cNvPr>
          <p:cNvSpPr txBox="1">
            <a:spLocks noGrp="1"/>
          </p:cNvSpPr>
          <p:nvPr>
            <p:ph type="title"/>
          </p:nvPr>
        </p:nvSpPr>
        <p:spPr bwMode="auto">
          <a:xfrm>
            <a:off x="457200" y="474974"/>
            <a:ext cx="8229600" cy="865794"/>
          </a:xfrm>
          <a:prstGeom prst="rect">
            <a:avLst/>
          </a:prstGeom>
          <a:noFill/>
          <a:ln w="9525">
            <a:noFill/>
            <a:miter lim="800000"/>
            <a:headEnd/>
            <a:tailEnd/>
          </a:ln>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i="0" u="none"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mn-cs"/>
              </a:rPr>
              <a:t>國中教育會考介紹</a:t>
            </a:r>
          </a:p>
        </p:txBody>
      </p:sp>
      <p:sp>
        <p:nvSpPr>
          <p:cNvPr id="3" name="投影片編號版面配置區 2"/>
          <p:cNvSpPr>
            <a:spLocks noGrp="1"/>
          </p:cNvSpPr>
          <p:nvPr>
            <p:ph type="sldNum" sz="quarter" idx="12"/>
          </p:nvPr>
        </p:nvSpPr>
        <p:spPr/>
        <p:txBody>
          <a:bodyPr/>
          <a:lstStyle/>
          <a:p>
            <a:pPr>
              <a:defRPr/>
            </a:pPr>
            <a:fld id="{8528BAEB-4F0A-4FF0-9DD3-5289859C9A9F}" type="slidenum">
              <a:rPr lang="zh-TW" altLang="en-US" smtClean="0"/>
              <a:pPr>
                <a:defRPr/>
              </a:pPr>
              <a:t>9</a:t>
            </a:fld>
            <a:endParaRPr lang="zh-TW" altLang="en-US"/>
          </a:p>
        </p:txBody>
      </p:sp>
    </p:spTree>
    <p:extLst>
      <p:ext uri="{BB962C8B-B14F-4D97-AF65-F5344CB8AC3E}">
        <p14:creationId xmlns:p14="http://schemas.microsoft.com/office/powerpoint/2010/main" val="2467420546"/>
      </p:ext>
    </p:extLst>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2144789" y="404664"/>
            <a:ext cx="7200800" cy="1080120"/>
          </a:xfrm>
        </p:spPr>
        <p:txBody>
          <a:bodyPr/>
          <a:lstStyle/>
          <a:p>
            <a:pPr algn="l"/>
            <a:r>
              <a:rPr lang="zh-TW" altLang="en-US" sz="2800" b="1" dirty="0" smtClean="0">
                <a:solidFill>
                  <a:srgbClr val="0066FF"/>
                </a:solidFill>
                <a:latin typeface="微軟正黑體" panose="020B0604030504040204" pitchFamily="34" charset="-120"/>
                <a:ea typeface="微軟正黑體" panose="020B0604030504040204" pitchFamily="34" charset="-120"/>
              </a:rPr>
              <a:t>國中畢業生適性入學宣導網站</a:t>
            </a:r>
            <a:r>
              <a:rPr lang="en-US" altLang="zh-TW" sz="2800" b="1" dirty="0">
                <a:solidFill>
                  <a:srgbClr val="0066FF"/>
                </a:solidFill>
                <a:latin typeface="微軟正黑體" panose="020B0604030504040204" pitchFamily="34" charset="-120"/>
                <a:ea typeface="微軟正黑體" panose="020B0604030504040204" pitchFamily="34" charset="-120"/>
              </a:rPr>
              <a:t/>
            </a:r>
            <a:br>
              <a:rPr lang="en-US" altLang="zh-TW" sz="2800" b="1" dirty="0">
                <a:solidFill>
                  <a:srgbClr val="0066FF"/>
                </a:solidFill>
                <a:latin typeface="微軟正黑體" panose="020B0604030504040204" pitchFamily="34" charset="-120"/>
                <a:ea typeface="微軟正黑體" panose="020B0604030504040204" pitchFamily="34" charset="-120"/>
              </a:rPr>
            </a:br>
            <a:r>
              <a:rPr lang="en-US" altLang="zh-TW" sz="2800" b="1" dirty="0">
                <a:solidFill>
                  <a:srgbClr val="0066FF"/>
                </a:solidFill>
                <a:latin typeface="微軟正黑體" panose="020B0604030504040204" pitchFamily="34" charset="-120"/>
                <a:ea typeface="微軟正黑體" panose="020B0604030504040204" pitchFamily="34" charset="-120"/>
              </a:rPr>
              <a:t>https://</a:t>
            </a:r>
            <a:r>
              <a:rPr lang="en-US" altLang="zh-TW" sz="2800" b="1" dirty="0" smtClean="0">
                <a:solidFill>
                  <a:srgbClr val="0066FF"/>
                </a:solidFill>
                <a:latin typeface="微軟正黑體" panose="020B0604030504040204" pitchFamily="34" charset="-120"/>
                <a:ea typeface="微軟正黑體" panose="020B0604030504040204" pitchFamily="34" charset="-120"/>
              </a:rPr>
              <a:t>adapt-k12ea.pro.k12ea.gov.tw</a:t>
            </a:r>
            <a:r>
              <a:rPr lang="en-US" altLang="zh-TW" sz="2800" b="1" dirty="0">
                <a:solidFill>
                  <a:srgbClr val="0066FF"/>
                </a:solidFill>
                <a:latin typeface="微軟正黑體" panose="020B0604030504040204" pitchFamily="34" charset="-120"/>
                <a:ea typeface="微軟正黑體" panose="020B0604030504040204" pitchFamily="34" charset="-120"/>
              </a:rPr>
              <a:t>/</a:t>
            </a:r>
            <a:endParaRPr lang="zh-TW" altLang="en-US" sz="2000" dirty="0">
              <a:solidFill>
                <a:schemeClr val="accent6">
                  <a:lumMod val="75000"/>
                </a:schemeClr>
              </a:solidFill>
              <a:latin typeface="微軟正黑體" panose="020B0604030504040204" pitchFamily="34" charset="-120"/>
              <a:ea typeface="微軟正黑體" panose="020B0604030504040204" pitchFamily="34" charset="-120"/>
            </a:endParaRPr>
          </a:p>
        </p:txBody>
      </p:sp>
      <p:pic>
        <p:nvPicPr>
          <p:cNvPr id="5" name="圖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552" y="1916832"/>
            <a:ext cx="7937275" cy="3744416"/>
          </a:xfrm>
          <a:prstGeom prst="rect">
            <a:avLst/>
          </a:prstGeom>
        </p:spPr>
      </p:pic>
      <p:sp>
        <p:nvSpPr>
          <p:cNvPr id="6" name="投影片編號版面配置區 5"/>
          <p:cNvSpPr>
            <a:spLocks noGrp="1"/>
          </p:cNvSpPr>
          <p:nvPr>
            <p:ph type="sldNum" sz="quarter" idx="12"/>
          </p:nvPr>
        </p:nvSpPr>
        <p:spPr/>
        <p:txBody>
          <a:bodyPr/>
          <a:lstStyle/>
          <a:p>
            <a:pPr>
              <a:defRPr/>
            </a:pPr>
            <a:endParaRPr lang="zh-TW" altLang="en-US"/>
          </a:p>
        </p:txBody>
      </p:sp>
    </p:spTree>
    <p:extLst>
      <p:ext uri="{BB962C8B-B14F-4D97-AF65-F5344CB8AC3E}">
        <p14:creationId xmlns:p14="http://schemas.microsoft.com/office/powerpoint/2010/main" val="4239441843"/>
      </p:ext>
    </p:extLst>
  </p:cSld>
  <p:clrMapOvr>
    <a:masterClrMapping/>
  </p:clrMapOvr>
  <p:transition spd="slow"/>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a:xfrm>
            <a:off x="899592" y="422538"/>
            <a:ext cx="8064895" cy="1190463"/>
          </a:xfrm>
        </p:spPr>
        <p:txBody>
          <a:bodyPr/>
          <a:lstStyle/>
          <a:p>
            <a:r>
              <a:rPr lang="zh-TW" altLang="en-US" sz="2800" dirty="0" smtClean="0">
                <a:solidFill>
                  <a:srgbClr val="0070C0"/>
                </a:solidFill>
              </a:rPr>
              <a:t>嘉義市政府教育處網站</a:t>
            </a:r>
            <a:r>
              <a:rPr lang="en-US" altLang="zh-TW" sz="2800" dirty="0" smtClean="0">
                <a:solidFill>
                  <a:srgbClr val="0070C0"/>
                </a:solidFill>
              </a:rPr>
              <a:t>(</a:t>
            </a:r>
            <a:r>
              <a:rPr lang="zh-TW" altLang="en-US" sz="2800" dirty="0" smtClean="0">
                <a:solidFill>
                  <a:srgbClr val="0070C0"/>
                </a:solidFill>
              </a:rPr>
              <a:t>行政公告</a:t>
            </a:r>
            <a:r>
              <a:rPr lang="en-US" altLang="zh-TW" sz="2800" dirty="0" smtClean="0">
                <a:solidFill>
                  <a:srgbClr val="0070C0"/>
                </a:solidFill>
              </a:rPr>
              <a:t>-</a:t>
            </a:r>
            <a:r>
              <a:rPr lang="zh-TW" altLang="en-US" sz="2800" dirty="0" smtClean="0">
                <a:solidFill>
                  <a:srgbClr val="0070C0"/>
                </a:solidFill>
              </a:rPr>
              <a:t>課程發展科</a:t>
            </a:r>
            <a:r>
              <a:rPr lang="en-US" altLang="zh-TW" sz="2800" dirty="0" smtClean="0">
                <a:solidFill>
                  <a:srgbClr val="0070C0"/>
                </a:solidFill>
              </a:rPr>
              <a:t>)</a:t>
            </a:r>
            <a:r>
              <a:rPr lang="en-US" altLang="zh-TW" sz="2000" dirty="0">
                <a:solidFill>
                  <a:srgbClr val="0070C0"/>
                </a:solidFill>
                <a:latin typeface="Yu Gothic" panose="020B0400000000000000" pitchFamily="34" charset="-128"/>
                <a:ea typeface="Yu Gothic" panose="020B0400000000000000" pitchFamily="34" charset="-128"/>
              </a:rPr>
              <a:t/>
            </a:r>
            <a:br>
              <a:rPr lang="en-US" altLang="zh-TW" sz="2000" dirty="0">
                <a:solidFill>
                  <a:srgbClr val="0070C0"/>
                </a:solidFill>
                <a:latin typeface="Yu Gothic" panose="020B0400000000000000" pitchFamily="34" charset="-128"/>
                <a:ea typeface="Yu Gothic" panose="020B0400000000000000" pitchFamily="34" charset="-128"/>
              </a:rPr>
            </a:br>
            <a:r>
              <a:rPr lang="en-US" altLang="zh-TW" sz="2000" dirty="0">
                <a:solidFill>
                  <a:srgbClr val="0070C0"/>
                </a:solidFill>
                <a:latin typeface="Yu Gothic" panose="020B0400000000000000" pitchFamily="34" charset="-128"/>
                <a:ea typeface="Yu Gothic" panose="020B0400000000000000" pitchFamily="34" charset="-128"/>
              </a:rPr>
              <a:t>https://edu.chiayi.gov.tw/News.aspx?n=4524&amp;sms=12192&amp;_CSN=1938</a:t>
            </a:r>
            <a:endParaRPr lang="zh-TW" altLang="en-US" sz="2000" dirty="0">
              <a:solidFill>
                <a:srgbClr val="0070C0"/>
              </a:solidFill>
              <a:latin typeface="Yu Gothic" panose="020B0400000000000000" pitchFamily="34" charset="-128"/>
              <a:ea typeface="Yu Gothic" panose="020B0400000000000000" pitchFamily="34" charset="-128"/>
            </a:endParaRPr>
          </a:p>
        </p:txBody>
      </p:sp>
      <p:pic>
        <p:nvPicPr>
          <p:cNvPr id="4" name="圖片 3"/>
          <p:cNvPicPr>
            <a:picLocks noChangeAspect="1"/>
          </p:cNvPicPr>
          <p:nvPr/>
        </p:nvPicPr>
        <p:blipFill>
          <a:blip r:embed="rId2"/>
          <a:stretch>
            <a:fillRect/>
          </a:stretch>
        </p:blipFill>
        <p:spPr>
          <a:xfrm>
            <a:off x="1475656" y="1772816"/>
            <a:ext cx="7363285" cy="4233889"/>
          </a:xfrm>
          <a:prstGeom prst="rect">
            <a:avLst/>
          </a:prstGeom>
        </p:spPr>
      </p:pic>
      <p:sp>
        <p:nvSpPr>
          <p:cNvPr id="9" name="標題 2"/>
          <p:cNvSpPr txBox="1">
            <a:spLocks/>
          </p:cNvSpPr>
          <p:nvPr/>
        </p:nvSpPr>
        <p:spPr bwMode="auto">
          <a:xfrm>
            <a:off x="-108520" y="4815044"/>
            <a:ext cx="2016224" cy="207306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baseline="0">
                <a:solidFill>
                  <a:schemeClr val="accent1">
                    <a:lumMod val="75000"/>
                  </a:schemeClr>
                </a:solidFill>
                <a:latin typeface="Goudy Old Style" panose="02020502050305020303" pitchFamily="18" charset="0"/>
                <a:ea typeface="微軟正黑體" panose="020B0604030504040204" pitchFamily="34"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eaLnBrk="1" hangingPunct="1">
              <a:lnSpc>
                <a:spcPct val="140000"/>
              </a:lnSpc>
            </a:pPr>
            <a:endParaRPr kumimoji="0" lang="en-US" altLang="zh-TW" sz="2800" dirty="0" smtClean="0">
              <a:solidFill>
                <a:srgbClr val="0070C0"/>
              </a:solidFill>
            </a:endParaRPr>
          </a:p>
          <a:p>
            <a:pPr eaLnBrk="1" hangingPunct="1">
              <a:lnSpc>
                <a:spcPct val="140000"/>
              </a:lnSpc>
              <a:buFont typeface="Wingdings" pitchFamily="2" charset="2"/>
              <a:buChar char="Ø"/>
            </a:pPr>
            <a:r>
              <a:rPr lang="zh-TW" altLang="en-US" sz="1800" dirty="0" smtClean="0">
                <a:solidFill>
                  <a:srgbClr val="000066"/>
                </a:solidFill>
              </a:rPr>
              <a:t>教育部</a:t>
            </a:r>
            <a:r>
              <a:rPr lang="zh-TW" altLang="en-US" sz="1800" dirty="0">
                <a:solidFill>
                  <a:srgbClr val="000066"/>
                </a:solidFill>
              </a:rPr>
              <a:t>諮詢專線</a:t>
            </a:r>
            <a:endParaRPr lang="en-US" altLang="zh-TW" sz="1800" dirty="0">
              <a:solidFill>
                <a:srgbClr val="000066"/>
              </a:solidFill>
            </a:endParaRPr>
          </a:p>
          <a:p>
            <a:pPr eaLnBrk="1" hangingPunct="1">
              <a:lnSpc>
                <a:spcPct val="140000"/>
              </a:lnSpc>
            </a:pPr>
            <a:r>
              <a:rPr lang="en-US" altLang="zh-TW" sz="1800" dirty="0">
                <a:solidFill>
                  <a:srgbClr val="000066"/>
                </a:solidFill>
              </a:rPr>
              <a:t>  0800-012-580</a:t>
            </a:r>
          </a:p>
          <a:p>
            <a:pPr eaLnBrk="1" hangingPunct="1">
              <a:lnSpc>
                <a:spcPct val="140000"/>
              </a:lnSpc>
              <a:buFont typeface="Wingdings" pitchFamily="2" charset="2"/>
              <a:buChar char="Ø"/>
            </a:pPr>
            <a:r>
              <a:rPr lang="zh-TW" altLang="en-US" sz="1600" dirty="0">
                <a:solidFill>
                  <a:srgbClr val="000066"/>
                </a:solidFill>
              </a:rPr>
              <a:t>嘉義市政府教育處 </a:t>
            </a:r>
          </a:p>
          <a:p>
            <a:pPr eaLnBrk="1" hangingPunct="1">
              <a:lnSpc>
                <a:spcPct val="140000"/>
              </a:lnSpc>
              <a:buFontTx/>
              <a:buNone/>
            </a:pPr>
            <a:r>
              <a:rPr lang="en-US" altLang="zh-TW" sz="1600" dirty="0">
                <a:solidFill>
                  <a:srgbClr val="000066"/>
                </a:solidFill>
              </a:rPr>
              <a:t>  05-2254321</a:t>
            </a:r>
            <a:r>
              <a:rPr lang="zh-TW" altLang="en-US" sz="1600" dirty="0">
                <a:solidFill>
                  <a:srgbClr val="000066"/>
                </a:solidFill>
              </a:rPr>
              <a:t>轉</a:t>
            </a:r>
            <a:r>
              <a:rPr lang="en-US" altLang="zh-TW" sz="1600" dirty="0">
                <a:solidFill>
                  <a:srgbClr val="000066"/>
                </a:solidFill>
              </a:rPr>
              <a:t>359 </a:t>
            </a:r>
            <a:r>
              <a:rPr lang="en-US" altLang="zh-TW" sz="1600" dirty="0">
                <a:solidFill>
                  <a:srgbClr val="000099"/>
                </a:solidFill>
                <a:latin typeface="Calibri" pitchFamily="34" charset="0"/>
                <a:ea typeface="新細明體" charset="-120"/>
              </a:rPr>
              <a:t/>
            </a:r>
            <a:br>
              <a:rPr lang="en-US" altLang="zh-TW" sz="1600" dirty="0">
                <a:solidFill>
                  <a:srgbClr val="000099"/>
                </a:solidFill>
                <a:latin typeface="Calibri" pitchFamily="34" charset="0"/>
                <a:ea typeface="新細明體" charset="-120"/>
              </a:rPr>
            </a:br>
            <a:r>
              <a:rPr lang="en-US" altLang="zh-TW" sz="1600" dirty="0">
                <a:solidFill>
                  <a:srgbClr val="000066"/>
                </a:solidFill>
              </a:rPr>
              <a:t> 05-2786113</a:t>
            </a:r>
            <a:r>
              <a:rPr lang="zh-TW" altLang="en-US" sz="1600" dirty="0">
                <a:solidFill>
                  <a:srgbClr val="000066"/>
                </a:solidFill>
              </a:rPr>
              <a:t>轉</a:t>
            </a:r>
            <a:r>
              <a:rPr lang="en-US" altLang="zh-TW" sz="1600" dirty="0">
                <a:solidFill>
                  <a:srgbClr val="000066"/>
                </a:solidFill>
              </a:rPr>
              <a:t>12</a:t>
            </a:r>
          </a:p>
          <a:p>
            <a:endParaRPr kumimoji="0" lang="zh-TW" altLang="en-US" sz="2000" dirty="0">
              <a:solidFill>
                <a:srgbClr val="0070C0"/>
              </a:solidFill>
              <a:latin typeface="Yu Gothic" panose="020B0400000000000000" pitchFamily="34" charset="-128"/>
              <a:ea typeface="Yu Gothic" panose="020B0400000000000000" pitchFamily="34" charset="-128"/>
            </a:endParaRPr>
          </a:p>
        </p:txBody>
      </p:sp>
      <p:sp>
        <p:nvSpPr>
          <p:cNvPr id="6" name="投影片編號版面配置區 5"/>
          <p:cNvSpPr>
            <a:spLocks noGrp="1"/>
          </p:cNvSpPr>
          <p:nvPr>
            <p:ph type="sldNum" sz="quarter" idx="12"/>
          </p:nvPr>
        </p:nvSpPr>
        <p:spPr/>
        <p:txBody>
          <a:bodyPr/>
          <a:lstStyle/>
          <a:p>
            <a:fld id="{55D26385-5915-4D3F-8F49-F30EBFAED118}" type="slidenum">
              <a:rPr lang="zh-TW" altLang="en-US" smtClean="0"/>
              <a:pPr/>
              <a:t>91</a:t>
            </a:fld>
            <a:endParaRPr lang="zh-TW" altLang="en-US"/>
          </a:p>
        </p:txBody>
      </p:sp>
    </p:spTree>
    <p:extLst>
      <p:ext uri="{BB962C8B-B14F-4D97-AF65-F5344CB8AC3E}">
        <p14:creationId xmlns:p14="http://schemas.microsoft.com/office/powerpoint/2010/main" val="1656348135"/>
      </p:ext>
    </p:extLst>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p:cNvPicPr>
            <a:picLocks noGrp="1" noChangeAspect="1"/>
          </p:cNvPicPr>
          <p:nvPr>
            <p:ph idx="1"/>
          </p:nvPr>
        </p:nvPicPr>
        <p:blipFill>
          <a:blip r:embed="rId2"/>
          <a:stretch>
            <a:fillRect/>
          </a:stretch>
        </p:blipFill>
        <p:spPr>
          <a:xfrm>
            <a:off x="467544" y="1673218"/>
            <a:ext cx="7967178" cy="4581128"/>
          </a:xfrm>
          <a:prstGeom prst="rect">
            <a:avLst/>
          </a:prstGeom>
        </p:spPr>
      </p:pic>
      <p:sp>
        <p:nvSpPr>
          <p:cNvPr id="3" name="標題 2"/>
          <p:cNvSpPr>
            <a:spLocks noGrp="1"/>
          </p:cNvSpPr>
          <p:nvPr>
            <p:ph type="title"/>
          </p:nvPr>
        </p:nvSpPr>
        <p:spPr>
          <a:xfrm>
            <a:off x="1107362" y="447687"/>
            <a:ext cx="5845307" cy="868958"/>
          </a:xfrm>
        </p:spPr>
        <p:txBody>
          <a:bodyPr/>
          <a:lstStyle/>
          <a:p>
            <a:r>
              <a:rPr lang="zh-TW" altLang="en-US" sz="2800" dirty="0" smtClean="0">
                <a:solidFill>
                  <a:srgbClr val="0070C0"/>
                </a:solidFill>
              </a:rPr>
              <a:t>嘉義縣十二年國民基本教育網站</a:t>
            </a:r>
            <a:r>
              <a:rPr lang="en-US" altLang="zh-TW" sz="2000" dirty="0">
                <a:solidFill>
                  <a:srgbClr val="0070C0"/>
                </a:solidFill>
                <a:latin typeface="Yu Gothic" panose="020B0400000000000000" pitchFamily="34" charset="-128"/>
                <a:ea typeface="Yu Gothic" panose="020B0400000000000000" pitchFamily="34" charset="-128"/>
              </a:rPr>
              <a:t>https://12basic.cyc.edu.tw/</a:t>
            </a:r>
            <a:endParaRPr lang="zh-TW" altLang="en-US" sz="2000" dirty="0">
              <a:solidFill>
                <a:srgbClr val="0070C0"/>
              </a:solidFill>
              <a:latin typeface="Yu Gothic" panose="020B0400000000000000" pitchFamily="34" charset="-128"/>
              <a:ea typeface="Yu Gothic" panose="020B0400000000000000" pitchFamily="34" charset="-128"/>
            </a:endParaRPr>
          </a:p>
        </p:txBody>
      </p:sp>
      <p:sp>
        <p:nvSpPr>
          <p:cNvPr id="9" name="標題 2"/>
          <p:cNvSpPr txBox="1">
            <a:spLocks/>
          </p:cNvSpPr>
          <p:nvPr/>
        </p:nvSpPr>
        <p:spPr bwMode="auto">
          <a:xfrm>
            <a:off x="6952669" y="320402"/>
            <a:ext cx="2185558" cy="112352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kern="1200" baseline="0">
                <a:solidFill>
                  <a:schemeClr val="accent1">
                    <a:lumMod val="75000"/>
                  </a:schemeClr>
                </a:solidFill>
                <a:latin typeface="Goudy Old Style" panose="02020502050305020303" pitchFamily="18" charset="0"/>
                <a:ea typeface="微軟正黑體" panose="020B0604030504040204" pitchFamily="34" charset="-120"/>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eaLnBrk="1" hangingPunct="1">
              <a:lnSpc>
                <a:spcPct val="140000"/>
              </a:lnSpc>
            </a:pPr>
            <a:endParaRPr kumimoji="0" lang="en-US" altLang="zh-TW" sz="2800" dirty="0" smtClean="0">
              <a:solidFill>
                <a:srgbClr val="0070C0"/>
              </a:solidFill>
            </a:endParaRPr>
          </a:p>
          <a:p>
            <a:pPr eaLnBrk="1" hangingPunct="1">
              <a:lnSpc>
                <a:spcPct val="140000"/>
              </a:lnSpc>
              <a:buFont typeface="Wingdings" pitchFamily="2" charset="2"/>
              <a:buChar char="Ø"/>
            </a:pPr>
            <a:r>
              <a:rPr lang="zh-TW" altLang="en-US" sz="1700" dirty="0" smtClean="0">
                <a:solidFill>
                  <a:srgbClr val="000066"/>
                </a:solidFill>
              </a:rPr>
              <a:t>嘉義縣政府</a:t>
            </a:r>
            <a:r>
              <a:rPr lang="zh-TW" altLang="en-US" sz="1700" dirty="0">
                <a:solidFill>
                  <a:srgbClr val="000066"/>
                </a:solidFill>
              </a:rPr>
              <a:t>教育處 </a:t>
            </a:r>
          </a:p>
          <a:p>
            <a:pPr eaLnBrk="1" hangingPunct="1">
              <a:lnSpc>
                <a:spcPct val="140000"/>
              </a:lnSpc>
              <a:buFontTx/>
              <a:buNone/>
            </a:pPr>
            <a:r>
              <a:rPr lang="en-US" altLang="zh-TW" sz="1700" dirty="0">
                <a:solidFill>
                  <a:srgbClr val="000066"/>
                </a:solidFill>
              </a:rPr>
              <a:t>  </a:t>
            </a:r>
            <a:r>
              <a:rPr lang="en-US" altLang="zh-TW" sz="1700" dirty="0" smtClean="0">
                <a:solidFill>
                  <a:srgbClr val="000066"/>
                </a:solidFill>
              </a:rPr>
              <a:t>05-3620123</a:t>
            </a:r>
            <a:r>
              <a:rPr lang="zh-TW" altLang="en-US" sz="1700" dirty="0" smtClean="0">
                <a:solidFill>
                  <a:srgbClr val="000066"/>
                </a:solidFill>
              </a:rPr>
              <a:t>轉</a:t>
            </a:r>
            <a:r>
              <a:rPr lang="en-US" altLang="zh-TW" sz="1700" dirty="0" smtClean="0">
                <a:solidFill>
                  <a:srgbClr val="000066"/>
                </a:solidFill>
              </a:rPr>
              <a:t>8915 </a:t>
            </a:r>
            <a:r>
              <a:rPr lang="en-US" altLang="zh-TW" sz="1700" dirty="0">
                <a:solidFill>
                  <a:srgbClr val="000099"/>
                </a:solidFill>
                <a:latin typeface="Calibri" pitchFamily="34" charset="0"/>
                <a:ea typeface="新細明體" charset="-120"/>
              </a:rPr>
              <a:t/>
            </a:r>
            <a:br>
              <a:rPr lang="en-US" altLang="zh-TW" sz="1700" dirty="0">
                <a:solidFill>
                  <a:srgbClr val="000099"/>
                </a:solidFill>
                <a:latin typeface="Calibri" pitchFamily="34" charset="0"/>
                <a:ea typeface="新細明體" charset="-120"/>
              </a:rPr>
            </a:br>
            <a:r>
              <a:rPr lang="en-US" altLang="zh-TW" sz="1700" dirty="0">
                <a:solidFill>
                  <a:srgbClr val="000066"/>
                </a:solidFill>
              </a:rPr>
              <a:t> </a:t>
            </a:r>
            <a:r>
              <a:rPr lang="en-US" altLang="zh-TW" sz="1700" dirty="0" smtClean="0">
                <a:solidFill>
                  <a:srgbClr val="000066"/>
                </a:solidFill>
              </a:rPr>
              <a:t>05-3620123</a:t>
            </a:r>
            <a:r>
              <a:rPr lang="zh-TW" altLang="en-US" sz="1700" dirty="0" smtClean="0">
                <a:solidFill>
                  <a:srgbClr val="000066"/>
                </a:solidFill>
              </a:rPr>
              <a:t>轉</a:t>
            </a:r>
            <a:r>
              <a:rPr lang="en-US" altLang="zh-TW" sz="1700" dirty="0" smtClean="0">
                <a:solidFill>
                  <a:srgbClr val="000066"/>
                </a:solidFill>
              </a:rPr>
              <a:t>8305</a:t>
            </a:r>
            <a:endParaRPr lang="en-US" altLang="zh-TW" sz="1700" dirty="0">
              <a:solidFill>
                <a:srgbClr val="000066"/>
              </a:solidFill>
            </a:endParaRPr>
          </a:p>
          <a:p>
            <a:endParaRPr kumimoji="0" lang="zh-TW" altLang="en-US" sz="2000" dirty="0">
              <a:solidFill>
                <a:srgbClr val="0070C0"/>
              </a:solidFill>
              <a:latin typeface="Yu Gothic" panose="020B0400000000000000" pitchFamily="34" charset="-128"/>
              <a:ea typeface="Yu Gothic" panose="020B0400000000000000" pitchFamily="34" charset="-128"/>
            </a:endParaRPr>
          </a:p>
        </p:txBody>
      </p:sp>
      <p:sp>
        <p:nvSpPr>
          <p:cNvPr id="6" name="投影片編號版面配置區 5"/>
          <p:cNvSpPr>
            <a:spLocks noGrp="1"/>
          </p:cNvSpPr>
          <p:nvPr>
            <p:ph type="sldNum" sz="quarter" idx="12"/>
          </p:nvPr>
        </p:nvSpPr>
        <p:spPr/>
        <p:txBody>
          <a:bodyPr/>
          <a:lstStyle/>
          <a:p>
            <a:fld id="{55D26385-5915-4D3F-8F49-F30EBFAED118}" type="slidenum">
              <a:rPr lang="zh-TW" altLang="en-US" smtClean="0"/>
              <a:pPr/>
              <a:t>92</a:t>
            </a:fld>
            <a:endParaRPr lang="zh-TW" altLang="en-US"/>
          </a:p>
        </p:txBody>
      </p:sp>
    </p:spTree>
    <p:extLst>
      <p:ext uri="{BB962C8B-B14F-4D97-AF65-F5344CB8AC3E}">
        <p14:creationId xmlns:p14="http://schemas.microsoft.com/office/powerpoint/2010/main" val="3193732435"/>
      </p:ext>
    </p:extLst>
  </p:cSld>
  <p:clrMapOvr>
    <a:masterClrMapping/>
  </p:clrMapOvr>
  <p:transition spd="slow"/>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descr="底"/>
          <p:cNvPicPr>
            <a:picLocks noGrp="1" noChangeAspect="1"/>
          </p:cNvPicPr>
          <p:nvPr isPhoto="1"/>
        </p:nvPicPr>
        <p:blipFill>
          <a:blip r:embed="rId2" cstate="print"/>
          <a:srcRect/>
          <a:stretch>
            <a:fillRect/>
          </a:stretch>
        </p:blipFill>
        <p:spPr bwMode="auto">
          <a:xfrm>
            <a:off x="0" y="3175"/>
            <a:ext cx="9144000" cy="6854825"/>
          </a:xfrm>
          <a:prstGeom prst="rect">
            <a:avLst/>
          </a:prstGeom>
          <a:noFill/>
          <a:ln w="9525">
            <a:noFill/>
            <a:miter lim="800000"/>
            <a:headEnd/>
            <a:tailEnd/>
          </a:ln>
        </p:spPr>
      </p:pic>
      <p:sp>
        <p:nvSpPr>
          <p:cNvPr id="7" name="文字方塊 6">
            <a:extLst>
              <a:ext uri="{FF2B5EF4-FFF2-40B4-BE49-F238E27FC236}">
                <a16:creationId xmlns:a16="http://schemas.microsoft.com/office/drawing/2014/main" id="{B568DCE3-A904-458B-8F99-86E3E4DC613E}"/>
              </a:ext>
            </a:extLst>
          </p:cNvPr>
          <p:cNvSpPr txBox="1"/>
          <p:nvPr/>
        </p:nvSpPr>
        <p:spPr>
          <a:xfrm>
            <a:off x="1700170" y="2908494"/>
            <a:ext cx="6072230" cy="923330"/>
          </a:xfrm>
          <a:prstGeom prst="rect">
            <a:avLst/>
          </a:prstGeom>
          <a:noFill/>
        </p:spPr>
        <p:txBody>
          <a:bodyPr wrap="square" rtlCol="0">
            <a:spAutoFit/>
          </a:bodyPr>
          <a:lstStyle/>
          <a:p>
            <a:r>
              <a:rPr lang="zh-TW" altLang="en-US" sz="5400" b="1" dirty="0">
                <a:solidFill>
                  <a:schemeClr val="accent5">
                    <a:lumMod val="50000"/>
                  </a:schemeClr>
                </a:solidFill>
                <a:latin typeface="微軟正黑體" panose="020B0604030504040204" pitchFamily="34" charset="-120"/>
                <a:ea typeface="微軟正黑體" panose="020B0604030504040204" pitchFamily="34" charset="-120"/>
              </a:rPr>
              <a:t>簡報結束 敬請指教</a:t>
            </a:r>
          </a:p>
        </p:txBody>
      </p:sp>
      <p:sp>
        <p:nvSpPr>
          <p:cNvPr id="5" name="投影片編號版面配置區 4"/>
          <p:cNvSpPr>
            <a:spLocks noGrp="1"/>
          </p:cNvSpPr>
          <p:nvPr>
            <p:ph type="sldNum" sz="quarter" idx="12"/>
          </p:nvPr>
        </p:nvSpPr>
        <p:spPr/>
        <p:txBody>
          <a:bodyPr/>
          <a:lstStyle/>
          <a:p>
            <a:pPr>
              <a:defRPr/>
            </a:pPr>
            <a:fld id="{B863CD80-01DA-4C82-92D3-6F121A8CBDFE}" type="slidenum">
              <a:rPr lang="zh-TW" altLang="en-US" smtClean="0"/>
              <a:pPr>
                <a:defRPr/>
              </a:pPr>
              <a:t>93</a:t>
            </a:fld>
            <a:endParaRPr lang="zh-TW" altLang="en-US"/>
          </a:p>
        </p:txBody>
      </p:sp>
    </p:spTree>
    <p:extLst>
      <p:ext uri="{BB962C8B-B14F-4D97-AF65-F5344CB8AC3E}">
        <p14:creationId xmlns:p14="http://schemas.microsoft.com/office/powerpoint/2010/main" val="3564702392"/>
      </p:ext>
    </p:extLst>
  </p:cSld>
  <p:clrMapOvr>
    <a:masterClrMapping/>
  </p:clrMapOvr>
  <p:transition spd="slow"/>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3&quot;/&gt;&lt;property id=&quot;20307&quot; value=&quot;767&quot;/&gt;&lt;/object&gt;&lt;object type=&quot;3&quot; unique_id=&quot;10005&quot;&gt;&lt;property id=&quot;20148&quot; value=&quot;5&quot;/&gt;&lt;property id=&quot;20300&quot; value=&quot;Slide 4 - &amp;quot;前言&amp;quot;&quot;/&gt;&lt;property id=&quot;20307&quot; value=&quot;779&quot;/&gt;&lt;/object&gt;&lt;object type=&quot;3&quot; unique_id=&quot;10006&quot;&gt;&lt;property id=&quot;20148&quot; value=&quot;5&quot;/&gt;&lt;property id=&quot;20300&quot; value=&quot;Slide 5 - &amp;quot;簡報大綱&amp;quot;&quot;/&gt;&lt;property id=&quot;20307&quot; value=&quot;780&quot;/&gt;&lt;/object&gt;&lt;object type=&quot;3&quot; unique_id=&quot;10007&quot;&gt;&lt;property id=&quot;20148&quot; value=&quot;5&quot;/&gt;&lt;property id=&quot;20300&quot; value=&quot;Slide 6&quot;/&gt;&lt;property id=&quot;20307&quot; value=&quot;654&quot;/&gt;&lt;/object&gt;&lt;object type=&quot;3&quot; unique_id=&quot;10008&quot;&gt;&lt;property id=&quot;20148&quot; value=&quot;5&quot;/&gt;&lt;property id=&quot;20300&quot; value=&quot;Slide 7&quot;/&gt;&lt;property id=&quot;20307&quot; value=&quot;655&quot;/&gt;&lt;/object&gt;&lt;object type=&quot;3&quot; unique_id=&quot;10009&quot;&gt;&lt;property id=&quot;20148&quot; value=&quot;5&quot;/&gt;&lt;property id=&quot;20300&quot; value=&quot;Slide 8&quot;/&gt;&lt;property id=&quot;20307&quot; value=&quot;656&quot;/&gt;&lt;/object&gt;&lt;object type=&quot;3&quot; unique_id=&quot;10010&quot;&gt;&lt;property id=&quot;20148&quot; value=&quot;5&quot;/&gt;&lt;property id=&quot;20300&quot; value=&quot;Slide 9&quot;/&gt;&lt;property id=&quot;20307&quot; value=&quot;657&quot;/&gt;&lt;/object&gt;&lt;object type=&quot;3&quot; unique_id=&quot;10011&quot;&gt;&lt;property id=&quot;20148&quot; value=&quot;5&quot;/&gt;&lt;property id=&quot;20300&quot; value=&quot;Slide 10&quot;/&gt;&lt;property id=&quot;20307&quot; value=&quot;658&quot;/&gt;&lt;/object&gt;&lt;object type=&quot;3&quot; unique_id=&quot;10012&quot;&gt;&lt;property id=&quot;20148&quot; value=&quot;5&quot;/&gt;&lt;property id=&quot;20300&quot; value=&quot;Slide 11 - &amp;quot;嘉義區免試入學&amp;quot;&quot;/&gt;&lt;property id=&quot;20307&quot; value=&quot;673&quot;/&gt;&lt;/object&gt;&lt;object type=&quot;3&quot; unique_id=&quot;10013&quot;&gt;&lt;property id=&quot;20148&quot; value=&quot;5&quot;/&gt;&lt;property id=&quot;20300&quot; value=&quot;Slide 12 - &amp;quot;嘉義區免試入學超額比序項目&amp;quot;&quot;/&gt;&lt;property id=&quot;20307&quot; value=&quot;675&quot;/&gt;&lt;/object&gt;&lt;object type=&quot;3&quot; unique_id=&quot;10014&quot;&gt;&lt;property id=&quot;20148&quot; value=&quot;5&quot;/&gt;&lt;property id=&quot;20300&quot; value=&quot;Slide 13&quot;/&gt;&lt;property id=&quot;20307&quot; value=&quot;661&quot;/&gt;&lt;/object&gt;&lt;object type=&quot;3&quot; unique_id=&quot;10015&quot;&gt;&lt;property id=&quot;20148&quot; value=&quot;5&quot;/&gt;&lt;property id=&quot;20300&quot; value=&quot;Slide 14&quot;/&gt;&lt;property id=&quot;20307&quot; value=&quot;696&quot;/&gt;&lt;/object&gt;&lt;object type=&quot;3&quot; unique_id=&quot;10016&quot;&gt;&lt;property id=&quot;20148&quot; value=&quot;5&quot;/&gt;&lt;property id=&quot;20300&quot; value=&quot;Slide 15&quot;/&gt;&lt;property id=&quot;20307&quot; value=&quot;697&quot;/&gt;&lt;/object&gt;&lt;object type=&quot;3&quot; unique_id=&quot;10017&quot;&gt;&lt;property id=&quot;20148&quot; value=&quot;5&quot;/&gt;&lt;property id=&quot;20300&quot; value=&quot;Slide 16&quot;/&gt;&lt;property id=&quot;20307&quot; value=&quot;698&quot;/&gt;&lt;/object&gt;&lt;object type=&quot;3&quot; unique_id=&quot;10018&quot;&gt;&lt;property id=&quot;20148&quot; value=&quot;5&quot;/&gt;&lt;property id=&quot;20300&quot; value=&quot;Slide 17&quot;/&gt;&lt;property id=&quot;20307&quot; value=&quot;699&quot;/&gt;&lt;/object&gt;&lt;object type=&quot;3&quot; unique_id=&quot;10019&quot;&gt;&lt;property id=&quot;20148&quot; value=&quot;5&quot;/&gt;&lt;property id=&quot;20300&quot; value=&quot;Slide 18&quot;/&gt;&lt;property id=&quot;20307&quot; value=&quot;700&quot;/&gt;&lt;/object&gt;&lt;object type=&quot;3&quot; unique_id=&quot;10020&quot;&gt;&lt;property id=&quot;20148&quot; value=&quot;5&quot;/&gt;&lt;property id=&quot;20300&quot; value=&quot;Slide 19 - &amp;quot;嘉義區免試入學&amp;quot;&quot;/&gt;&lt;property id=&quot;20307&quot; value=&quot;800&quot;/&gt;&lt;/object&gt;&lt;object type=&quot;3&quot; unique_id=&quot;10021&quot;&gt;&lt;property id=&quot;20148&quot; value=&quot;5&quot;/&gt;&lt;property id=&quot;20300&quot; value=&quot;Slide 20 - &amp;quot;嘉義區免試入學超額比序運作模式之示例&amp;quot;&quot;/&gt;&lt;property id=&quot;20307&quot; value=&quot;758&quot;/&gt;&lt;/object&gt;&lt;object type=&quot;3&quot; unique_id=&quot;10022&quot;&gt;&lt;property id=&quot;20148&quot; value=&quot;5&quot;/&gt;&lt;property id=&quot;20300&quot; value=&quot;Slide 21 - &amp;quot;特色招生&amp;quot;&quot;/&gt;&lt;property id=&quot;20307&quot; value=&quot;777&quot;/&gt;&lt;/object&gt;&lt;object type=&quot;3&quot; unique_id=&quot;10023&quot;&gt;&lt;property id=&quot;20148&quot; value=&quot;5&quot;/&gt;&lt;property id=&quot;20300&quot; value=&quot;Slide 22&quot;/&gt;&lt;property id=&quot;20307&quot; value=&quot;773&quot;/&gt;&lt;/object&gt;&lt;object type=&quot;3&quot; unique_id=&quot;10024&quot;&gt;&lt;property id=&quot;20148&quot; value=&quot;5&quot;/&gt;&lt;property id=&quot;20300&quot; value=&quot;Slide 23 - &amp;quot;高中特色招生-考試分發入學&amp;quot;&quot;/&gt;&lt;property id=&quot;20307&quot; value=&quot;792&quot;/&gt;&lt;/object&gt;&lt;object type=&quot;3&quot; unique_id=&quot;10025&quot;&gt;&lt;property id=&quot;20148&quot; value=&quot;5&quot;/&gt;&lt;property id=&quot;20300&quot; value=&quot;Slide 24&quot;/&gt;&lt;property id=&quot;20307&quot; value=&quot;774&quot;/&gt;&lt;/object&gt;&lt;object type=&quot;3&quot; unique_id=&quot;10026&quot;&gt;&lt;property id=&quot;20148&quot; value=&quot;5&quot;/&gt;&lt;property id=&quot;20300&quot; value=&quot;Slide 25 - &amp;quot;五專特色招生─考試分發入學&amp;quot;&quot;/&gt;&lt;property id=&quot;20307&quot; value=&quot;793&quot;/&gt;&lt;/object&gt;&lt;object type=&quot;3&quot; unique_id=&quot;10030&quot;&gt;&lt;property id=&quot;20148&quot; value=&quot;5&quot;/&gt;&lt;property id=&quot;20300&quot; value=&quot;Slide 26 - &amp;quot;特色招生-甄選入學&amp;quot;&quot;/&gt;&lt;property id=&quot;20307&quot; value=&quot;790&quot;/&gt;&lt;/object&gt;&lt;object type=&quot;3&quot; unique_id=&quot;10031&quot;&gt;&lt;property id=&quot;20148&quot; value=&quot;5&quot;/&gt;&lt;property id=&quot;20300&quot; value=&quot;Slide 27&quot;/&gt;&lt;property id=&quot;20307&quot; value=&quot;775&quot;/&gt;&lt;/object&gt;&lt;object type=&quot;3&quot; unique_id=&quot;10032&quot;&gt;&lt;property id=&quot;20148&quot; value=&quot;5&quot;/&gt;&lt;property id=&quot;20300&quot; value=&quot;Slide 28&quot;/&gt;&lt;property id=&quot;20307&quot; value=&quot;776&quot;/&gt;&lt;/object&gt;&lt;object type=&quot;3&quot; unique_id=&quot;10033&quot;&gt;&lt;property id=&quot;20148&quot; value=&quot;5&quot;/&gt;&lt;property id=&quot;20300&quot; value=&quot;Slide 29 - &amp;quot;甄選入學(招生名額)&amp;quot;&quot;/&gt;&lt;property id=&quot;20307&quot; value=&quot;791&quot;/&gt;&lt;/object&gt;&lt;object type=&quot;3&quot; unique_id=&quot;10034&quot;&gt;&lt;property id=&quot;20148&quot; value=&quot;5&quot;/&gt;&lt;property id=&quot;20300&quot; value=&quot;Slide 30 - &amp;quot;嘉義區共同就學區&amp;quot;&quot;/&gt;&lt;property id=&quot;20307&quot; value=&quot;766&quot;/&gt;&lt;/object&gt;&lt;object type=&quot;3&quot; unique_id=&quot;10035&quot;&gt;&lt;property id=&quot;20148&quot; value=&quot;5&quot;/&gt;&lt;property id=&quot;20300&quot; value=&quot;Slide 31 - &amp;quot;嘉義區免試入學(嘉、雲)&amp;quot;&quot;/&gt;&lt;property id=&quot;20307&quot; value=&quot;797&quot;/&gt;&lt;/object&gt;&lt;object type=&quot;3&quot; unique_id=&quot;10036&quot;&gt;&lt;property id=&quot;20148&quot; value=&quot;5&quot;/&gt;&lt;property id=&quot;20300&quot; value=&quot;Slide 32&quot;/&gt;&lt;property id=&quot;20307&quot; value=&quot;759&quot;/&gt;&lt;/object&gt;&lt;object type=&quot;3&quot; unique_id=&quot;10037&quot;&gt;&lt;property id=&quot;20148&quot; value=&quot;5&quot;/&gt;&lt;property id=&quot;20300&quot; value=&quot;Slide 33&quot;/&gt;&lt;property id=&quot;20307&quot; value=&quot;768&quot;/&gt;&lt;/object&gt;&lt;object type=&quot;3&quot; unique_id=&quot;10038&quot;&gt;&lt;property id=&quot;20148&quot; value=&quot;5&quot;/&gt;&lt;property id=&quot;20300&quot; value=&quot;Slide 34 - &amp;quot;嘉義區免試入學(嘉、南)&amp;quot;&quot;/&gt;&lt;property id=&quot;20307&quot; value=&quot;798&quot;/&gt;&lt;/object&gt;&lt;object type=&quot;3&quot; unique_id=&quot;10039&quot;&gt;&lt;property id=&quot;20148&quot; value=&quot;5&quot;/&gt;&lt;property id=&quot;20300&quot; value=&quot;Slide 35&quot;/&gt;&lt;property id=&quot;20307&quot; value=&quot;760&quot;/&gt;&lt;/object&gt;&lt;object type=&quot;3&quot; unique_id=&quot;10040&quot;&gt;&lt;property id=&quot;20148&quot; value=&quot;5&quot;/&gt;&lt;property id=&quot;20300&quot; value=&quot;Slide 36 - &amp;quot;嘉義區免試入學&amp;quot;&quot;/&gt;&lt;property id=&quot;20307&quot; value=&quot;799&quot;/&gt;&lt;/object&gt;&lt;object type=&quot;3&quot; unique_id=&quot;10041&quot;&gt;&lt;property id=&quot;20148&quot; value=&quot;5&quot;/&gt;&lt;property id=&quot;20300&quot; value=&quot;Slide 37&quot;/&gt;&lt;property id=&quot;20307&quot; value=&quot;761&quot;/&gt;&lt;/object&gt;&lt;object type=&quot;3&quot; unique_id=&quot;10042&quot;&gt;&lt;property id=&quot;20148&quot; value=&quot;5&quot;/&gt;&lt;property id=&quot;20300&quot; value=&quot;Slide 38&quot;/&gt;&lt;property id=&quot;20307&quot; value=&quot;762&quot;/&gt;&lt;/object&gt;&lt;object type=&quot;3&quot; unique_id=&quot;10043&quot;&gt;&lt;property id=&quot;20148&quot; value=&quot;5&quot;/&gt;&lt;property id=&quot;20300&quot; value=&quot;Slide 39 - &amp;quot;國中教育會考&amp;quot;&quot;/&gt;&lt;property id=&quot;20307&quot; value=&quot;769&quot;/&gt;&lt;/object&gt;&lt;object type=&quot;3&quot; unique_id=&quot;10044&quot;&gt;&lt;property id=&quot;20148&quot; value=&quot;5&quot;/&gt;&lt;property id=&quot;20300&quot; value=&quot;Slide 40 - &amp;quot;國中教育會考&amp;quot;&quot;/&gt;&lt;property id=&quot;20307&quot; value=&quot;783&quot;/&gt;&lt;/object&gt;&lt;object type=&quot;3&quot; unique_id=&quot;10045&quot;&gt;&lt;property id=&quot;20148&quot; value=&quot;5&quot;/&gt;&lt;property id=&quot;20300&quot; value=&quot;Slide 41 - &amp;quot;國中教育會考&amp;quot;&quot;/&gt;&lt;property id=&quot;20307&quot; value=&quot;784&quot;/&gt;&lt;/object&gt;&lt;object type=&quot;3&quot; unique_id=&quot;10046&quot;&gt;&lt;property id=&quot;20148&quot; value=&quot;5&quot;/&gt;&lt;property id=&quot;20300&quot; value=&quot;Slide 42 - &amp;quot;考試科目、時間及題數&amp;quot;&quot;/&gt;&lt;property id=&quot;20307&quot; value=&quot;785&quot;/&gt;&lt;/object&gt;&lt;object type=&quot;3&quot; unique_id=&quot;10047&quot;&gt;&lt;property id=&quot;20148&quot; value=&quot;5&quot;/&gt;&lt;property id=&quot;20300&quot; value=&quot;Slide 43 - &amp;quot;英語聽力測驗&amp;quot;&quot;/&gt;&lt;property id=&quot;20307&quot; value=&quot;670&quot;/&gt;&lt;/object&gt;&lt;object type=&quot;3&quot; unique_id=&quot;10048&quot;&gt;&lt;property id=&quot;20148&quot; value=&quot;5&quot;/&gt;&lt;property id=&quot;20300&quot; value=&quot;Slide 44 - &amp;quot;英語聽力測驗&amp;quot;&quot;/&gt;&lt;property id=&quot;20307&quot; value=&quot;671&quot;/&gt;&lt;/object&gt;&lt;object type=&quot;3&quot; unique_id=&quot;10049&quot;&gt;&lt;property id=&quot;20148&quot; value=&quot;5&quot;/&gt;&lt;property id=&quot;20300&quot; value=&quot;Slide 45 - &amp;quot;104年國中教育會考考試時間表&amp;quot;&quot;/&gt;&lt;property id=&quot;20307&quot; value=&quot;668&quot;/&gt;&lt;/object&gt;&lt;object type=&quot;3&quot; unique_id=&quot;10050&quot;&gt;&lt;property id=&quot;20148&quot; value=&quot;5&quot;/&gt;&lt;property id=&quot;20300&quot; value=&quot;Slide 46 - &amp;quot;能力等級與加註標示&amp;quot;&quot;/&gt;&lt;property id=&quot;20307&quot; value=&quot;786&quot;/&gt;&lt;/object&gt;&lt;object type=&quot;3&quot; unique_id=&quot;10051&quot;&gt;&lt;property id=&quot;20148&quot; value=&quot;5&quot;/&gt;&lt;property id=&quot;20300&quot; value=&quot;Slide 47&quot;/&gt;&lt;property id=&quot;20307&quot; value=&quot;672&quot;/&gt;&lt;/object&gt;&lt;object type=&quot;3&quot; unique_id=&quot;10052&quot;&gt;&lt;property id=&quot;20148&quot; value=&quot;5&quot;/&gt;&lt;property id=&quot;20300&quot; value=&quot;Slide 48 - &amp;quot;教育會考Q&amp;amp;A&amp;quot;&quot;/&gt;&lt;property id=&quot;20307&quot; value=&quot;787&quot;/&gt;&lt;/object&gt;&lt;object type=&quot;3&quot; unique_id=&quot;10053&quot;&gt;&lt;property id=&quot;20148&quot; value=&quot;5&quot;/&gt;&lt;property id=&quot;20300&quot; value=&quot;Slide 49 - &amp;quot;教育會考Q&amp;amp;A&amp;quot;&quot;/&gt;&lt;property id=&quot;20307&quot; value=&quot;788&quot;/&gt;&lt;/object&gt;&lt;object type=&quot;3&quot; unique_id=&quot;10054&quot;&gt;&lt;property id=&quot;20148&quot; value=&quot;5&quot;/&gt;&lt;property id=&quot;20300&quot; value=&quot;Slide 50 - &amp;quot;教育會考Q&amp;amp;A&amp;quot;&quot;/&gt;&lt;property id=&quot;20307&quot; value=&quot;789&quot;/&gt;&lt;/object&gt;&lt;object type=&quot;3&quot; unique_id=&quot;10055&quot;&gt;&lt;property id=&quot;20148&quot; value=&quot;5&quot;/&gt;&lt;property id=&quot;20300&quot; value=&quot;Slide 51 - &amp;quot;五專免試入學&amp;quot;&quot;/&gt;&lt;property id=&quot;20307&quot; value=&quot;778&quot;/&gt;&lt;/object&gt;&lt;object type=&quot;3&quot; unique_id=&quot;10056&quot;&gt;&lt;property id=&quot;20148&quot; value=&quot;5&quot;/&gt;&lt;property id=&quot;20300&quot; value=&quot;Slide 52 - &amp;quot;五專免試入學&amp;quot;&quot;/&gt;&lt;property id=&quot;20307&quot; value=&quot;801&quot;/&gt;&lt;/object&gt;&lt;object type=&quot;3&quot; unique_id=&quot;10057&quot;&gt;&lt;property id=&quot;20148&quot; value=&quot;5&quot;/&gt;&lt;property id=&quot;20300&quot; value=&quot;Slide 53&quot;/&gt;&lt;property id=&quot;20307&quot; value=&quot;802&quot;/&gt;&lt;/object&gt;&lt;object type=&quot;3&quot; unique_id=&quot;10058&quot;&gt;&lt;property id=&quot;20148&quot; value=&quot;5&quot;/&gt;&lt;property id=&quot;20300&quot; value=&quot;Slide 54&quot;/&gt;&lt;property id=&quot;20307&quot; value=&quot;803&quot;/&gt;&lt;/object&gt;&lt;object type=&quot;3&quot; unique_id=&quot;10059&quot;&gt;&lt;property id=&quot;20148&quot; value=&quot;5&quot;/&gt;&lt;property id=&quot;20300&quot; value=&quot;Slide 55 - &amp;quot;五專免試入學流程圖&amp;quot;&quot;/&gt;&lt;property id=&quot;20307&quot; value=&quot;804&quot;/&gt;&lt;/object&gt;&lt;object type=&quot;3&quot; unique_id=&quot;10060&quot;&gt;&lt;property id=&quot;20148&quot; value=&quot;5&quot;/&gt;&lt;property id=&quot;20300&quot; value=&quot;Slide 56&quot;/&gt;&lt;property id=&quot;20307&quot; value=&quot;805&quot;/&gt;&lt;/object&gt;&lt;object type=&quot;3&quot; unique_id=&quot;10061&quot;&gt;&lt;property id=&quot;20148&quot; value=&quot;5&quot;/&gt;&lt;property id=&quot;20300&quot; value=&quot;Slide 57 - &amp;quot;五專免試入學招生委員會網站&amp;quot;&quot;/&gt;&lt;property id=&quot;20307&quot; value=&quot;806&quot;/&gt;&lt;/object&gt;&lt;object type=&quot;3&quot; unique_id=&quot;10062&quot;&gt;&lt;property id=&quot;20148&quot; value=&quot;5&quot;/&gt;&lt;property id=&quot;20300&quot; value=&quot;Slide 58&quot;/&gt;&lt;property id=&quot;20307&quot; value=&quot;770&quot;/&gt;&lt;/object&gt;&lt;object type=&quot;3&quot; unique_id=&quot;10063&quot;&gt;&lt;property id=&quot;20148&quot; value=&quot;5&quot;/&gt;&lt;property id=&quot;20300&quot; value=&quot;Slide 59&quot;/&gt;&lt;property id=&quot;20307&quot; value=&quot;824&quot;/&gt;&lt;/object&gt;&lt;object type=&quot;3&quot; unique_id=&quot;10064&quot;&gt;&lt;property id=&quot;20148&quot; value=&quot;5&quot;/&gt;&lt;property id=&quot;20300&quot; value=&quot;Slide 60&quot;/&gt;&lt;property id=&quot;20307&quot; value=&quot;825&quot;/&gt;&lt;/object&gt;&lt;object type=&quot;3&quot; unique_id=&quot;10065&quot;&gt;&lt;property id=&quot;20148&quot; value=&quot;5&quot;/&gt;&lt;property id=&quot;20300&quot; value=&quot;Slide 61 - &amp;quot;其他入學管道簡介&amp;quot;&quot;/&gt;&lt;property id=&quot;20307&quot; value=&quot;807&quot;/&gt;&lt;/object&gt;&lt;object type=&quot;3&quot; unique_id=&quot;10066&quot;&gt;&lt;property id=&quot;20148&quot; value=&quot;5&quot;/&gt;&lt;property id=&quot;20300&quot; value=&quot;Slide 62 - &amp;quot;建教合作班&amp;quot;&quot;/&gt;&lt;property id=&quot;20307&quot; value=&quot;808&quot;/&gt;&lt;/object&gt;&lt;object type=&quot;3&quot; unique_id=&quot;10067&quot;&gt;&lt;property id=&quot;20148&quot; value=&quot;5&quot;/&gt;&lt;property id=&quot;20300&quot; value=&quot;Slide 63 - &amp;quot;建教合作班&amp;quot;&quot;/&gt;&lt;property id=&quot;20307&quot; value=&quot;809&quot;/&gt;&lt;/object&gt;&lt;object type=&quot;3&quot; unique_id=&quot;10068&quot;&gt;&lt;property id=&quot;20148&quot; value=&quot;5&quot;/&gt;&lt;property id=&quot;20300&quot; value=&quot;Slide 64 - &amp;quot;實用技能學程&amp;quot;&quot;/&gt;&lt;property id=&quot;20307&quot; value=&quot;810&quot;/&gt;&lt;/object&gt;&lt;object type=&quot;3&quot; unique_id=&quot;10069&quot;&gt;&lt;property id=&quot;20148&quot; value=&quot;5&quot;/&gt;&lt;property id=&quot;20300&quot; value=&quot;Slide 65 - &amp;quot;實用技能學程&amp;quot;&quot;/&gt;&lt;property id=&quot;20307&quot; value=&quot;811&quot;/&gt;&lt;/object&gt;&lt;object type=&quot;3&quot; unique_id=&quot;10070&quot;&gt;&lt;property id=&quot;20148&quot; value=&quot;5&quot;/&gt;&lt;property id=&quot;20300&quot; value=&quot;Slide 66 - &amp;quot;實用技能學程&amp;quot;&quot;/&gt;&lt;property id=&quot;20307&quot; value=&quot;812&quot;/&gt;&lt;/object&gt;&lt;object type=&quot;3&quot; unique_id=&quot;10072&quot;&gt;&lt;property id=&quot;20148&quot; value=&quot;5&quot;/&gt;&lt;property id=&quot;20300&quot; value=&quot;Slide 68 - &amp;quot;實用技能學程&amp;quot;&quot;/&gt;&lt;property id=&quot;20307&quot; value=&quot;814&quot;/&gt;&lt;/object&gt;&lt;object type=&quot;3&quot; unique_id=&quot;10073&quot;&gt;&lt;property id=&quot;20148&quot; value=&quot;5&quot;/&gt;&lt;property id=&quot;20300&quot; value=&quot;Slide 69 - &amp;quot;實用技能學程&amp;quot;&quot;/&gt;&lt;property id=&quot;20307&quot; value=&quot;815&quot;/&gt;&lt;/object&gt;&lt;object type=&quot;3&quot; unique_id=&quot;10074&quot;&gt;&lt;property id=&quot;20148&quot; value=&quot;5&quot;/&gt;&lt;property id=&quot;20300&quot; value=&quot;Slide 70 - &amp;quot;運動績優生入學管道&amp;quot;&quot;/&gt;&lt;property id=&quot;20307&quot; value=&quot;816&quot;/&gt;&lt;/object&gt;&lt;object type=&quot;3&quot; unique_id=&quot;10075&quot;&gt;&lt;property id=&quot;20148&quot; value=&quot;5&quot;/&gt;&lt;property id=&quot;20300&quot; value=&quot;Slide 71 - &amp;quot;運動績優生入學管道&amp;quot;&quot;/&gt;&lt;property id=&quot;20307&quot; value=&quot;817&quot;/&gt;&lt;/object&gt;&lt;object type=&quot;3&quot; unique_id=&quot;10076&quot;&gt;&lt;property id=&quot;20148&quot; value=&quot;5&quot;/&gt;&lt;property id=&quot;20300&quot; value=&quot;Slide 72 - &amp;quot;運動績優生入學管道&amp;quot;&quot;/&gt;&lt;property id=&quot;20307&quot; value=&quot;818&quot;/&gt;&lt;/object&gt;&lt;object type=&quot;3&quot; unique_id=&quot;10077&quot;&gt;&lt;property id=&quot;20148&quot; value=&quot;5&quot;/&gt;&lt;property id=&quot;20300&quot; value=&quot;Slide 73&quot;/&gt;&lt;property id=&quot;20307&quot; value=&quot;708&quot;/&gt;&lt;/object&gt;&lt;object type=&quot;3&quot; unique_id=&quot;10078&quot;&gt;&lt;property id=&quot;20148&quot; value=&quot;5&quot;/&gt;&lt;property id=&quot;20300&quot; value=&quot;Slide 74 - &amp;quot;認識自己  選擇未來&amp;quot;&quot;/&gt;&lt;property id=&quot;20307&quot; value=&quot;709&quot;/&gt;&lt;/object&gt;&lt;object type=&quot;3&quot; unique_id=&quot;10079&quot;&gt;&lt;property id=&quot;20148&quot; value=&quot;5&quot;/&gt;&lt;property id=&quot;20300&quot; value=&quot;Slide 75&quot;/&gt;&lt;property id=&quot;20307&quot; value=&quot;710&quot;/&gt;&lt;/object&gt;&lt;object type=&quot;3&quot; unique_id=&quot;10080&quot;&gt;&lt;property id=&quot;20148&quot; value=&quot;5&quot;/&gt;&lt;property id=&quot;20300&quot; value=&quot;Slide 76&quot;/&gt;&lt;property id=&quot;20307&quot; value=&quot;711&quot;/&gt;&lt;/object&gt;&lt;object type=&quot;3&quot; unique_id=&quot;10081&quot;&gt;&lt;property id=&quot;20148&quot; value=&quot;5&quot;/&gt;&lt;property id=&quot;20300&quot; value=&quot;Slide 77&quot;/&gt;&lt;property id=&quot;20307&quot; value=&quot;712&quot;/&gt;&lt;/object&gt;&lt;object type=&quot;3&quot; unique_id=&quot;10082&quot;&gt;&lt;property id=&quot;20148&quot; value=&quot;5&quot;/&gt;&lt;property id=&quot;20300&quot; value=&quot;Slide 78&quot;/&gt;&lt;property id=&quot;20307&quot; value=&quot;713&quot;/&gt;&lt;/object&gt;&lt;object type=&quot;3&quot; unique_id=&quot;10083&quot;&gt;&lt;property id=&quot;20148&quot; value=&quot;5&quot;/&gt;&lt;property id=&quot;20300&quot; value=&quot;Slide 79&quot;/&gt;&lt;property id=&quot;20307&quot; value=&quot;714&quot;/&gt;&lt;/object&gt;&lt;object type=&quot;3&quot; unique_id=&quot;10084&quot;&gt;&lt;property id=&quot;20148&quot; value=&quot;5&quot;/&gt;&lt;property id=&quot;20300&quot; value=&quot;Slide 80&quot;/&gt;&lt;property id=&quot;20307&quot; value=&quot;715&quot;/&gt;&lt;/object&gt;&lt;object type=&quot;3&quot; unique_id=&quot;10085&quot;&gt;&lt;property id=&quot;20148&quot; value=&quot;5&quot;/&gt;&lt;property id=&quot;20300&quot; value=&quot;Slide 81&quot;/&gt;&lt;property id=&quot;20307&quot; value=&quot;716&quot;/&gt;&lt;/object&gt;&lt;object type=&quot;3&quot; unique_id=&quot;10086&quot;&gt;&lt;property id=&quot;20148&quot; value=&quot;5&quot;/&gt;&lt;property id=&quot;20300&quot; value=&quot;Slide 82&quot;/&gt;&lt;property id=&quot;20307&quot; value=&quot;717&quot;/&gt;&lt;/object&gt;&lt;object type=&quot;3&quot; unique_id=&quot;10087&quot;&gt;&lt;property id=&quot;20148&quot; value=&quot;5&quot;/&gt;&lt;property id=&quot;20300&quot; value=&quot;Slide 83&quot;/&gt;&lt;property id=&quot;20307&quot; value=&quot;718&quot;/&gt;&lt;/object&gt;&lt;object type=&quot;3&quot; unique_id=&quot;10088&quot;&gt;&lt;property id=&quot;20148&quot; value=&quot;5&quot;/&gt;&lt;property id=&quot;20300&quot; value=&quot;Slide 84&quot;/&gt;&lt;property id=&quot;20307&quot; value=&quot;719&quot;/&gt;&lt;/object&gt;&lt;object type=&quot;3&quot; unique_id=&quot;10089&quot;&gt;&lt;property id=&quot;20148&quot; value=&quot;5&quot;/&gt;&lt;property id=&quot;20300&quot; value=&quot;Slide 85&quot;/&gt;&lt;property id=&quot;20307&quot; value=&quot;720&quot;/&gt;&lt;/object&gt;&lt;object type=&quot;3&quot; unique_id=&quot;10090&quot;&gt;&lt;property id=&quot;20148&quot; value=&quot;5&quot;/&gt;&lt;property id=&quot;20300&quot; value=&quot;Slide 86&quot;/&gt;&lt;property id=&quot;20307&quot; value=&quot;736&quot;/&gt;&lt;/object&gt;&lt;object type=&quot;3&quot; unique_id=&quot;10091&quot;&gt;&lt;property id=&quot;20148&quot; value=&quot;5&quot;/&gt;&lt;property id=&quot;20300&quot; value=&quot;Slide 87&quot;/&gt;&lt;property id=&quot;20307&quot; value=&quot;737&quot;/&gt;&lt;/object&gt;&lt;object type=&quot;3&quot; unique_id=&quot;10092&quot;&gt;&lt;property id=&quot;20148&quot; value=&quot;5&quot;/&gt;&lt;property id=&quot;20300&quot; value=&quot;Slide 88&quot;/&gt;&lt;property id=&quot;20307&quot; value=&quot;738&quot;/&gt;&lt;/object&gt;&lt;object type=&quot;3&quot; unique_id=&quot;10093&quot;&gt;&lt;property id=&quot;20148&quot; value=&quot;5&quot;/&gt;&lt;property id=&quot;20300&quot; value=&quot;Slide 89&quot;/&gt;&lt;property id=&quot;20307&quot; value=&quot;739&quot;/&gt;&lt;/object&gt;&lt;object type=&quot;3&quot; unique_id=&quot;10094&quot;&gt;&lt;property id=&quot;20148&quot; value=&quot;5&quot;/&gt;&lt;property id=&quot;20300&quot; value=&quot;Slide 90&quot;/&gt;&lt;property id=&quot;20307&quot; value=&quot;740&quot;/&gt;&lt;/object&gt;&lt;object type=&quot;3&quot; unique_id=&quot;10095&quot;&gt;&lt;property id=&quot;20148&quot; value=&quot;5&quot;/&gt;&lt;property id=&quot;20300&quot; value=&quot;Slide 91&quot;/&gt;&lt;property id=&quot;20307&quot; value=&quot;741&quot;/&gt;&lt;/object&gt;&lt;object type=&quot;3&quot; unique_id=&quot;10096&quot;&gt;&lt;property id=&quot;20148&quot; value=&quot;5&quot;/&gt;&lt;property id=&quot;20300&quot; value=&quot;Slide 92&quot;/&gt;&lt;property id=&quot;20307&quot; value=&quot;742&quot;/&gt;&lt;/object&gt;&lt;object type=&quot;3&quot; unique_id=&quot;10097&quot;&gt;&lt;property id=&quot;20148&quot; value=&quot;5&quot;/&gt;&lt;property id=&quot;20300&quot; value=&quot;Slide 93&quot;/&gt;&lt;property id=&quot;20307&quot; value=&quot;743&quot;/&gt;&lt;/object&gt;&lt;object type=&quot;3&quot; unique_id=&quot;10098&quot;&gt;&lt;property id=&quot;20148&quot; value=&quot;5&quot;/&gt;&lt;property id=&quot;20300&quot; value=&quot;Slide 94&quot;/&gt;&lt;property id=&quot;20307&quot; value=&quot;744&quot;/&gt;&lt;/object&gt;&lt;object type=&quot;3&quot; unique_id=&quot;10099&quot;&gt;&lt;property id=&quot;20148&quot; value=&quot;5&quot;/&gt;&lt;property id=&quot;20300&quot; value=&quot;Slide 95&quot;/&gt;&lt;property id=&quot;20307&quot; value=&quot;745&quot;/&gt;&lt;/object&gt;&lt;object type=&quot;3&quot; unique_id=&quot;10100&quot;&gt;&lt;property id=&quot;20148&quot; value=&quot;5&quot;/&gt;&lt;property id=&quot;20300&quot; value=&quot;Slide 96&quot;/&gt;&lt;property id=&quot;20307&quot; value=&quot;746&quot;/&gt;&lt;/object&gt;&lt;object type=&quot;3&quot; unique_id=&quot;10101&quot;&gt;&lt;property id=&quot;20148&quot; value=&quot;5&quot;/&gt;&lt;property id=&quot;20300&quot; value=&quot;Slide 97&quot;/&gt;&lt;property id=&quot;20307&quot; value=&quot;747&quot;/&gt;&lt;/object&gt;&lt;object type=&quot;3&quot; unique_id=&quot;10102&quot;&gt;&lt;property id=&quot;20148&quot; value=&quot;5&quot;/&gt;&lt;property id=&quot;20300&quot; value=&quot;Slide 98&quot;/&gt;&lt;property id=&quot;20307&quot; value=&quot;748&quot;/&gt;&lt;/object&gt;&lt;object type=&quot;3&quot; unique_id=&quot;10103&quot;&gt;&lt;property id=&quot;20148&quot; value=&quot;5&quot;/&gt;&lt;property id=&quot;20300&quot; value=&quot;Slide 99&quot;/&gt;&lt;property id=&quot;20307&quot; value=&quot;749&quot;/&gt;&lt;/object&gt;&lt;object type=&quot;3&quot; unique_id=&quot;10104&quot;&gt;&lt;property id=&quot;20148&quot; value=&quot;5&quot;/&gt;&lt;property id=&quot;20300&quot; value=&quot;Slide 100&quot;/&gt;&lt;property id=&quot;20307&quot; value=&quot;750&quot;/&gt;&lt;/object&gt;&lt;object type=&quot;3&quot; unique_id=&quot;10105&quot;&gt;&lt;property id=&quot;20148&quot; value=&quot;5&quot;/&gt;&lt;property id=&quot;20300&quot; value=&quot;Slide 101&quot;/&gt;&lt;property id=&quot;20307&quot; value=&quot;751&quot;/&gt;&lt;/object&gt;&lt;object type=&quot;3&quot; unique_id=&quot;10106&quot;&gt;&lt;property id=&quot;20148&quot; value=&quot;5&quot;/&gt;&lt;property id=&quot;20300&quot; value=&quot;Slide 102&quot;/&gt;&lt;property id=&quot;20307&quot; value=&quot;752&quot;/&gt;&lt;/object&gt;&lt;object type=&quot;3&quot; unique_id=&quot;10107&quot;&gt;&lt;property id=&quot;20148&quot; value=&quot;5&quot;/&gt;&lt;property id=&quot;20300&quot; value=&quot;Slide 103&quot;/&gt;&lt;property id=&quot;20307&quot; value=&quot;753&quot;/&gt;&lt;/object&gt;&lt;object type=&quot;3&quot; unique_id=&quot;10108&quot;&gt;&lt;property id=&quot;20148&quot; value=&quot;5&quot;/&gt;&lt;property id=&quot;20300&quot; value=&quot;Slide 104&quot;/&gt;&lt;property id=&quot;20307&quot; value=&quot;754&quot;/&gt;&lt;/object&gt;&lt;object type=&quot;3&quot; unique_id=&quot;10109&quot;&gt;&lt;property id=&quot;20148&quot; value=&quot;5&quot;/&gt;&lt;property id=&quot;20300&quot; value=&quot;Slide 105&quot;/&gt;&lt;property id=&quot;20307&quot; value=&quot;755&quot;/&gt;&lt;/object&gt;&lt;object type=&quot;3&quot; unique_id=&quot;10110&quot;&gt;&lt;property id=&quot;20148&quot; value=&quot;5&quot;/&gt;&lt;property id=&quot;20300&quot; value=&quot;Slide 106&quot;/&gt;&lt;property id=&quot;20307&quot; value=&quot;756&quot;/&gt;&lt;/object&gt;&lt;object type=&quot;3&quot; unique_id=&quot;10111&quot;&gt;&lt;property id=&quot;20148&quot; value=&quot;5&quot;/&gt;&lt;property id=&quot;20300&quot; value=&quot;Slide 107&quot;/&gt;&lt;property id=&quot;20307&quot; value=&quot;757&quot;/&gt;&lt;/object&gt;&lt;object type=&quot;3&quot; unique_id=&quot;10112&quot;&gt;&lt;property id=&quot;20148&quot; value=&quot;5&quot;/&gt;&lt;property id=&quot;20300&quot; value=&quot;Slide 108 - &amp;quot;高中職及五專升學進路&amp;quot;&quot;/&gt;&lt;property id=&quot;20307&quot; value=&quot;819&quot;/&gt;&lt;/object&gt;&lt;object type=&quot;3&quot; unique_id=&quot;10113&quot;&gt;&lt;property id=&quot;20148&quot; value=&quot;5&quot;/&gt;&lt;property id=&quot;20300&quot; value=&quot;Slide 109 - &amp;quot;高中升學進路圖&amp;quot;&quot;/&gt;&lt;property id=&quot;20307&quot; value=&quot;820&quot;/&gt;&lt;/object&gt;&lt;object type=&quot;3&quot; unique_id=&quot;10114&quot;&gt;&lt;property id=&quot;20148&quot; value=&quot;5&quot;/&gt;&lt;property id=&quot;20300&quot; value=&quot;Slide 110 - &amp;quot;高職升學進路圖&amp;quot;&quot;/&gt;&lt;property id=&quot;20307&quot; value=&quot;821&quot;/&gt;&lt;/object&gt;&lt;object type=&quot;3&quot; unique_id=&quot;10115&quot;&gt;&lt;property id=&quot;20148&quot; value=&quot;5&quot;/&gt;&lt;property id=&quot;20300&quot; value=&quot;Slide 111 - &amp;quot;五專升學進路圖&amp;quot;&quot;/&gt;&lt;property id=&quot;20307&quot; value=&quot;822&quot;/&gt;&lt;/object&gt;&lt;object type=&quot;3&quot; unique_id=&quot;10116&quot;&gt;&lt;property id=&quot;20148&quot; value=&quot;5&quot;/&gt;&lt;property id=&quot;20300&quot; value=&quot;Slide 112 - &amp;quot;何苦走那些冤枉路？&amp;quot;&quot;/&gt;&lt;property id=&quot;20307&quot; value=&quot;764&quot;/&gt;&lt;/object&gt;&lt;object type=&quot;3&quot; unique_id=&quot;10117&quot;&gt;&lt;property id=&quot;20148&quot; value=&quot;5&quot;/&gt;&lt;property id=&quot;20300&quot; value=&quot;Slide 113&quot;/&gt;&lt;property id=&quot;20307&quot; value=&quot;765&quot;/&gt;&lt;/object&gt;&lt;object type=&quot;3&quot; unique_id=&quot;10118&quot;&gt;&lt;property id=&quot;20148&quot; value=&quot;5&quot;/&gt;&lt;property id=&quot;20300&quot; value=&quot;Slide 114&quot;/&gt;&lt;property id=&quot;20307&quot; value=&quot;646&quot;/&gt;&lt;/object&gt;&lt;object type=&quot;3&quot; unique_id=&quot;10119&quot;&gt;&lt;property id=&quot;20148&quot; value=&quot;5&quot;/&gt;&lt;property id=&quot;20300&quot; value=&quot;Slide 115&quot;/&gt;&lt;property id=&quot;20307&quot; value=&quot;647&quot;/&gt;&lt;/object&gt;&lt;object type=&quot;3&quot; unique_id=&quot;10120&quot;&gt;&lt;property id=&quot;20148&quot; value=&quot;5&quot;/&gt;&lt;property id=&quot;20300&quot; value=&quot;Slide 116&quot;/&gt;&lt;property id=&quot;20307&quot; value=&quot;771&quot;/&gt;&lt;/object&gt;&lt;object type=&quot;3&quot; unique_id=&quot;10121&quot;&gt;&lt;property id=&quot;20148&quot; value=&quot;5&quot;/&gt;&lt;property id=&quot;20300&quot; value=&quot;Slide 117&quot;/&gt;&lt;property id=&quot;20307&quot; value=&quot;781&quot;/&gt;&lt;/object&gt;&lt;object type=&quot;3&quot; unique_id=&quot;10122&quot;&gt;&lt;property id=&quot;20148&quot; value=&quot;5&quot;/&gt;&lt;property id=&quot;20300&quot; value=&quot;Slide 118 - &amp;quot;(http://adapt.k12ea.gov.tw/)&amp;quot;&quot;/&gt;&lt;property id=&quot;20307&quot; value=&quot;782&quot;/&gt;&lt;/object&gt;&lt;object type=&quot;3&quot; unique_id=&quot;10123&quot;&gt;&lt;property id=&quot;20148&quot; value=&quot;5&quot;/&gt;&lt;property id=&quot;20300&quot; value=&quot;Slide 119 - &amp;quot;諮詢專線&amp;quot;&quot;/&gt;&lt;property id=&quot;20307&quot; value=&quot;772&quot;/&gt;&lt;/object&gt;&lt;object type=&quot;3&quot; unique_id=&quot;15063&quot;&gt;&lt;property id=&quot;20148&quot; value=&quot;5&quot;/&gt;&lt;property id=&quot;20300&quot; value=&quot;Slide 67 - &amp;quot;實用技能學程&amp;quot;&quot;/&gt;&lt;property id=&quot;20307&quot; value=&quot;826&quot;/&gt;&lt;/object&gt;&lt;object type=&quot;3&quot; unique_id=&quot;15303&quot;&gt;&lt;property id=&quot;20148&quot; value=&quot;5&quot;/&gt;&lt;property id=&quot;20300&quot; value=&quot;Slide 1&quot;/&gt;&lt;property id=&quot;20307&quot; value=&quot;829&quot;/&gt;&lt;/object&gt;&lt;object type=&quot;3&quot; unique_id=&quot;15304&quot;&gt;&lt;property id=&quot;20148&quot; value=&quot;5&quot;/&gt;&lt;property id=&quot;20300&quot; value=&quot;Slide 2&quot;/&gt;&lt;property id=&quot;20307&quot; value=&quot;828&quot;/&gt;&lt;/object&gt;&lt;/object&gt;&lt;/object&gt;&lt;/database&gt;"/>
  <p:tag name="SECTOMILLISECCONVERTED" val="1"/>
</p:tagLst>
</file>

<file path=ppt/theme/theme1.xml><?xml version="1.0" encoding="utf-8"?>
<a:theme xmlns:a="http://schemas.openxmlformats.org/drawingml/2006/main" name="公正">
  <a:themeElements>
    <a:clrScheme name="公正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fontScheme name="公正">
      <a:majorFont>
        <a:latin typeface="Franklin Gothic Book"/>
        <a:ea typeface="微軟正黑體"/>
        <a:cs typeface=""/>
      </a:majorFont>
      <a:minorFont>
        <a:latin typeface="Perpetua"/>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公正 1">
        <a:dk1>
          <a:srgbClr val="000000"/>
        </a:dk1>
        <a:lt1>
          <a:srgbClr val="FFFFFF"/>
        </a:lt1>
        <a:dk2>
          <a:srgbClr val="696464"/>
        </a:dk2>
        <a:lt2>
          <a:srgbClr val="E9E5DC"/>
        </a:lt2>
        <a:accent1>
          <a:srgbClr val="D34817"/>
        </a:accent1>
        <a:accent2>
          <a:srgbClr val="9B2D1F"/>
        </a:accent2>
        <a:accent3>
          <a:srgbClr val="FFFFFF"/>
        </a:accent3>
        <a:accent4>
          <a:srgbClr val="000000"/>
        </a:accent4>
        <a:accent5>
          <a:srgbClr val="E6B1AB"/>
        </a:accent5>
        <a:accent6>
          <a:srgbClr val="8C281B"/>
        </a:accent6>
        <a:hlink>
          <a:srgbClr val="CC9900"/>
        </a:hlink>
        <a:folHlink>
          <a:srgbClr val="96A9A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3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2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3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1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5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7_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12年國教簡報</Template>
  <TotalTime>19610</TotalTime>
  <Words>8540</Words>
  <Application>Microsoft Office PowerPoint</Application>
  <PresentationFormat>如螢幕大小 (4:3)</PresentationFormat>
  <Paragraphs>1541</Paragraphs>
  <Slides>93</Slides>
  <Notes>31</Notes>
  <HiddenSlides>0</HiddenSlides>
  <MMClips>1</MMClips>
  <ScaleCrop>false</ScaleCrop>
  <HeadingPairs>
    <vt:vector size="6" baseType="variant">
      <vt:variant>
        <vt:lpstr>使用字型</vt:lpstr>
      </vt:variant>
      <vt:variant>
        <vt:i4>24</vt:i4>
      </vt:variant>
      <vt:variant>
        <vt:lpstr>佈景主題</vt:lpstr>
      </vt:variant>
      <vt:variant>
        <vt:i4>9</vt:i4>
      </vt:variant>
      <vt:variant>
        <vt:lpstr>投影片標題</vt:lpstr>
      </vt:variant>
      <vt:variant>
        <vt:i4>93</vt:i4>
      </vt:variant>
    </vt:vector>
  </HeadingPairs>
  <TitlesOfParts>
    <vt:vector size="126" baseType="lpstr">
      <vt:lpstr>??PL????Uni</vt:lpstr>
      <vt:lpstr>Kozuka Gothic Pro B</vt:lpstr>
      <vt:lpstr>微软雅黑</vt:lpstr>
      <vt:lpstr>Noto Sans Symbols</vt:lpstr>
      <vt:lpstr>Salesforce Sans</vt:lpstr>
      <vt:lpstr>SimSun</vt:lpstr>
      <vt:lpstr>SimSun</vt:lpstr>
      <vt:lpstr>Yu Gothic</vt:lpstr>
      <vt:lpstr>思源黑体 HW Bold</vt:lpstr>
      <vt:lpstr>微軟正黑體</vt:lpstr>
      <vt:lpstr>微軟正黑體</vt:lpstr>
      <vt:lpstr>微軟正黑體 Light</vt:lpstr>
      <vt:lpstr>新細明體</vt:lpstr>
      <vt:lpstr>標楷體</vt:lpstr>
      <vt:lpstr>Arial</vt:lpstr>
      <vt:lpstr>Calibri</vt:lpstr>
      <vt:lpstr>Franklin Gothic Book</vt:lpstr>
      <vt:lpstr>Goudy Old Style</vt:lpstr>
      <vt:lpstr>Impact</vt:lpstr>
      <vt:lpstr>Perpetua</vt:lpstr>
      <vt:lpstr>Segoe UI</vt:lpstr>
      <vt:lpstr>Times New Roman</vt:lpstr>
      <vt:lpstr>Wingdings</vt:lpstr>
      <vt:lpstr>Wingdings 2</vt:lpstr>
      <vt:lpstr>公正</vt:lpstr>
      <vt:lpstr>4_Office 佈景主題</vt:lpstr>
      <vt:lpstr>13_Office 佈景主題</vt:lpstr>
      <vt:lpstr>31_Office 佈景主題</vt:lpstr>
      <vt:lpstr>32_Office 佈景主題</vt:lpstr>
      <vt:lpstr>33_Office 佈景主題</vt:lpstr>
      <vt:lpstr>41_Office 佈景主題</vt:lpstr>
      <vt:lpstr>45_Office 佈景主題</vt:lpstr>
      <vt:lpstr>17_Office 佈景主題</vt:lpstr>
      <vt:lpstr>PowerPoint 簡報</vt:lpstr>
      <vt:lpstr>PowerPoint 簡報</vt:lpstr>
      <vt:lpstr>PowerPoint 簡報</vt:lpstr>
      <vt:lpstr>簡報大綱</vt:lpstr>
      <vt:lpstr>PowerPoint 簡報</vt:lpstr>
      <vt:lpstr>PowerPoint 簡報</vt:lpstr>
      <vt:lpstr>嘉義區113年普通型/技術型高中免試入學招生學校 (日間部)</vt:lpstr>
      <vt:lpstr>PowerPoint 簡報</vt:lpstr>
      <vt:lpstr>國中教育會考介紹</vt:lpstr>
      <vt:lpstr>113年國中教育會考計分方式、題型與試題設計</vt:lpstr>
      <vt:lpstr>表1 113年各考試科目之等級表現描述</vt:lpstr>
      <vt:lpstr>表1 113年各考試科目之等級表現描述</vt:lpstr>
      <vt:lpstr>表2 113年會考寫作測驗級分說明</vt:lpstr>
      <vt:lpstr>寫作測驗評量的能力</vt:lpstr>
      <vt:lpstr>表3 113年會考數學科非選擇題規準一覽表</vt:lpstr>
      <vt:lpstr>PowerPoint 簡報</vt:lpstr>
      <vt:lpstr>會考等級標示標準原則 與嘉義區免試入學比序積分換算值</vt:lpstr>
      <vt:lpstr>PowerPoint 簡報</vt:lpstr>
      <vt:lpstr>PowerPoint 簡報</vt:lpstr>
      <vt:lpstr>PowerPoint 簡報</vt:lpstr>
      <vt:lpstr>PowerPoint 簡報</vt:lpstr>
      <vt:lpstr>適性入學管道</vt:lpstr>
      <vt:lpstr>入學管道的三個階段</vt:lpstr>
      <vt:lpstr>113學年度嘉義區學習區完全免試入學招生學校</vt:lpstr>
      <vt:lpstr>PowerPoint 簡報</vt:lpstr>
      <vt:lpstr>PowerPoint 簡報</vt:lpstr>
      <vt:lpstr>113學年度技優甄審入學-報名資格 凡本區國民中學符合下列各款情形之一，得申請:</vt:lpstr>
      <vt:lpstr>113學年度技優甄審入學-報名作業</vt:lpstr>
      <vt:lpstr>113學年度技優甄審入學-積分審查(一)</vt:lpstr>
      <vt:lpstr>113學年度技優甄審入學-積分審查(續)</vt:lpstr>
      <vt:lpstr>113學年度直升入學</vt:lpstr>
      <vt:lpstr>113學年度嘉義區直升入學-報名作業</vt:lpstr>
      <vt:lpstr>  113學年度直升入學招生學校</vt:lpstr>
      <vt:lpstr>PowerPoint 簡報</vt:lpstr>
      <vt:lpstr>PowerPoint 簡報</vt:lpstr>
      <vt:lpstr>PowerPoint 簡報</vt:lpstr>
      <vt:lpstr>PowerPoint 簡報</vt:lpstr>
      <vt:lpstr> 嘉義區免試入學113學年度積分採計方式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   嘉義區免試入學比序運作模式及同分參酌之示例</vt:lpstr>
      <vt:lpstr>PowerPoint 簡報</vt:lpstr>
      <vt:lpstr>PowerPoint 簡報</vt:lpstr>
      <vt:lpstr>PowerPoint 簡報</vt:lpstr>
      <vt:lpstr>PowerPoint 簡報</vt:lpstr>
      <vt:lpstr>特色招生-藝術才能班入學 (美術班、音樂班、舞蹈班、戲劇班)</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113學年度北中南區五專聯合免試入學重要日程</vt:lpstr>
      <vt:lpstr>113學年度北中南區五專聯合免試入學重要日程</vt:lpstr>
      <vt:lpstr>PowerPoint 簡報</vt:lpstr>
      <vt:lpstr>PowerPoint 簡報</vt:lpstr>
      <vt:lpstr>PowerPoint 簡報</vt:lpstr>
      <vt:lpstr>其他入學管道-運動績優單獨招生</vt:lpstr>
      <vt:lpstr>其他入學管道-建教合作班(1/2)</vt:lpstr>
      <vt:lpstr>其他入學管道-建教合作班(2/2)</vt:lpstr>
      <vt:lpstr>PowerPoint 簡報</vt:lpstr>
      <vt:lpstr>PowerPoint 簡報</vt:lpstr>
      <vt:lpstr>PowerPoint 簡報</vt:lpstr>
      <vt:lpstr>PowerPoint 簡報</vt:lpstr>
      <vt:lpstr>PowerPoint 簡報</vt:lpstr>
      <vt:lpstr>PowerPoint 簡報</vt:lpstr>
      <vt:lpstr>認識自己  選擇未來</vt:lpstr>
      <vt:lpstr>PowerPoint 簡報</vt:lpstr>
      <vt:lpstr>PowerPoint 簡報</vt:lpstr>
      <vt:lpstr>學生學習歷程檔案服務特色</vt:lpstr>
      <vt:lpstr>PowerPoint 簡報</vt:lpstr>
      <vt:lpstr>PowerPoint 簡報</vt:lpstr>
      <vt:lpstr>PowerPoint 簡報</vt:lpstr>
      <vt:lpstr>國中畢業生適性入學宣導網站 https://adapt-k12ea.pro.k12ea.gov.tw/</vt:lpstr>
      <vt:lpstr>嘉義市政府教育處網站(行政公告-課程發展科) https://edu.chiayi.gov.tw/News.aspx?n=4524&amp;sms=12192&amp;_CSN=1938</vt:lpstr>
      <vt:lpstr>嘉義縣十二年國民基本教育網站https://12basic.cyc.edu.tw/</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Poweruser</dc:creator>
  <cp:lastModifiedBy>Administrator</cp:lastModifiedBy>
  <cp:revision>1140</cp:revision>
  <cp:lastPrinted>2022-02-10T08:23:40Z</cp:lastPrinted>
  <dcterms:created xsi:type="dcterms:W3CDTF">2012-04-26T06:41:13Z</dcterms:created>
  <dcterms:modified xsi:type="dcterms:W3CDTF">2024-02-29T06:47:19Z</dcterms:modified>
</cp:coreProperties>
</file>